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6.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7.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8.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9.xml" ContentType="application/vnd.openxmlformats-officedocument.theme+xml"/>
  <Override PartName="/ppt/slideLayouts/slideLayout19.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slideLayouts/slideLayout20.xml" ContentType="application/vnd.openxmlformats-officedocument.presentationml.slideLayout+xml"/>
  <Override PartName="/ppt/theme/theme12.xml" ContentType="application/vnd.openxmlformats-officedocument.theme+xml"/>
  <Override PartName="/ppt/slideLayouts/slideLayout21.xml" ContentType="application/vnd.openxmlformats-officedocument.presentationml.slideLayout+xml"/>
  <Override PartName="/ppt/theme/theme13.xml" ContentType="application/vnd.openxmlformats-officedocument.theme+xml"/>
  <Override PartName="/ppt/slideLayouts/slideLayout22.xml" ContentType="application/vnd.openxmlformats-officedocument.presentationml.slideLayout+xml"/>
  <Override PartName="/ppt/theme/theme14.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908" r:id="rId4"/>
    <p:sldMasterId id="2147484666" r:id="rId5"/>
    <p:sldMasterId id="2147485015" r:id="rId6"/>
    <p:sldMasterId id="2147483754" r:id="rId7"/>
    <p:sldMasterId id="2147484871" r:id="rId8"/>
    <p:sldMasterId id="2147483969" r:id="rId9"/>
    <p:sldMasterId id="2147484229" r:id="rId10"/>
    <p:sldMasterId id="2147485103" r:id="rId11"/>
    <p:sldMasterId id="2147485131" r:id="rId12"/>
    <p:sldMasterId id="2147485156" r:id="rId13"/>
    <p:sldMasterId id="2147485173" r:id="rId14"/>
    <p:sldMasterId id="2147485208" r:id="rId15"/>
    <p:sldMasterId id="2147485285" r:id="rId16"/>
    <p:sldMasterId id="2147485362" r:id="rId17"/>
    <p:sldMasterId id="2147485368" r:id="rId18"/>
  </p:sldMasterIdLst>
  <p:notesMasterIdLst>
    <p:notesMasterId r:id="rId132"/>
  </p:notesMasterIdLst>
  <p:sldIdLst>
    <p:sldId id="2051" r:id="rId19"/>
    <p:sldId id="2076138497" r:id="rId20"/>
    <p:sldId id="412" r:id="rId21"/>
    <p:sldId id="427" r:id="rId22"/>
    <p:sldId id="2076136578" r:id="rId23"/>
    <p:sldId id="265" r:id="rId24"/>
    <p:sldId id="2028" r:id="rId25"/>
    <p:sldId id="425" r:id="rId26"/>
    <p:sldId id="2076138458" r:id="rId27"/>
    <p:sldId id="2076138459" r:id="rId28"/>
    <p:sldId id="2076138396" r:id="rId29"/>
    <p:sldId id="2076138464" r:id="rId30"/>
    <p:sldId id="2076138435" r:id="rId31"/>
    <p:sldId id="1950" r:id="rId32"/>
    <p:sldId id="2076138468" r:id="rId33"/>
    <p:sldId id="2076138469" r:id="rId34"/>
    <p:sldId id="260" r:id="rId35"/>
    <p:sldId id="2076138040" r:id="rId36"/>
    <p:sldId id="4131" r:id="rId37"/>
    <p:sldId id="2076138054" r:id="rId38"/>
    <p:sldId id="2076138473" r:id="rId39"/>
    <p:sldId id="2076138498" r:id="rId40"/>
    <p:sldId id="2076138499" r:id="rId41"/>
    <p:sldId id="2076136576" r:id="rId42"/>
    <p:sldId id="2076136577" r:id="rId43"/>
    <p:sldId id="2076136595" r:id="rId44"/>
    <p:sldId id="2076138437" r:id="rId45"/>
    <p:sldId id="2076138436" r:id="rId46"/>
    <p:sldId id="2076138477" r:id="rId47"/>
    <p:sldId id="2076138474" r:id="rId48"/>
    <p:sldId id="1640" r:id="rId49"/>
    <p:sldId id="1641" r:id="rId50"/>
    <p:sldId id="1642" r:id="rId51"/>
    <p:sldId id="2076138472" r:id="rId52"/>
    <p:sldId id="1645" r:id="rId53"/>
    <p:sldId id="2076138496" r:id="rId54"/>
    <p:sldId id="2076138492" r:id="rId55"/>
    <p:sldId id="2076138493" r:id="rId56"/>
    <p:sldId id="2076138494" r:id="rId57"/>
    <p:sldId id="2076138475" r:id="rId58"/>
    <p:sldId id="2076136596" r:id="rId59"/>
    <p:sldId id="2076136597" r:id="rId60"/>
    <p:sldId id="2076136591" r:id="rId61"/>
    <p:sldId id="2076138440" r:id="rId62"/>
    <p:sldId id="2076138441" r:id="rId63"/>
    <p:sldId id="2076138442" r:id="rId64"/>
    <p:sldId id="2076138476" r:id="rId65"/>
    <p:sldId id="426" r:id="rId66"/>
    <p:sldId id="2076138445" r:id="rId67"/>
    <p:sldId id="432" r:id="rId68"/>
    <p:sldId id="2076138420" r:id="rId69"/>
    <p:sldId id="2076138421" r:id="rId70"/>
    <p:sldId id="2076138422" r:id="rId71"/>
    <p:sldId id="2076138423" r:id="rId72"/>
    <p:sldId id="2076138419" r:id="rId73"/>
    <p:sldId id="2076138500" r:id="rId74"/>
    <p:sldId id="2076138501" r:id="rId75"/>
    <p:sldId id="2076138502" r:id="rId76"/>
    <p:sldId id="2076138503" r:id="rId77"/>
    <p:sldId id="2076138504" r:id="rId78"/>
    <p:sldId id="2076138424" r:id="rId79"/>
    <p:sldId id="2076138425" r:id="rId80"/>
    <p:sldId id="2076138426" r:id="rId81"/>
    <p:sldId id="2076138427" r:id="rId82"/>
    <p:sldId id="2076138428" r:id="rId83"/>
    <p:sldId id="2076138429" r:id="rId84"/>
    <p:sldId id="2076138432" r:id="rId85"/>
    <p:sldId id="2076138433" r:id="rId86"/>
    <p:sldId id="2076138430" r:id="rId87"/>
    <p:sldId id="2076138431" r:id="rId88"/>
    <p:sldId id="2076138434" r:id="rId89"/>
    <p:sldId id="2076138460" r:id="rId90"/>
    <p:sldId id="466" r:id="rId91"/>
    <p:sldId id="2076138418" r:id="rId92"/>
    <p:sldId id="2076138485" r:id="rId93"/>
    <p:sldId id="2076136602" r:id="rId94"/>
    <p:sldId id="2076138452" r:id="rId95"/>
    <p:sldId id="2076138453" r:id="rId96"/>
    <p:sldId id="2076138454" r:id="rId97"/>
    <p:sldId id="2076138455" r:id="rId98"/>
    <p:sldId id="2076138456" r:id="rId99"/>
    <p:sldId id="2076138457" r:id="rId100"/>
    <p:sldId id="2076138466" r:id="rId101"/>
    <p:sldId id="2076138467" r:id="rId102"/>
    <p:sldId id="2076138465" r:id="rId103"/>
    <p:sldId id="2076138488" r:id="rId104"/>
    <p:sldId id="2076138489" r:id="rId105"/>
    <p:sldId id="2076138486" r:id="rId106"/>
    <p:sldId id="2076138487" r:id="rId107"/>
    <p:sldId id="2076138490" r:id="rId108"/>
    <p:sldId id="2076138491" r:id="rId109"/>
    <p:sldId id="2076138480" r:id="rId110"/>
    <p:sldId id="2076138481" r:id="rId111"/>
    <p:sldId id="2076138482" r:id="rId112"/>
    <p:sldId id="2076138483" r:id="rId113"/>
    <p:sldId id="2076136586" r:id="rId114"/>
    <p:sldId id="2076136585" r:id="rId115"/>
    <p:sldId id="2076136587" r:id="rId116"/>
    <p:sldId id="2076136588" r:id="rId117"/>
    <p:sldId id="2076136589" r:id="rId118"/>
    <p:sldId id="2076138447" r:id="rId119"/>
    <p:sldId id="2076138448" r:id="rId120"/>
    <p:sldId id="2076138449" r:id="rId121"/>
    <p:sldId id="2076138450" r:id="rId122"/>
    <p:sldId id="2076138451" r:id="rId123"/>
    <p:sldId id="2076136599" r:id="rId124"/>
    <p:sldId id="2076138446" r:id="rId125"/>
    <p:sldId id="2076138479" r:id="rId126"/>
    <p:sldId id="414" r:id="rId127"/>
    <p:sldId id="417" r:id="rId128"/>
    <p:sldId id="429" r:id="rId129"/>
    <p:sldId id="2167" r:id="rId130"/>
    <p:sldId id="2046" r:id="rId131"/>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6C2DA45-D901-48E8-88C1-837FF06C1901}">
          <p14:sldIdLst>
            <p14:sldId id="2051"/>
            <p14:sldId id="2076138497"/>
            <p14:sldId id="412"/>
            <p14:sldId id="427"/>
            <p14:sldId id="2076136578"/>
            <p14:sldId id="265"/>
            <p14:sldId id="2028"/>
            <p14:sldId id="425"/>
            <p14:sldId id="2076138458"/>
            <p14:sldId id="2076138459"/>
            <p14:sldId id="2076138396"/>
            <p14:sldId id="2076138464"/>
            <p14:sldId id="2076138435"/>
            <p14:sldId id="1950"/>
            <p14:sldId id="2076138468"/>
          </p14:sldIdLst>
        </p14:section>
        <p14:section name="Unified Portal" id="{2F368AE8-6200-47E4-BE4C-E185FC5793BE}">
          <p14:sldIdLst>
            <p14:sldId id="2076138469"/>
            <p14:sldId id="260"/>
            <p14:sldId id="2076138040"/>
            <p14:sldId id="4131"/>
            <p14:sldId id="2076138054"/>
          </p14:sldIdLst>
        </p14:section>
        <p14:section name="Preset security policies in EOP and Office 365 ATP" id="{3C700B8E-EE83-4D04-9335-9E0D0EFC8C44}">
          <p14:sldIdLst>
            <p14:sldId id="2076138473"/>
            <p14:sldId id="2076138498"/>
            <p14:sldId id="2076138499"/>
            <p14:sldId id="2076136576"/>
            <p14:sldId id="2076136577"/>
            <p14:sldId id="2076136595"/>
            <p14:sldId id="2076138437"/>
            <p14:sldId id="2076138436"/>
            <p14:sldId id="2076138477"/>
          </p14:sldIdLst>
        </p14:section>
        <p14:section name="Configuration Analyzer" id="{0D68B1A8-00F5-4DAE-B9E8-5BECB1CC2D04}">
          <p14:sldIdLst>
            <p14:sldId id="2076138474"/>
            <p14:sldId id="1640"/>
            <p14:sldId id="1641"/>
            <p14:sldId id="1642"/>
            <p14:sldId id="2076138472"/>
            <p14:sldId id="1645"/>
            <p14:sldId id="2076138496"/>
            <p14:sldId id="2076138492"/>
            <p14:sldId id="2076138493"/>
            <p14:sldId id="2076138494"/>
          </p14:sldIdLst>
        </p14:section>
        <p14:section name="Campains" id="{321CBA34-2248-4AB1-9093-9BB533774393}">
          <p14:sldIdLst>
            <p14:sldId id="2076138475"/>
            <p14:sldId id="2076136596"/>
            <p14:sldId id="2076136597"/>
            <p14:sldId id="2076136591"/>
            <p14:sldId id="2076138440"/>
            <p14:sldId id="2076138441"/>
            <p14:sldId id="2076138442"/>
          </p14:sldIdLst>
        </p14:section>
        <p14:section name="Attack Simulator ATP P2" id="{11EDDA65-F286-41A3-B099-A9379F07DD84}">
          <p14:sldIdLst>
            <p14:sldId id="2076138476"/>
            <p14:sldId id="426"/>
            <p14:sldId id="2076138445"/>
            <p14:sldId id="432"/>
            <p14:sldId id="2076138420"/>
            <p14:sldId id="2076138421"/>
            <p14:sldId id="2076138422"/>
            <p14:sldId id="2076138423"/>
            <p14:sldId id="2076138419"/>
            <p14:sldId id="2076138500"/>
            <p14:sldId id="2076138501"/>
            <p14:sldId id="2076138502"/>
            <p14:sldId id="2076138503"/>
          </p14:sldIdLst>
        </p14:section>
        <p14:section name="Attack simulator Demo" id="{6068E6FF-7CB0-4C44-BC60-33F0A245C0EA}">
          <p14:sldIdLst>
            <p14:sldId id="2076138504"/>
            <p14:sldId id="2076138424"/>
            <p14:sldId id="2076138425"/>
            <p14:sldId id="2076138426"/>
            <p14:sldId id="2076138427"/>
            <p14:sldId id="2076138428"/>
            <p14:sldId id="2076138429"/>
            <p14:sldId id="2076138432"/>
            <p14:sldId id="2076138433"/>
            <p14:sldId id="2076138430"/>
            <p14:sldId id="2076138431"/>
            <p14:sldId id="2076138434"/>
            <p14:sldId id="2076138460"/>
            <p14:sldId id="466"/>
            <p14:sldId id="2076138418"/>
          </p14:sldIdLst>
        </p14:section>
        <p14:section name="Annexes" id="{63F7D8B4-66E6-4F2A-B214-ACDAE7977CB5}">
          <p14:sldIdLst>
            <p14:sldId id="2076138485"/>
            <p14:sldId id="2076136602"/>
            <p14:sldId id="2076138452"/>
            <p14:sldId id="2076138453"/>
            <p14:sldId id="2076138454"/>
            <p14:sldId id="2076138455"/>
            <p14:sldId id="2076138456"/>
            <p14:sldId id="2076138457"/>
            <p14:sldId id="2076138466"/>
            <p14:sldId id="2076138467"/>
            <p14:sldId id="2076138465"/>
          </p14:sldIdLst>
        </p14:section>
        <p14:section name="Attack simulation" id="{275FCD03-CD26-4D54-A712-EA7E80E152D3}">
          <p14:sldIdLst>
            <p14:sldId id="2076138488"/>
            <p14:sldId id="2076138489"/>
            <p14:sldId id="2076138486"/>
            <p14:sldId id="2076138487"/>
            <p14:sldId id="2076138490"/>
            <p14:sldId id="2076138491"/>
          </p14:sldIdLst>
        </p14:section>
        <p14:section name="ZAP" id="{B7086D9D-A524-4F43-AA37-67D87B2D198F}">
          <p14:sldIdLst>
            <p14:sldId id="2076138480"/>
            <p14:sldId id="2076138481"/>
          </p14:sldIdLst>
        </p14:section>
        <p14:section name="URL" id="{E8BC0C6E-0813-4B45-A5CF-E0A320D69999}">
          <p14:sldIdLst>
            <p14:sldId id="2076138482"/>
            <p14:sldId id="2076138483"/>
          </p14:sldIdLst>
        </p14:section>
        <p14:section name="Ecran Manuel Hunt" id="{9D2BF40A-1D1B-47ED-B47D-B70AE2557B8B}">
          <p14:sldIdLst>
            <p14:sldId id="2076136586"/>
            <p14:sldId id="2076136585"/>
            <p14:sldId id="2076136587"/>
            <p14:sldId id="2076136588"/>
            <p14:sldId id="2076136589"/>
          </p14:sldIdLst>
        </p14:section>
        <p14:section name="Hunt automatique" id="{568F34BC-A2B9-43DD-8772-6084C4ED1B97}">
          <p14:sldIdLst>
            <p14:sldId id="2076138447"/>
            <p14:sldId id="2076138448"/>
            <p14:sldId id="2076138449"/>
            <p14:sldId id="2076138450"/>
            <p14:sldId id="2076138451"/>
            <p14:sldId id="2076136599"/>
            <p14:sldId id="2076138446"/>
            <p14:sldId id="2076138479"/>
            <p14:sldId id="414"/>
            <p14:sldId id="417"/>
            <p14:sldId id="429"/>
            <p14:sldId id="2167"/>
            <p14:sldId id="204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C9C1042-0D18-4BE9-8CE4-526692E642BA}" v="30" dt="2021-12-06T17:06:26.676"/>
    <p1510:client id="{7E44841B-3AD4-4C06-8292-D1752226BF85}" v="1" dt="2021-12-07T06:41:32.47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598" autoAdjust="0"/>
    <p:restoredTop sz="77745" autoAdjust="0"/>
  </p:normalViewPr>
  <p:slideViewPr>
    <p:cSldViewPr snapToGrid="0">
      <p:cViewPr varScale="1">
        <p:scale>
          <a:sx n="61" d="100"/>
          <a:sy n="61" d="100"/>
        </p:scale>
        <p:origin x="874"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99.xml"/><Relationship Id="rId21" Type="http://schemas.openxmlformats.org/officeDocument/2006/relationships/slide" Target="slides/slide3.xml"/><Relationship Id="rId42" Type="http://schemas.openxmlformats.org/officeDocument/2006/relationships/slide" Target="slides/slide24.xml"/><Relationship Id="rId63" Type="http://schemas.openxmlformats.org/officeDocument/2006/relationships/slide" Target="slides/slide45.xml"/><Relationship Id="rId84" Type="http://schemas.openxmlformats.org/officeDocument/2006/relationships/slide" Target="slides/slide66.xml"/><Relationship Id="rId138" Type="http://schemas.microsoft.com/office/2015/10/relationships/revisionInfo" Target="revisionInfo.xml"/><Relationship Id="rId16" Type="http://schemas.openxmlformats.org/officeDocument/2006/relationships/slideMaster" Target="slideMasters/slideMaster13.xml"/><Relationship Id="rId107" Type="http://schemas.openxmlformats.org/officeDocument/2006/relationships/slide" Target="slides/slide89.xml"/><Relationship Id="rId11" Type="http://schemas.openxmlformats.org/officeDocument/2006/relationships/slideMaster" Target="slideMasters/slideMaster8.xml"/><Relationship Id="rId32" Type="http://schemas.openxmlformats.org/officeDocument/2006/relationships/slide" Target="slides/slide14.xml"/><Relationship Id="rId37" Type="http://schemas.openxmlformats.org/officeDocument/2006/relationships/slide" Target="slides/slide19.xml"/><Relationship Id="rId53" Type="http://schemas.openxmlformats.org/officeDocument/2006/relationships/slide" Target="slides/slide35.xml"/><Relationship Id="rId58" Type="http://schemas.openxmlformats.org/officeDocument/2006/relationships/slide" Target="slides/slide40.xml"/><Relationship Id="rId74" Type="http://schemas.openxmlformats.org/officeDocument/2006/relationships/slide" Target="slides/slide56.xml"/><Relationship Id="rId79" Type="http://schemas.openxmlformats.org/officeDocument/2006/relationships/slide" Target="slides/slide61.xml"/><Relationship Id="rId102" Type="http://schemas.openxmlformats.org/officeDocument/2006/relationships/slide" Target="slides/slide84.xml"/><Relationship Id="rId123" Type="http://schemas.openxmlformats.org/officeDocument/2006/relationships/slide" Target="slides/slide105.xml"/><Relationship Id="rId128" Type="http://schemas.openxmlformats.org/officeDocument/2006/relationships/slide" Target="slides/slide110.xml"/><Relationship Id="rId5" Type="http://schemas.openxmlformats.org/officeDocument/2006/relationships/slideMaster" Target="slideMasters/slideMaster2.xml"/><Relationship Id="rId90" Type="http://schemas.openxmlformats.org/officeDocument/2006/relationships/slide" Target="slides/slide72.xml"/><Relationship Id="rId95" Type="http://schemas.openxmlformats.org/officeDocument/2006/relationships/slide" Target="slides/slide77.xml"/><Relationship Id="rId22" Type="http://schemas.openxmlformats.org/officeDocument/2006/relationships/slide" Target="slides/slide4.xml"/><Relationship Id="rId27" Type="http://schemas.openxmlformats.org/officeDocument/2006/relationships/slide" Target="slides/slide9.xml"/><Relationship Id="rId43" Type="http://schemas.openxmlformats.org/officeDocument/2006/relationships/slide" Target="slides/slide25.xml"/><Relationship Id="rId48" Type="http://schemas.openxmlformats.org/officeDocument/2006/relationships/slide" Target="slides/slide30.xml"/><Relationship Id="rId64" Type="http://schemas.openxmlformats.org/officeDocument/2006/relationships/slide" Target="slides/slide46.xml"/><Relationship Id="rId69" Type="http://schemas.openxmlformats.org/officeDocument/2006/relationships/slide" Target="slides/slide51.xml"/><Relationship Id="rId113" Type="http://schemas.openxmlformats.org/officeDocument/2006/relationships/slide" Target="slides/slide95.xml"/><Relationship Id="rId118" Type="http://schemas.openxmlformats.org/officeDocument/2006/relationships/slide" Target="slides/slide100.xml"/><Relationship Id="rId134" Type="http://schemas.openxmlformats.org/officeDocument/2006/relationships/viewProps" Target="viewProps.xml"/><Relationship Id="rId80" Type="http://schemas.openxmlformats.org/officeDocument/2006/relationships/slide" Target="slides/slide62.xml"/><Relationship Id="rId85" Type="http://schemas.openxmlformats.org/officeDocument/2006/relationships/slide" Target="slides/slide67.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33" Type="http://schemas.openxmlformats.org/officeDocument/2006/relationships/slide" Target="slides/slide15.xml"/><Relationship Id="rId38" Type="http://schemas.openxmlformats.org/officeDocument/2006/relationships/slide" Target="slides/slide20.xml"/><Relationship Id="rId59" Type="http://schemas.openxmlformats.org/officeDocument/2006/relationships/slide" Target="slides/slide41.xml"/><Relationship Id="rId103" Type="http://schemas.openxmlformats.org/officeDocument/2006/relationships/slide" Target="slides/slide85.xml"/><Relationship Id="rId108" Type="http://schemas.openxmlformats.org/officeDocument/2006/relationships/slide" Target="slides/slide90.xml"/><Relationship Id="rId124" Type="http://schemas.openxmlformats.org/officeDocument/2006/relationships/slide" Target="slides/slide106.xml"/><Relationship Id="rId129" Type="http://schemas.openxmlformats.org/officeDocument/2006/relationships/slide" Target="slides/slide111.xml"/><Relationship Id="rId54" Type="http://schemas.openxmlformats.org/officeDocument/2006/relationships/slide" Target="slides/slide36.xml"/><Relationship Id="rId70" Type="http://schemas.openxmlformats.org/officeDocument/2006/relationships/slide" Target="slides/slide52.xml"/><Relationship Id="rId75" Type="http://schemas.openxmlformats.org/officeDocument/2006/relationships/slide" Target="slides/slide57.xml"/><Relationship Id="rId91" Type="http://schemas.openxmlformats.org/officeDocument/2006/relationships/slide" Target="slides/slide73.xml"/><Relationship Id="rId96" Type="http://schemas.openxmlformats.org/officeDocument/2006/relationships/slide" Target="slides/slide78.xml"/><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5.xml"/><Relationship Id="rId28" Type="http://schemas.openxmlformats.org/officeDocument/2006/relationships/slide" Target="slides/slide10.xml"/><Relationship Id="rId49" Type="http://schemas.openxmlformats.org/officeDocument/2006/relationships/slide" Target="slides/slide31.xml"/><Relationship Id="rId114" Type="http://schemas.openxmlformats.org/officeDocument/2006/relationships/slide" Target="slides/slide96.xml"/><Relationship Id="rId119" Type="http://schemas.openxmlformats.org/officeDocument/2006/relationships/slide" Target="slides/slide101.xml"/><Relationship Id="rId44" Type="http://schemas.openxmlformats.org/officeDocument/2006/relationships/slide" Target="slides/slide26.xml"/><Relationship Id="rId60" Type="http://schemas.openxmlformats.org/officeDocument/2006/relationships/slide" Target="slides/slide42.xml"/><Relationship Id="rId65" Type="http://schemas.openxmlformats.org/officeDocument/2006/relationships/slide" Target="slides/slide47.xml"/><Relationship Id="rId81" Type="http://schemas.openxmlformats.org/officeDocument/2006/relationships/slide" Target="slides/slide63.xml"/><Relationship Id="rId86" Type="http://schemas.openxmlformats.org/officeDocument/2006/relationships/slide" Target="slides/slide68.xml"/><Relationship Id="rId130" Type="http://schemas.openxmlformats.org/officeDocument/2006/relationships/slide" Target="slides/slide112.xml"/><Relationship Id="rId135" Type="http://schemas.openxmlformats.org/officeDocument/2006/relationships/theme" Target="theme/theme1.xml"/><Relationship Id="rId13" Type="http://schemas.openxmlformats.org/officeDocument/2006/relationships/slideMaster" Target="slideMasters/slideMaster10.xml"/><Relationship Id="rId18" Type="http://schemas.openxmlformats.org/officeDocument/2006/relationships/slideMaster" Target="slideMasters/slideMaster15.xml"/><Relationship Id="rId39" Type="http://schemas.openxmlformats.org/officeDocument/2006/relationships/slide" Target="slides/slide21.xml"/><Relationship Id="rId109" Type="http://schemas.openxmlformats.org/officeDocument/2006/relationships/slide" Target="slides/slide91.xml"/><Relationship Id="rId34" Type="http://schemas.openxmlformats.org/officeDocument/2006/relationships/slide" Target="slides/slide16.xml"/><Relationship Id="rId50" Type="http://schemas.openxmlformats.org/officeDocument/2006/relationships/slide" Target="slides/slide32.xml"/><Relationship Id="rId55" Type="http://schemas.openxmlformats.org/officeDocument/2006/relationships/slide" Target="slides/slide37.xml"/><Relationship Id="rId76" Type="http://schemas.openxmlformats.org/officeDocument/2006/relationships/slide" Target="slides/slide58.xml"/><Relationship Id="rId97" Type="http://schemas.openxmlformats.org/officeDocument/2006/relationships/slide" Target="slides/slide79.xml"/><Relationship Id="rId104" Type="http://schemas.openxmlformats.org/officeDocument/2006/relationships/slide" Target="slides/slide86.xml"/><Relationship Id="rId120" Type="http://schemas.openxmlformats.org/officeDocument/2006/relationships/slide" Target="slides/slide102.xml"/><Relationship Id="rId125" Type="http://schemas.openxmlformats.org/officeDocument/2006/relationships/slide" Target="slides/slide107.xml"/><Relationship Id="rId7" Type="http://schemas.openxmlformats.org/officeDocument/2006/relationships/slideMaster" Target="slideMasters/slideMaster4.xml"/><Relationship Id="rId71" Type="http://schemas.openxmlformats.org/officeDocument/2006/relationships/slide" Target="slides/slide53.xml"/><Relationship Id="rId92" Type="http://schemas.openxmlformats.org/officeDocument/2006/relationships/slide" Target="slides/slide74.xml"/><Relationship Id="rId2" Type="http://schemas.openxmlformats.org/officeDocument/2006/relationships/customXml" Target="../customXml/item2.xml"/><Relationship Id="rId29" Type="http://schemas.openxmlformats.org/officeDocument/2006/relationships/slide" Target="slides/slide11.xml"/><Relationship Id="rId24" Type="http://schemas.openxmlformats.org/officeDocument/2006/relationships/slide" Target="slides/slide6.xml"/><Relationship Id="rId40" Type="http://schemas.openxmlformats.org/officeDocument/2006/relationships/slide" Target="slides/slide22.xml"/><Relationship Id="rId45" Type="http://schemas.openxmlformats.org/officeDocument/2006/relationships/slide" Target="slides/slide27.xml"/><Relationship Id="rId66" Type="http://schemas.openxmlformats.org/officeDocument/2006/relationships/slide" Target="slides/slide48.xml"/><Relationship Id="rId87" Type="http://schemas.openxmlformats.org/officeDocument/2006/relationships/slide" Target="slides/slide69.xml"/><Relationship Id="rId110" Type="http://schemas.openxmlformats.org/officeDocument/2006/relationships/slide" Target="slides/slide92.xml"/><Relationship Id="rId115" Type="http://schemas.openxmlformats.org/officeDocument/2006/relationships/slide" Target="slides/slide97.xml"/><Relationship Id="rId131" Type="http://schemas.openxmlformats.org/officeDocument/2006/relationships/slide" Target="slides/slide113.xml"/><Relationship Id="rId136" Type="http://schemas.openxmlformats.org/officeDocument/2006/relationships/tableStyles" Target="tableStyles.xml"/><Relationship Id="rId61" Type="http://schemas.openxmlformats.org/officeDocument/2006/relationships/slide" Target="slides/slide43.xml"/><Relationship Id="rId82" Type="http://schemas.openxmlformats.org/officeDocument/2006/relationships/slide" Target="slides/slide64.xml"/><Relationship Id="rId19" Type="http://schemas.openxmlformats.org/officeDocument/2006/relationships/slide" Target="slides/slide1.xml"/><Relationship Id="rId14" Type="http://schemas.openxmlformats.org/officeDocument/2006/relationships/slideMaster" Target="slideMasters/slideMaster11.xml"/><Relationship Id="rId30" Type="http://schemas.openxmlformats.org/officeDocument/2006/relationships/slide" Target="slides/slide12.xml"/><Relationship Id="rId35" Type="http://schemas.openxmlformats.org/officeDocument/2006/relationships/slide" Target="slides/slide17.xml"/><Relationship Id="rId56" Type="http://schemas.openxmlformats.org/officeDocument/2006/relationships/slide" Target="slides/slide38.xml"/><Relationship Id="rId77" Type="http://schemas.openxmlformats.org/officeDocument/2006/relationships/slide" Target="slides/slide59.xml"/><Relationship Id="rId100" Type="http://schemas.openxmlformats.org/officeDocument/2006/relationships/slide" Target="slides/slide82.xml"/><Relationship Id="rId105" Type="http://schemas.openxmlformats.org/officeDocument/2006/relationships/slide" Target="slides/slide87.xml"/><Relationship Id="rId126" Type="http://schemas.openxmlformats.org/officeDocument/2006/relationships/slide" Target="slides/slide108.xml"/><Relationship Id="rId8" Type="http://schemas.openxmlformats.org/officeDocument/2006/relationships/slideMaster" Target="slideMasters/slideMaster5.xml"/><Relationship Id="rId51" Type="http://schemas.openxmlformats.org/officeDocument/2006/relationships/slide" Target="slides/slide33.xml"/><Relationship Id="rId72" Type="http://schemas.openxmlformats.org/officeDocument/2006/relationships/slide" Target="slides/slide54.xml"/><Relationship Id="rId93" Type="http://schemas.openxmlformats.org/officeDocument/2006/relationships/slide" Target="slides/slide75.xml"/><Relationship Id="rId98" Type="http://schemas.openxmlformats.org/officeDocument/2006/relationships/slide" Target="slides/slide80.xml"/><Relationship Id="rId121" Type="http://schemas.openxmlformats.org/officeDocument/2006/relationships/slide" Target="slides/slide103.xml"/><Relationship Id="rId3" Type="http://schemas.openxmlformats.org/officeDocument/2006/relationships/customXml" Target="../customXml/item3.xml"/><Relationship Id="rId25" Type="http://schemas.openxmlformats.org/officeDocument/2006/relationships/slide" Target="slides/slide7.xml"/><Relationship Id="rId46" Type="http://schemas.openxmlformats.org/officeDocument/2006/relationships/slide" Target="slides/slide28.xml"/><Relationship Id="rId67" Type="http://schemas.openxmlformats.org/officeDocument/2006/relationships/slide" Target="slides/slide49.xml"/><Relationship Id="rId116" Type="http://schemas.openxmlformats.org/officeDocument/2006/relationships/slide" Target="slides/slide98.xml"/><Relationship Id="rId137" Type="http://schemas.microsoft.com/office/2016/11/relationships/changesInfo" Target="changesInfos/changesInfo1.xml"/><Relationship Id="rId20" Type="http://schemas.openxmlformats.org/officeDocument/2006/relationships/slide" Target="slides/slide2.xml"/><Relationship Id="rId41" Type="http://schemas.openxmlformats.org/officeDocument/2006/relationships/slide" Target="slides/slide23.xml"/><Relationship Id="rId62" Type="http://schemas.openxmlformats.org/officeDocument/2006/relationships/slide" Target="slides/slide44.xml"/><Relationship Id="rId83" Type="http://schemas.openxmlformats.org/officeDocument/2006/relationships/slide" Target="slides/slide65.xml"/><Relationship Id="rId88" Type="http://schemas.openxmlformats.org/officeDocument/2006/relationships/slide" Target="slides/slide70.xml"/><Relationship Id="rId111" Type="http://schemas.openxmlformats.org/officeDocument/2006/relationships/slide" Target="slides/slide93.xml"/><Relationship Id="rId132" Type="http://schemas.openxmlformats.org/officeDocument/2006/relationships/notesMaster" Target="notesMasters/notesMaster1.xml"/><Relationship Id="rId15" Type="http://schemas.openxmlformats.org/officeDocument/2006/relationships/slideMaster" Target="slideMasters/slideMaster12.xml"/><Relationship Id="rId36" Type="http://schemas.openxmlformats.org/officeDocument/2006/relationships/slide" Target="slides/slide18.xml"/><Relationship Id="rId57" Type="http://schemas.openxmlformats.org/officeDocument/2006/relationships/slide" Target="slides/slide39.xml"/><Relationship Id="rId106" Type="http://schemas.openxmlformats.org/officeDocument/2006/relationships/slide" Target="slides/slide88.xml"/><Relationship Id="rId127" Type="http://schemas.openxmlformats.org/officeDocument/2006/relationships/slide" Target="slides/slide109.xml"/><Relationship Id="rId10" Type="http://schemas.openxmlformats.org/officeDocument/2006/relationships/slideMaster" Target="slideMasters/slideMaster7.xml"/><Relationship Id="rId31" Type="http://schemas.openxmlformats.org/officeDocument/2006/relationships/slide" Target="slides/slide13.xml"/><Relationship Id="rId52" Type="http://schemas.openxmlformats.org/officeDocument/2006/relationships/slide" Target="slides/slide34.xml"/><Relationship Id="rId73" Type="http://schemas.openxmlformats.org/officeDocument/2006/relationships/slide" Target="slides/slide55.xml"/><Relationship Id="rId78" Type="http://schemas.openxmlformats.org/officeDocument/2006/relationships/slide" Target="slides/slide60.xml"/><Relationship Id="rId94" Type="http://schemas.openxmlformats.org/officeDocument/2006/relationships/slide" Target="slides/slide76.xml"/><Relationship Id="rId99" Type="http://schemas.openxmlformats.org/officeDocument/2006/relationships/slide" Target="slides/slide81.xml"/><Relationship Id="rId101" Type="http://schemas.openxmlformats.org/officeDocument/2006/relationships/slide" Target="slides/slide83.xml"/><Relationship Id="rId122" Type="http://schemas.openxmlformats.org/officeDocument/2006/relationships/slide" Target="slides/slide104.xml"/><Relationship Id="rId4" Type="http://schemas.openxmlformats.org/officeDocument/2006/relationships/slideMaster" Target="slideMasters/slideMaster1.xml"/><Relationship Id="rId9" Type="http://schemas.openxmlformats.org/officeDocument/2006/relationships/slideMaster" Target="slideMasters/slideMaster6.xml"/><Relationship Id="rId26" Type="http://schemas.openxmlformats.org/officeDocument/2006/relationships/slide" Target="slides/slide8.xml"/><Relationship Id="rId47" Type="http://schemas.openxmlformats.org/officeDocument/2006/relationships/slide" Target="slides/slide29.xml"/><Relationship Id="rId68" Type="http://schemas.openxmlformats.org/officeDocument/2006/relationships/slide" Target="slides/slide50.xml"/><Relationship Id="rId89" Type="http://schemas.openxmlformats.org/officeDocument/2006/relationships/slide" Target="slides/slide71.xml"/><Relationship Id="rId112" Type="http://schemas.openxmlformats.org/officeDocument/2006/relationships/slide" Target="slides/slide94.xml"/><Relationship Id="rId133"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hilippe Dudognon" userId="8c37c691-958d-4470-855c-9e4378e20dcd" providerId="ADAL" clId="{0BE31EC7-116F-4333-8897-B2ABD6218EBF}"/>
    <pc:docChg chg="undo custSel addSld delSld modSld sldOrd addMainMaster modMainMaster addSection modSection">
      <pc:chgData name="Philippe Dudognon" userId="8c37c691-958d-4470-855c-9e4378e20dcd" providerId="ADAL" clId="{0BE31EC7-116F-4333-8897-B2ABD6218EBF}" dt="2020-09-30T13:14:11.157" v="104" actId="700"/>
      <pc:docMkLst>
        <pc:docMk/>
      </pc:docMkLst>
      <pc:sldChg chg="ord">
        <pc:chgData name="Philippe Dudognon" userId="8c37c691-958d-4470-855c-9e4378e20dcd" providerId="ADAL" clId="{0BE31EC7-116F-4333-8897-B2ABD6218EBF}" dt="2020-09-30T12:50:54.667" v="1"/>
        <pc:sldMkLst>
          <pc:docMk/>
          <pc:sldMk cId="2308654435" sldId="412"/>
        </pc:sldMkLst>
      </pc:sldChg>
      <pc:sldChg chg="add">
        <pc:chgData name="Philippe Dudognon" userId="8c37c691-958d-4470-855c-9e4378e20dcd" providerId="ADAL" clId="{0BE31EC7-116F-4333-8897-B2ABD6218EBF}" dt="2020-09-30T12:54:37.272" v="3" actId="22"/>
        <pc:sldMkLst>
          <pc:docMk/>
          <pc:sldMk cId="2413628172" sldId="414"/>
        </pc:sldMkLst>
      </pc:sldChg>
      <pc:sldChg chg="addSp delSp modSp add mod">
        <pc:chgData name="Philippe Dudognon" userId="8c37c691-958d-4470-855c-9e4378e20dcd" providerId="ADAL" clId="{0BE31EC7-116F-4333-8897-B2ABD6218EBF}" dt="2020-09-30T13:03:37.920" v="20" actId="1076"/>
        <pc:sldMkLst>
          <pc:docMk/>
          <pc:sldMk cId="2954066483" sldId="425"/>
        </pc:sldMkLst>
        <pc:spChg chg="add del">
          <ac:chgData name="Philippe Dudognon" userId="8c37c691-958d-4470-855c-9e4378e20dcd" providerId="ADAL" clId="{0BE31EC7-116F-4333-8897-B2ABD6218EBF}" dt="2020-09-30T13:03:24.845" v="15" actId="22"/>
          <ac:spMkLst>
            <pc:docMk/>
            <pc:sldMk cId="2954066483" sldId="425"/>
            <ac:spMk id="91" creationId="{6E742DB0-4287-401C-8F9A-126E276C2BF8}"/>
          </ac:spMkLst>
        </pc:spChg>
        <pc:spChg chg="mod">
          <ac:chgData name="Philippe Dudognon" userId="8c37c691-958d-4470-855c-9e4378e20dcd" providerId="ADAL" clId="{0BE31EC7-116F-4333-8897-B2ABD6218EBF}" dt="2020-09-30T13:03:37.920" v="20" actId="1076"/>
          <ac:spMkLst>
            <pc:docMk/>
            <pc:sldMk cId="2954066483" sldId="425"/>
            <ac:spMk id="174" creationId="{590813B4-98A1-4FB1-A621-776B6AAD6C8E}"/>
          </ac:spMkLst>
        </pc:spChg>
      </pc:sldChg>
      <pc:sldChg chg="modSp mod">
        <pc:chgData name="Philippe Dudognon" userId="8c37c691-958d-4470-855c-9e4378e20dcd" providerId="ADAL" clId="{0BE31EC7-116F-4333-8897-B2ABD6218EBF}" dt="2020-09-30T13:11:16.624" v="91" actId="14100"/>
        <pc:sldMkLst>
          <pc:docMk/>
          <pc:sldMk cId="3431151509" sldId="426"/>
        </pc:sldMkLst>
        <pc:spChg chg="mod">
          <ac:chgData name="Philippe Dudognon" userId="8c37c691-958d-4470-855c-9e4378e20dcd" providerId="ADAL" clId="{0BE31EC7-116F-4333-8897-B2ABD6218EBF}" dt="2020-09-30T13:11:16.624" v="91" actId="14100"/>
          <ac:spMkLst>
            <pc:docMk/>
            <pc:sldMk cId="3431151509" sldId="426"/>
            <ac:spMk id="2" creationId="{405DBCE4-A346-4210-980A-529A124D07B6}"/>
          </ac:spMkLst>
        </pc:spChg>
      </pc:sldChg>
      <pc:sldChg chg="addSp modSp add mod modClrScheme chgLayout">
        <pc:chgData name="Philippe Dudognon" userId="8c37c691-958d-4470-855c-9e4378e20dcd" providerId="ADAL" clId="{0BE31EC7-116F-4333-8897-B2ABD6218EBF}" dt="2020-09-30T13:14:11.157" v="104" actId="700"/>
        <pc:sldMkLst>
          <pc:docMk/>
          <pc:sldMk cId="2829737439" sldId="1949"/>
        </pc:sldMkLst>
        <pc:spChg chg="add mod ord">
          <ac:chgData name="Philippe Dudognon" userId="8c37c691-958d-4470-855c-9e4378e20dcd" providerId="ADAL" clId="{0BE31EC7-116F-4333-8897-B2ABD6218EBF}" dt="2020-09-30T13:14:11.157" v="104" actId="700"/>
          <ac:spMkLst>
            <pc:docMk/>
            <pc:sldMk cId="2829737439" sldId="1949"/>
            <ac:spMk id="3" creationId="{3A2275A4-4DF7-4F87-A8FA-C164A866775B}"/>
          </ac:spMkLst>
        </pc:spChg>
        <pc:spChg chg="mod ord">
          <ac:chgData name="Philippe Dudognon" userId="8c37c691-958d-4470-855c-9e4378e20dcd" providerId="ADAL" clId="{0BE31EC7-116F-4333-8897-B2ABD6218EBF}" dt="2020-09-30T13:14:11.157" v="104" actId="700"/>
          <ac:spMkLst>
            <pc:docMk/>
            <pc:sldMk cId="2829737439" sldId="1949"/>
            <ac:spMk id="5" creationId="{4D85BC85-0F11-AF41-8923-C1B82F080DA0}"/>
          </ac:spMkLst>
        </pc:spChg>
      </pc:sldChg>
      <pc:sldChg chg="addSp delSp modSp add mod modClrScheme chgLayout">
        <pc:chgData name="Philippe Dudognon" userId="8c37c691-958d-4470-855c-9e4378e20dcd" providerId="ADAL" clId="{0BE31EC7-116F-4333-8897-B2ABD6218EBF}" dt="2020-09-30T13:12:43.016" v="102" actId="2711"/>
        <pc:sldMkLst>
          <pc:docMk/>
          <pc:sldMk cId="300832079" sldId="1950"/>
        </pc:sldMkLst>
        <pc:spChg chg="add del mod ord">
          <ac:chgData name="Philippe Dudognon" userId="8c37c691-958d-4470-855c-9e4378e20dcd" providerId="ADAL" clId="{0BE31EC7-116F-4333-8897-B2ABD6218EBF}" dt="2020-09-30T13:05:25.659" v="24" actId="700"/>
          <ac:spMkLst>
            <pc:docMk/>
            <pc:sldMk cId="300832079" sldId="1950"/>
            <ac:spMk id="3" creationId="{B72D3730-B941-4261-A72F-6FB07B06EA3B}"/>
          </ac:spMkLst>
        </pc:spChg>
        <pc:spChg chg="mod ord">
          <ac:chgData name="Philippe Dudognon" userId="8c37c691-958d-4470-855c-9e4378e20dcd" providerId="ADAL" clId="{0BE31EC7-116F-4333-8897-B2ABD6218EBF}" dt="2020-09-30T13:12:43.016" v="102" actId="2711"/>
          <ac:spMkLst>
            <pc:docMk/>
            <pc:sldMk cId="300832079" sldId="1950"/>
            <ac:spMk id="7" creationId="{743E6D9E-C5C9-47C8-B363-38EBF4982497}"/>
          </ac:spMkLst>
        </pc:spChg>
      </pc:sldChg>
      <pc:sldChg chg="addSp delSp modSp add mod setBg modClrScheme delAnim modAnim chgLayout">
        <pc:chgData name="Philippe Dudognon" userId="8c37c691-958d-4470-855c-9e4378e20dcd" providerId="ADAL" clId="{0BE31EC7-116F-4333-8897-B2ABD6218EBF}" dt="2020-09-30T13:09:55.844" v="88" actId="14100"/>
        <pc:sldMkLst>
          <pc:docMk/>
          <pc:sldMk cId="4011676487" sldId="2076136578"/>
        </pc:sldMkLst>
        <pc:spChg chg="del">
          <ac:chgData name="Philippe Dudognon" userId="8c37c691-958d-4470-855c-9e4378e20dcd" providerId="ADAL" clId="{0BE31EC7-116F-4333-8897-B2ABD6218EBF}" dt="2020-09-30T13:06:28.958" v="32" actId="478"/>
          <ac:spMkLst>
            <pc:docMk/>
            <pc:sldMk cId="4011676487" sldId="2076136578"/>
            <ac:spMk id="143" creationId="{C767216C-E141-4388-ACFB-B68A8DDD63BD}"/>
          </ac:spMkLst>
        </pc:spChg>
        <pc:spChg chg="mod ord">
          <ac:chgData name="Philippe Dudognon" userId="8c37c691-958d-4470-855c-9e4378e20dcd" providerId="ADAL" clId="{0BE31EC7-116F-4333-8897-B2ABD6218EBF}" dt="2020-09-30T13:05:41.944" v="26" actId="1076"/>
          <ac:spMkLst>
            <pc:docMk/>
            <pc:sldMk cId="4011676487" sldId="2076136578"/>
            <ac:spMk id="145" creationId="{58D74D7C-00C8-2B46-9CD8-021126D5DE6C}"/>
          </ac:spMkLst>
        </pc:spChg>
        <pc:spChg chg="add mod ord">
          <ac:chgData name="Philippe Dudognon" userId="8c37c691-958d-4470-855c-9e4378e20dcd" providerId="ADAL" clId="{0BE31EC7-116F-4333-8897-B2ABD6218EBF}" dt="2020-09-30T13:09:55.844" v="88" actId="14100"/>
          <ac:spMkLst>
            <pc:docMk/>
            <pc:sldMk cId="4011676487" sldId="2076136578"/>
            <ac:spMk id="163" creationId="{635444FE-290D-4085-BE7D-F638B940EAFE}"/>
          </ac:spMkLst>
        </pc:spChg>
      </pc:sldChg>
      <pc:sldChg chg="del">
        <pc:chgData name="Philippe Dudognon" userId="8c37c691-958d-4470-855c-9e4378e20dcd" providerId="ADAL" clId="{0BE31EC7-116F-4333-8897-B2ABD6218EBF}" dt="2020-09-30T12:50:55.900" v="2" actId="47"/>
        <pc:sldMkLst>
          <pc:docMk/>
          <pc:sldMk cId="2038489352" sldId="2076138416"/>
        </pc:sldMkLst>
      </pc:sldChg>
      <pc:sldMasterChg chg="add addSldLayout">
        <pc:chgData name="Philippe Dudognon" userId="8c37c691-958d-4470-855c-9e4378e20dcd" providerId="ADAL" clId="{0BE31EC7-116F-4333-8897-B2ABD6218EBF}" dt="2020-09-30T13:04:23.539" v="21" actId="22"/>
        <pc:sldMasterMkLst>
          <pc:docMk/>
          <pc:sldMasterMk cId="3588427678" sldId="2147484229"/>
        </pc:sldMasterMkLst>
        <pc:sldLayoutChg chg="add">
          <pc:chgData name="Philippe Dudognon" userId="8c37c691-958d-4470-855c-9e4378e20dcd" providerId="ADAL" clId="{0BE31EC7-116F-4333-8897-B2ABD6218EBF}" dt="2020-09-30T13:04:23.539" v="21" actId="22"/>
          <pc:sldLayoutMkLst>
            <pc:docMk/>
            <pc:sldMasterMk cId="3588427678" sldId="2147484229"/>
            <pc:sldLayoutMk cId="1531337368" sldId="2147484240"/>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3897602530" sldId="2147484249"/>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925069136" sldId="2147484299"/>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427829922" sldId="2147484583"/>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3650358238" sldId="2147484584"/>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3343058790" sldId="2147484585"/>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3243858526" sldId="2147484603"/>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1849598128" sldId="2147484610"/>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1307984548" sldId="2147484639"/>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774405555" sldId="2147484640"/>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545705601" sldId="2147484671"/>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2648787845" sldId="2147484673"/>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3232991965" sldId="2147484710"/>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1165025546" sldId="2147484787"/>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1572006585" sldId="2147484910"/>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533679714" sldId="2147484911"/>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55837859" sldId="2147484931"/>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2660855541" sldId="2147484932"/>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4063486389" sldId="2147484933"/>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3278158607" sldId="2147484934"/>
          </pc:sldLayoutMkLst>
        </pc:sldLayoutChg>
        <pc:sldLayoutChg chg="add">
          <pc:chgData name="Philippe Dudognon" userId="8c37c691-958d-4470-855c-9e4378e20dcd" providerId="ADAL" clId="{0BE31EC7-116F-4333-8897-B2ABD6218EBF}" dt="2020-09-30T13:04:23.539" v="21" actId="22"/>
          <pc:sldLayoutMkLst>
            <pc:docMk/>
            <pc:sldMasterMk cId="3588427678" sldId="2147484229"/>
            <pc:sldLayoutMk cId="1344261380" sldId="2147484935"/>
          </pc:sldLayoutMkLst>
        </pc:sldLayoutChg>
      </pc:sldMasterChg>
      <pc:sldMasterChg chg="modSldLayout">
        <pc:chgData name="Philippe Dudognon" userId="8c37c691-958d-4470-855c-9e4378e20dcd" providerId="ADAL" clId="{0BE31EC7-116F-4333-8897-B2ABD6218EBF}" dt="2020-09-30T13:04:23.539" v="21" actId="22"/>
        <pc:sldMasterMkLst>
          <pc:docMk/>
          <pc:sldMasterMk cId="2088476526" sldId="2147484666"/>
        </pc:sldMasterMkLst>
        <pc:sldLayoutChg chg="replId">
          <pc:chgData name="Philippe Dudognon" userId="8c37c691-958d-4470-855c-9e4378e20dcd" providerId="ADAL" clId="{0BE31EC7-116F-4333-8897-B2ABD6218EBF}" dt="2020-09-30T13:04:23.539" v="21" actId="22"/>
          <pc:sldLayoutMkLst>
            <pc:docMk/>
            <pc:sldMasterMk cId="2088476526" sldId="2147484666"/>
            <pc:sldLayoutMk cId="3467386712" sldId="2147485101"/>
          </pc:sldLayoutMkLst>
        </pc:sldLayoutChg>
        <pc:sldLayoutChg chg="replId">
          <pc:chgData name="Philippe Dudognon" userId="8c37c691-958d-4470-855c-9e4378e20dcd" providerId="ADAL" clId="{0BE31EC7-116F-4333-8897-B2ABD6218EBF}" dt="2020-09-30T13:04:23.539" v="21" actId="22"/>
          <pc:sldLayoutMkLst>
            <pc:docMk/>
            <pc:sldMasterMk cId="2088476526" sldId="2147484666"/>
            <pc:sldLayoutMk cId="596745250" sldId="2147485102"/>
          </pc:sldLayoutMkLst>
        </pc:sldLayoutChg>
      </pc:sldMasterChg>
      <pc:sldMasterChg chg="modSldLayout">
        <pc:chgData name="Philippe Dudognon" userId="8c37c691-958d-4470-855c-9e4378e20dcd" providerId="ADAL" clId="{0BE31EC7-116F-4333-8897-B2ABD6218EBF}" dt="2020-09-30T13:04:23.539" v="21" actId="22"/>
        <pc:sldMasterMkLst>
          <pc:docMk/>
          <pc:sldMasterMk cId="2980725613" sldId="2147484871"/>
        </pc:sldMasterMkLst>
        <pc:sldLayoutChg chg="replId">
          <pc:chgData name="Philippe Dudognon" userId="8c37c691-958d-4470-855c-9e4378e20dcd" providerId="ADAL" clId="{0BE31EC7-116F-4333-8897-B2ABD6218EBF}" dt="2020-09-30T13:04:23.539" v="21" actId="22"/>
          <pc:sldLayoutMkLst>
            <pc:docMk/>
            <pc:sldMasterMk cId="2980725613" sldId="2147484871"/>
            <pc:sldLayoutMk cId="0" sldId="2147485100"/>
          </pc:sldLayoutMkLst>
        </pc:sldLayoutChg>
      </pc:sldMasterChg>
      <pc:sldMasterChg chg="modSldLayout">
        <pc:chgData name="Philippe Dudognon" userId="8c37c691-958d-4470-855c-9e4378e20dcd" providerId="ADAL" clId="{0BE31EC7-116F-4333-8897-B2ABD6218EBF}" dt="2020-09-30T13:04:23.539" v="21" actId="22"/>
        <pc:sldMasterMkLst>
          <pc:docMk/>
          <pc:sldMasterMk cId="4229687701" sldId="2147484908"/>
        </pc:sldMasterMkLst>
        <pc:sldLayoutChg chg="replId">
          <pc:chgData name="Philippe Dudognon" userId="8c37c691-958d-4470-855c-9e4378e20dcd" providerId="ADAL" clId="{0BE31EC7-116F-4333-8897-B2ABD6218EBF}" dt="2020-09-30T13:04:23.539" v="21" actId="22"/>
          <pc:sldLayoutMkLst>
            <pc:docMk/>
            <pc:sldMasterMk cId="4229687701" sldId="2147484908"/>
            <pc:sldLayoutMk cId="434523459" sldId="2147485099"/>
          </pc:sldLayoutMkLst>
        </pc:sldLayoutChg>
      </pc:sldMasterChg>
    </pc:docChg>
  </pc:docChgLst>
  <pc:docChgLst>
    <pc:chgData name="Philippe Dudognon" userId="8c37c691-958d-4470-855c-9e4378e20dcd" providerId="ADAL" clId="{F974F2F8-2919-485B-9333-850EC6401960}"/>
    <pc:docChg chg="undo custSel addSld delSld modSld sldOrd modMainMaster addSection modSection">
      <pc:chgData name="Philippe Dudognon" userId="8c37c691-958d-4470-855c-9e4378e20dcd" providerId="ADAL" clId="{F974F2F8-2919-485B-9333-850EC6401960}" dt="2021-06-01T16:10:12.679" v="1207" actId="2696"/>
      <pc:docMkLst>
        <pc:docMk/>
      </pc:docMkLst>
      <pc:sldChg chg="addSp delSp modSp mod ord modNotesTx">
        <pc:chgData name="Philippe Dudognon" userId="8c37c691-958d-4470-855c-9e4378e20dcd" providerId="ADAL" clId="{F974F2F8-2919-485B-9333-850EC6401960}" dt="2021-06-01T14:50:22.198" v="655" actId="1076"/>
        <pc:sldMkLst>
          <pc:docMk/>
          <pc:sldMk cId="3740680579" sldId="260"/>
        </pc:sldMkLst>
        <pc:spChg chg="mod">
          <ac:chgData name="Philippe Dudognon" userId="8c37c691-958d-4470-855c-9e4378e20dcd" providerId="ADAL" clId="{F974F2F8-2919-485B-9333-850EC6401960}" dt="2021-06-01T14:42:07.738" v="605" actId="113"/>
          <ac:spMkLst>
            <pc:docMk/>
            <pc:sldMk cId="3740680579" sldId="260"/>
            <ac:spMk id="2" creationId="{EE49C449-FDFA-41FD-9866-EFC228B79E64}"/>
          </ac:spMkLst>
        </pc:spChg>
        <pc:spChg chg="add del mod">
          <ac:chgData name="Philippe Dudognon" userId="8c37c691-958d-4470-855c-9e4378e20dcd" providerId="ADAL" clId="{F974F2F8-2919-485B-9333-850EC6401960}" dt="2021-06-01T14:50:18.896" v="654" actId="1076"/>
          <ac:spMkLst>
            <pc:docMk/>
            <pc:sldMk cId="3740680579" sldId="260"/>
            <ac:spMk id="3" creationId="{0C868D82-3506-47C6-8D88-101772B34E63}"/>
          </ac:spMkLst>
        </pc:spChg>
        <pc:spChg chg="mod">
          <ac:chgData name="Philippe Dudognon" userId="8c37c691-958d-4470-855c-9e4378e20dcd" providerId="ADAL" clId="{F974F2F8-2919-485B-9333-850EC6401960}" dt="2021-06-01T14:50:22.198" v="655" actId="1076"/>
          <ac:spMkLst>
            <pc:docMk/>
            <pc:sldMk cId="3740680579" sldId="260"/>
            <ac:spMk id="4" creationId="{8354C7EF-B917-405F-86A0-FD4384E8F391}"/>
          </ac:spMkLst>
        </pc:spChg>
        <pc:spChg chg="del">
          <ac:chgData name="Philippe Dudognon" userId="8c37c691-958d-4470-855c-9e4378e20dcd" providerId="ADAL" clId="{F974F2F8-2919-485B-9333-850EC6401960}" dt="2021-05-29T09:21:34.423" v="91" actId="478"/>
          <ac:spMkLst>
            <pc:docMk/>
            <pc:sldMk cId="3740680579" sldId="260"/>
            <ac:spMk id="5" creationId="{A5C3DDF2-E99D-4EC0-8481-64EAFFA430AB}"/>
          </ac:spMkLst>
        </pc:spChg>
        <pc:spChg chg="add del mod">
          <ac:chgData name="Philippe Dudognon" userId="8c37c691-958d-4470-855c-9e4378e20dcd" providerId="ADAL" clId="{F974F2F8-2919-485B-9333-850EC6401960}" dt="2021-05-29T09:20:25.366" v="76" actId="478"/>
          <ac:spMkLst>
            <pc:docMk/>
            <pc:sldMk cId="3740680579" sldId="260"/>
            <ac:spMk id="7" creationId="{898EF07B-1992-41E0-BBFC-0D38170FCD18}"/>
          </ac:spMkLst>
        </pc:spChg>
      </pc:sldChg>
      <pc:sldChg chg="modSp mod modNotesTx">
        <pc:chgData name="Philippe Dudognon" userId="8c37c691-958d-4470-855c-9e4378e20dcd" providerId="ADAL" clId="{F974F2F8-2919-485B-9333-850EC6401960}" dt="2021-06-01T13:35:10.458" v="354" actId="255"/>
        <pc:sldMkLst>
          <pc:docMk/>
          <pc:sldMk cId="1748380042" sldId="265"/>
        </pc:sldMkLst>
        <pc:spChg chg="mod">
          <ac:chgData name="Philippe Dudognon" userId="8c37c691-958d-4470-855c-9e4378e20dcd" providerId="ADAL" clId="{F974F2F8-2919-485B-9333-850EC6401960}" dt="2021-06-01T13:35:10.458" v="354" actId="255"/>
          <ac:spMkLst>
            <pc:docMk/>
            <pc:sldMk cId="1748380042" sldId="265"/>
            <ac:spMk id="50" creationId="{BC82DA9E-1822-4614-B5DE-66B4B8E8BBCE}"/>
          </ac:spMkLst>
        </pc:spChg>
      </pc:sldChg>
      <pc:sldChg chg="modSp mod">
        <pc:chgData name="Philippe Dudognon" userId="8c37c691-958d-4470-855c-9e4378e20dcd" providerId="ADAL" clId="{F974F2F8-2919-485B-9333-850EC6401960}" dt="2021-05-28T09:17:34.126" v="42" actId="6549"/>
        <pc:sldMkLst>
          <pc:docMk/>
          <pc:sldMk cId="2308654435" sldId="412"/>
        </pc:sldMkLst>
        <pc:spChg chg="mod">
          <ac:chgData name="Philippe Dudognon" userId="8c37c691-958d-4470-855c-9e4378e20dcd" providerId="ADAL" clId="{F974F2F8-2919-485B-9333-850EC6401960}" dt="2021-05-28T09:17:34.126" v="42" actId="6549"/>
          <ac:spMkLst>
            <pc:docMk/>
            <pc:sldMk cId="2308654435" sldId="412"/>
            <ac:spMk id="2" creationId="{30192478-6171-4E1A-A595-4E3C7D4F6A91}"/>
          </ac:spMkLst>
        </pc:spChg>
      </pc:sldChg>
      <pc:sldChg chg="del">
        <pc:chgData name="Philippe Dudognon" userId="8c37c691-958d-4470-855c-9e4378e20dcd" providerId="ADAL" clId="{F974F2F8-2919-485B-9333-850EC6401960}" dt="2021-06-01T13:35:34.733" v="356" actId="2696"/>
        <pc:sldMkLst>
          <pc:docMk/>
          <pc:sldMk cId="2413628172" sldId="414"/>
        </pc:sldMkLst>
      </pc:sldChg>
      <pc:sldChg chg="del mod modShow">
        <pc:chgData name="Philippe Dudognon" userId="8c37c691-958d-4470-855c-9e4378e20dcd" providerId="ADAL" clId="{F974F2F8-2919-485B-9333-850EC6401960}" dt="2021-06-01T13:35:34.733" v="356" actId="2696"/>
        <pc:sldMkLst>
          <pc:docMk/>
          <pc:sldMk cId="2067155627" sldId="417"/>
        </pc:sldMkLst>
      </pc:sldChg>
      <pc:sldChg chg="mod modShow">
        <pc:chgData name="Philippe Dudognon" userId="8c37c691-958d-4470-855c-9e4378e20dcd" providerId="ADAL" clId="{F974F2F8-2919-485B-9333-850EC6401960}" dt="2021-06-01T13:28:27.381" v="345" actId="729"/>
        <pc:sldMkLst>
          <pc:docMk/>
          <pc:sldMk cId="2954066483" sldId="425"/>
        </pc:sldMkLst>
      </pc:sldChg>
      <pc:sldChg chg="modSp">
        <pc:chgData name="Philippe Dudognon" userId="8c37c691-958d-4470-855c-9e4378e20dcd" providerId="ADAL" clId="{F974F2F8-2919-485B-9333-850EC6401960}" dt="2021-05-29T14:47:08.386" v="341" actId="6549"/>
        <pc:sldMkLst>
          <pc:docMk/>
          <pc:sldMk cId="3431151509" sldId="426"/>
        </pc:sldMkLst>
        <pc:spChg chg="mod">
          <ac:chgData name="Philippe Dudognon" userId="8c37c691-958d-4470-855c-9e4378e20dcd" providerId="ADAL" clId="{F974F2F8-2919-485B-9333-850EC6401960}" dt="2021-05-29T14:47:08.386" v="341" actId="6549"/>
          <ac:spMkLst>
            <pc:docMk/>
            <pc:sldMk cId="3431151509" sldId="426"/>
            <ac:spMk id="46" creationId="{DAFE143C-3B12-48AC-8894-9E3F666841C0}"/>
          </ac:spMkLst>
        </pc:spChg>
      </pc:sldChg>
      <pc:sldChg chg="del mod ord modShow">
        <pc:chgData name="Philippe Dudognon" userId="8c37c691-958d-4470-855c-9e4378e20dcd" providerId="ADAL" clId="{F974F2F8-2919-485B-9333-850EC6401960}" dt="2021-06-01T13:29:02.873" v="348" actId="2696"/>
        <pc:sldMkLst>
          <pc:docMk/>
          <pc:sldMk cId="186112550" sldId="429"/>
        </pc:sldMkLst>
      </pc:sldChg>
      <pc:sldChg chg="addSp delSp modSp mod modNotesTx">
        <pc:chgData name="Philippe Dudognon" userId="8c37c691-958d-4470-855c-9e4378e20dcd" providerId="ADAL" clId="{F974F2F8-2919-485B-9333-850EC6401960}" dt="2021-06-01T13:53:52.542" v="444" actId="113"/>
        <pc:sldMkLst>
          <pc:docMk/>
          <pc:sldMk cId="3894322087" sldId="1640"/>
        </pc:sldMkLst>
        <pc:spChg chg="del mod">
          <ac:chgData name="Philippe Dudognon" userId="8c37c691-958d-4470-855c-9e4378e20dcd" providerId="ADAL" clId="{F974F2F8-2919-485B-9333-850EC6401960}" dt="2021-06-01T13:47:52.477" v="418" actId="478"/>
          <ac:spMkLst>
            <pc:docMk/>
            <pc:sldMk cId="3894322087" sldId="1640"/>
            <ac:spMk id="3" creationId="{0546A2A7-96C9-4529-BAA6-4C5665035BFC}"/>
          </ac:spMkLst>
        </pc:spChg>
        <pc:spChg chg="add del mod">
          <ac:chgData name="Philippe Dudognon" userId="8c37c691-958d-4470-855c-9e4378e20dcd" providerId="ADAL" clId="{F974F2F8-2919-485B-9333-850EC6401960}" dt="2021-06-01T13:48:09.037" v="423" actId="478"/>
          <ac:spMkLst>
            <pc:docMk/>
            <pc:sldMk cId="3894322087" sldId="1640"/>
            <ac:spMk id="5" creationId="{531F3975-DBBA-4BB5-8ABE-731011A28F2C}"/>
          </ac:spMkLst>
        </pc:spChg>
        <pc:spChg chg="add mod">
          <ac:chgData name="Philippe Dudognon" userId="8c37c691-958d-4470-855c-9e4378e20dcd" providerId="ADAL" clId="{F974F2F8-2919-485B-9333-850EC6401960}" dt="2021-06-01T13:53:52.542" v="444" actId="113"/>
          <ac:spMkLst>
            <pc:docMk/>
            <pc:sldMk cId="3894322087" sldId="1640"/>
            <ac:spMk id="6" creationId="{4058FBB8-732C-4D8E-A5A9-5ADB3F8440DC}"/>
          </ac:spMkLst>
        </pc:spChg>
        <pc:picChg chg="mod">
          <ac:chgData name="Philippe Dudognon" userId="8c37c691-958d-4470-855c-9e4378e20dcd" providerId="ADAL" clId="{F974F2F8-2919-485B-9333-850EC6401960}" dt="2021-06-01T13:48:14.871" v="424" actId="1076"/>
          <ac:picMkLst>
            <pc:docMk/>
            <pc:sldMk cId="3894322087" sldId="1640"/>
            <ac:picMk id="8" creationId="{940EA932-7413-4708-9958-471249D6338C}"/>
          </ac:picMkLst>
        </pc:picChg>
      </pc:sldChg>
      <pc:sldChg chg="modSp mod">
        <pc:chgData name="Philippe Dudognon" userId="8c37c691-958d-4470-855c-9e4378e20dcd" providerId="ADAL" clId="{F974F2F8-2919-485B-9333-850EC6401960}" dt="2021-06-01T14:33:41.773" v="529" actId="6549"/>
        <pc:sldMkLst>
          <pc:docMk/>
          <pc:sldMk cId="2924337443" sldId="1641"/>
        </pc:sldMkLst>
        <pc:spChg chg="mod">
          <ac:chgData name="Philippe Dudognon" userId="8c37c691-958d-4470-855c-9e4378e20dcd" providerId="ADAL" clId="{F974F2F8-2919-485B-9333-850EC6401960}" dt="2021-06-01T14:33:41.773" v="529" actId="6549"/>
          <ac:spMkLst>
            <pc:docMk/>
            <pc:sldMk cId="2924337443" sldId="1641"/>
            <ac:spMk id="3" creationId="{CF182CB7-E6C0-42DE-ACF3-1028A488459D}"/>
          </ac:spMkLst>
        </pc:spChg>
      </pc:sldChg>
      <pc:sldChg chg="del">
        <pc:chgData name="Philippe Dudognon" userId="8c37c691-958d-4470-855c-9e4378e20dcd" providerId="ADAL" clId="{F974F2F8-2919-485B-9333-850EC6401960}" dt="2021-06-01T14:34:42.216" v="536" actId="47"/>
        <pc:sldMkLst>
          <pc:docMk/>
          <pc:sldMk cId="3753913875" sldId="1643"/>
        </pc:sldMkLst>
      </pc:sldChg>
      <pc:sldChg chg="addSp delSp modSp mod delAnim modAnim">
        <pc:chgData name="Philippe Dudognon" userId="8c37c691-958d-4470-855c-9e4378e20dcd" providerId="ADAL" clId="{F974F2F8-2919-485B-9333-850EC6401960}" dt="2021-06-01T13:41:33.082" v="383" actId="478"/>
        <pc:sldMkLst>
          <pc:docMk/>
          <pc:sldMk cId="300832079" sldId="1950"/>
        </pc:sldMkLst>
        <pc:spChg chg="add">
          <ac:chgData name="Philippe Dudognon" userId="8c37c691-958d-4470-855c-9e4378e20dcd" providerId="ADAL" clId="{F974F2F8-2919-485B-9333-850EC6401960}" dt="2021-06-01T13:37:54.092" v="358" actId="22"/>
          <ac:spMkLst>
            <pc:docMk/>
            <pc:sldMk cId="300832079" sldId="1950"/>
            <ac:spMk id="3" creationId="{2C4D50DA-34AF-42E5-A45B-61A6D2D581CD}"/>
          </ac:spMkLst>
        </pc:spChg>
        <pc:spChg chg="add del">
          <ac:chgData name="Philippe Dudognon" userId="8c37c691-958d-4470-855c-9e4378e20dcd" providerId="ADAL" clId="{F974F2F8-2919-485B-9333-850EC6401960}" dt="2021-06-01T13:39:07.561" v="367" actId="478"/>
          <ac:spMkLst>
            <pc:docMk/>
            <pc:sldMk cId="300832079" sldId="1950"/>
            <ac:spMk id="5" creationId="{C4120475-96A1-4692-9637-285CDE75124C}"/>
          </ac:spMkLst>
        </pc:spChg>
        <pc:spChg chg="mod">
          <ac:chgData name="Philippe Dudognon" userId="8c37c691-958d-4470-855c-9e4378e20dcd" providerId="ADAL" clId="{F974F2F8-2919-485B-9333-850EC6401960}" dt="2021-06-01T13:38:00.529" v="360" actId="1076"/>
          <ac:spMkLst>
            <pc:docMk/>
            <pc:sldMk cId="300832079" sldId="1950"/>
            <ac:spMk id="7" creationId="{743E6D9E-C5C9-47C8-B363-38EBF4982497}"/>
          </ac:spMkLst>
        </pc:spChg>
        <pc:spChg chg="add del">
          <ac:chgData name="Philippe Dudognon" userId="8c37c691-958d-4470-855c-9e4378e20dcd" providerId="ADAL" clId="{F974F2F8-2919-485B-9333-850EC6401960}" dt="2021-06-01T13:41:33.082" v="383" actId="478"/>
          <ac:spMkLst>
            <pc:docMk/>
            <pc:sldMk cId="300832079" sldId="1950"/>
            <ac:spMk id="8" creationId="{AFED7CDD-5730-4A13-9B77-C608D37B99D1}"/>
          </ac:spMkLst>
        </pc:spChg>
        <pc:spChg chg="add del mod ord">
          <ac:chgData name="Philippe Dudognon" userId="8c37c691-958d-4470-855c-9e4378e20dcd" providerId="ADAL" clId="{F974F2F8-2919-485B-9333-850EC6401960}" dt="2021-06-01T13:41:14.596" v="380" actId="478"/>
          <ac:spMkLst>
            <pc:docMk/>
            <pc:sldMk cId="300832079" sldId="1950"/>
            <ac:spMk id="9" creationId="{0EE7CE43-0430-46D6-A4B7-25849B6A7784}"/>
          </ac:spMkLst>
        </pc:spChg>
        <pc:spChg chg="add mod ord">
          <ac:chgData name="Philippe Dudognon" userId="8c37c691-958d-4470-855c-9e4378e20dcd" providerId="ADAL" clId="{F974F2F8-2919-485B-9333-850EC6401960}" dt="2021-06-01T13:41:29.445" v="382" actId="1076"/>
          <ac:spMkLst>
            <pc:docMk/>
            <pc:sldMk cId="300832079" sldId="1950"/>
            <ac:spMk id="10" creationId="{7212F6F6-2227-44DF-B163-8A19231D37BF}"/>
          </ac:spMkLst>
        </pc:spChg>
        <pc:spChg chg="mod">
          <ac:chgData name="Philippe Dudognon" userId="8c37c691-958d-4470-855c-9e4378e20dcd" providerId="ADAL" clId="{F974F2F8-2919-485B-9333-850EC6401960}" dt="2021-06-01T13:40:48.766" v="377" actId="1076"/>
          <ac:spMkLst>
            <pc:docMk/>
            <pc:sldMk cId="300832079" sldId="1950"/>
            <ac:spMk id="184" creationId="{550B4B0B-833F-42DB-BE57-965481FF5010}"/>
          </ac:spMkLst>
        </pc:spChg>
        <pc:grpChg chg="add mod">
          <ac:chgData name="Philippe Dudognon" userId="8c37c691-958d-4470-855c-9e4378e20dcd" providerId="ADAL" clId="{F974F2F8-2919-485B-9333-850EC6401960}" dt="2021-06-01T13:38:05.022" v="361"/>
          <ac:grpSpMkLst>
            <pc:docMk/>
            <pc:sldMk cId="300832079" sldId="1950"/>
            <ac:grpSpMk id="97" creationId="{E785F9D0-2426-490E-B3C7-29C15E8B5349}"/>
          </ac:grpSpMkLst>
        </pc:grpChg>
        <pc:graphicFrameChg chg="add del">
          <ac:chgData name="Philippe Dudognon" userId="8c37c691-958d-4470-855c-9e4378e20dcd" providerId="ADAL" clId="{F974F2F8-2919-485B-9333-850EC6401960}" dt="2021-06-01T13:39:02.543" v="366" actId="478"/>
          <ac:graphicFrameMkLst>
            <pc:docMk/>
            <pc:sldMk cId="300832079" sldId="1950"/>
            <ac:graphicFrameMk id="4" creationId="{E3EAE2AC-A09E-4DCB-80DE-4D9031B4D4C2}"/>
          </ac:graphicFrameMkLst>
        </pc:graphicFrameChg>
        <pc:picChg chg="mod">
          <ac:chgData name="Philippe Dudognon" userId="8c37c691-958d-4470-855c-9e4378e20dcd" providerId="ADAL" clId="{F974F2F8-2919-485B-9333-850EC6401960}" dt="2021-06-01T13:38:05.022" v="361"/>
          <ac:picMkLst>
            <pc:docMk/>
            <pc:sldMk cId="300832079" sldId="1950"/>
            <ac:picMk id="99" creationId="{D14A31E4-DBEA-400D-AC93-A6C6722E166B}"/>
          </ac:picMkLst>
        </pc:picChg>
        <pc:picChg chg="mod">
          <ac:chgData name="Philippe Dudognon" userId="8c37c691-958d-4470-855c-9e4378e20dcd" providerId="ADAL" clId="{F974F2F8-2919-485B-9333-850EC6401960}" dt="2021-06-01T13:38:05.022" v="361"/>
          <ac:picMkLst>
            <pc:docMk/>
            <pc:sldMk cId="300832079" sldId="1950"/>
            <ac:picMk id="100" creationId="{F6C2E7B5-4D87-4794-BFE4-2FE440BF7507}"/>
          </ac:picMkLst>
        </pc:picChg>
      </pc:sldChg>
      <pc:sldChg chg="mod modShow">
        <pc:chgData name="Philippe Dudognon" userId="8c37c691-958d-4470-855c-9e4378e20dcd" providerId="ADAL" clId="{F974F2F8-2919-485B-9333-850EC6401960}" dt="2021-06-01T13:36:54.086" v="357" actId="729"/>
        <pc:sldMkLst>
          <pc:docMk/>
          <pc:sldMk cId="3101929298" sldId="2028"/>
        </pc:sldMkLst>
      </pc:sldChg>
      <pc:sldChg chg="del">
        <pc:chgData name="Philippe Dudognon" userId="8c37c691-958d-4470-855c-9e4378e20dcd" providerId="ADAL" clId="{F974F2F8-2919-485B-9333-850EC6401960}" dt="2021-06-01T13:29:02.873" v="348" actId="2696"/>
        <pc:sldMkLst>
          <pc:docMk/>
          <pc:sldMk cId="3052408346" sldId="2046"/>
        </pc:sldMkLst>
      </pc:sldChg>
      <pc:sldChg chg="del">
        <pc:chgData name="Philippe Dudognon" userId="8c37c691-958d-4470-855c-9e4378e20dcd" providerId="ADAL" clId="{F974F2F8-2919-485B-9333-850EC6401960}" dt="2021-06-01T13:29:02.873" v="348" actId="2696"/>
        <pc:sldMkLst>
          <pc:docMk/>
          <pc:sldMk cId="2157405112" sldId="2167"/>
        </pc:sldMkLst>
      </pc:sldChg>
      <pc:sldChg chg="addSp delSp modSp mod ord modNotesTx">
        <pc:chgData name="Philippe Dudognon" userId="8c37c691-958d-4470-855c-9e4378e20dcd" providerId="ADAL" clId="{F974F2F8-2919-485B-9333-850EC6401960}" dt="2021-06-01T14:27:58.607" v="453"/>
        <pc:sldMkLst>
          <pc:docMk/>
          <pc:sldMk cId="3073957285" sldId="4131"/>
        </pc:sldMkLst>
        <pc:spChg chg="mod">
          <ac:chgData name="Philippe Dudognon" userId="8c37c691-958d-4470-855c-9e4378e20dcd" providerId="ADAL" clId="{F974F2F8-2919-485B-9333-850EC6401960}" dt="2021-05-29T09:23:56.164" v="187" actId="1076"/>
          <ac:spMkLst>
            <pc:docMk/>
            <pc:sldMk cId="3073957285" sldId="4131"/>
            <ac:spMk id="2" creationId="{E44BD7EB-D67B-4A60-A08F-0AA2C5C61E86}"/>
          </ac:spMkLst>
        </pc:spChg>
        <pc:spChg chg="mod">
          <ac:chgData name="Philippe Dudognon" userId="8c37c691-958d-4470-855c-9e4378e20dcd" providerId="ADAL" clId="{F974F2F8-2919-485B-9333-850EC6401960}" dt="2021-05-29T09:27:48.949" v="201" actId="1076"/>
          <ac:spMkLst>
            <pc:docMk/>
            <pc:sldMk cId="3073957285" sldId="4131"/>
            <ac:spMk id="3" creationId="{C14DD43F-E846-4B7E-BF51-B0A1A53F48E7}"/>
          </ac:spMkLst>
        </pc:spChg>
        <pc:spChg chg="del">
          <ac:chgData name="Philippe Dudognon" userId="8c37c691-958d-4470-855c-9e4378e20dcd" providerId="ADAL" clId="{F974F2F8-2919-485B-9333-850EC6401960}" dt="2021-05-29T09:24:13.258" v="192" actId="478"/>
          <ac:spMkLst>
            <pc:docMk/>
            <pc:sldMk cId="3073957285" sldId="4131"/>
            <ac:spMk id="4" creationId="{DF1D8188-78CB-4E30-B4AF-0081D00B665C}"/>
          </ac:spMkLst>
        </pc:spChg>
        <pc:spChg chg="del">
          <ac:chgData name="Philippe Dudognon" userId="8c37c691-958d-4470-855c-9e4378e20dcd" providerId="ADAL" clId="{F974F2F8-2919-485B-9333-850EC6401960}" dt="2021-05-29T09:23:05.860" v="104" actId="478"/>
          <ac:spMkLst>
            <pc:docMk/>
            <pc:sldMk cId="3073957285" sldId="4131"/>
            <ac:spMk id="6" creationId="{BC68C2DB-FFA9-4536-B472-DFFEB1F30A3A}"/>
          </ac:spMkLst>
        </pc:spChg>
        <pc:spChg chg="mod">
          <ac:chgData name="Philippe Dudognon" userId="8c37c691-958d-4470-855c-9e4378e20dcd" providerId="ADAL" clId="{F974F2F8-2919-485B-9333-850EC6401960}" dt="2021-05-29T09:27:40.180" v="199" actId="1076"/>
          <ac:spMkLst>
            <pc:docMk/>
            <pc:sldMk cId="3073957285" sldId="4131"/>
            <ac:spMk id="7" creationId="{5B11A87A-4D43-4B5D-8DA9-069291255744}"/>
          </ac:spMkLst>
        </pc:spChg>
        <pc:spChg chg="mod">
          <ac:chgData name="Philippe Dudognon" userId="8c37c691-958d-4470-855c-9e4378e20dcd" providerId="ADAL" clId="{F974F2F8-2919-485B-9333-850EC6401960}" dt="2021-05-29T09:27:36.148" v="198" actId="1076"/>
          <ac:spMkLst>
            <pc:docMk/>
            <pc:sldMk cId="3073957285" sldId="4131"/>
            <ac:spMk id="8" creationId="{5583EDAB-6088-4374-8A35-5593FE223C8B}"/>
          </ac:spMkLst>
        </pc:spChg>
        <pc:spChg chg="mod">
          <ac:chgData name="Philippe Dudognon" userId="8c37c691-958d-4470-855c-9e4378e20dcd" providerId="ADAL" clId="{F974F2F8-2919-485B-9333-850EC6401960}" dt="2021-05-29T09:27:45.342" v="200" actId="1076"/>
          <ac:spMkLst>
            <pc:docMk/>
            <pc:sldMk cId="3073957285" sldId="4131"/>
            <ac:spMk id="9" creationId="{E9B765F5-189C-4C67-A86E-23624077D01F}"/>
          </ac:spMkLst>
        </pc:spChg>
        <pc:spChg chg="add del mod">
          <ac:chgData name="Philippe Dudognon" userId="8c37c691-958d-4470-855c-9e4378e20dcd" providerId="ADAL" clId="{F974F2F8-2919-485B-9333-850EC6401960}" dt="2021-05-29T09:29:32.711" v="213" actId="22"/>
          <ac:spMkLst>
            <pc:docMk/>
            <pc:sldMk cId="3073957285" sldId="4131"/>
            <ac:spMk id="11" creationId="{EA671EEB-7ED7-4FF7-89A3-C167DADB3B9F}"/>
          </ac:spMkLst>
        </pc:spChg>
        <pc:spChg chg="add del mod">
          <ac:chgData name="Philippe Dudognon" userId="8c37c691-958d-4470-855c-9e4378e20dcd" providerId="ADAL" clId="{F974F2F8-2919-485B-9333-850EC6401960}" dt="2021-05-29T09:29:32.711" v="213" actId="22"/>
          <ac:spMkLst>
            <pc:docMk/>
            <pc:sldMk cId="3073957285" sldId="4131"/>
            <ac:spMk id="12" creationId="{2936242E-D5D6-4742-86C9-7180F19A20ED}"/>
          </ac:spMkLst>
        </pc:spChg>
        <pc:spChg chg="add del mod">
          <ac:chgData name="Philippe Dudognon" userId="8c37c691-958d-4470-855c-9e4378e20dcd" providerId="ADAL" clId="{F974F2F8-2919-485B-9333-850EC6401960}" dt="2021-05-29T09:29:32.711" v="213" actId="22"/>
          <ac:spMkLst>
            <pc:docMk/>
            <pc:sldMk cId="3073957285" sldId="4131"/>
            <ac:spMk id="14" creationId="{B818D670-C58A-4AA5-93F7-EDA1E9E2926D}"/>
          </ac:spMkLst>
        </pc:spChg>
        <pc:spChg chg="add del">
          <ac:chgData name="Philippe Dudognon" userId="8c37c691-958d-4470-855c-9e4378e20dcd" providerId="ADAL" clId="{F974F2F8-2919-485B-9333-850EC6401960}" dt="2021-05-29T09:29:15.084" v="206" actId="22"/>
          <ac:spMkLst>
            <pc:docMk/>
            <pc:sldMk cId="3073957285" sldId="4131"/>
            <ac:spMk id="18" creationId="{1989395B-ECE6-408C-9692-6C5FF1FF0C53}"/>
          </ac:spMkLst>
        </pc:spChg>
        <pc:spChg chg="add del">
          <ac:chgData name="Philippe Dudognon" userId="8c37c691-958d-4470-855c-9e4378e20dcd" providerId="ADAL" clId="{F974F2F8-2919-485B-9333-850EC6401960}" dt="2021-05-29T09:29:15.084" v="206" actId="22"/>
          <ac:spMkLst>
            <pc:docMk/>
            <pc:sldMk cId="3073957285" sldId="4131"/>
            <ac:spMk id="20" creationId="{9D5A58EE-FE55-4638-9F4C-59183B5093EA}"/>
          </ac:spMkLst>
        </pc:spChg>
        <pc:spChg chg="mod">
          <ac:chgData name="Philippe Dudognon" userId="8c37c691-958d-4470-855c-9e4378e20dcd" providerId="ADAL" clId="{F974F2F8-2919-485B-9333-850EC6401960}" dt="2021-05-29T09:30:28.227" v="220" actId="207"/>
          <ac:spMkLst>
            <pc:docMk/>
            <pc:sldMk cId="3073957285" sldId="4131"/>
            <ac:spMk id="22" creationId="{E11CD025-669A-476D-B857-E5B82C2CC5FC}"/>
          </ac:spMkLst>
        </pc:spChg>
        <pc:spChg chg="add del">
          <ac:chgData name="Philippe Dudognon" userId="8c37c691-958d-4470-855c-9e4378e20dcd" providerId="ADAL" clId="{F974F2F8-2919-485B-9333-850EC6401960}" dt="2021-05-29T09:29:15.084" v="206" actId="22"/>
          <ac:spMkLst>
            <pc:docMk/>
            <pc:sldMk cId="3073957285" sldId="4131"/>
            <ac:spMk id="24" creationId="{D51B1FD4-B630-48E4-90A6-23E0DBE92E8C}"/>
          </ac:spMkLst>
        </pc:spChg>
        <pc:spChg chg="mod">
          <ac:chgData name="Philippe Dudognon" userId="8c37c691-958d-4470-855c-9e4378e20dcd" providerId="ADAL" clId="{F974F2F8-2919-485B-9333-850EC6401960}" dt="2021-05-29T09:27:13.928" v="194" actId="1076"/>
          <ac:spMkLst>
            <pc:docMk/>
            <pc:sldMk cId="3073957285" sldId="4131"/>
            <ac:spMk id="26" creationId="{EDF3CFC8-0427-4AB8-B457-6F2EB0FB5D85}"/>
          </ac:spMkLst>
        </pc:spChg>
        <pc:spChg chg="add del mod">
          <ac:chgData name="Philippe Dudognon" userId="8c37c691-958d-4470-855c-9e4378e20dcd" providerId="ADAL" clId="{F974F2F8-2919-485B-9333-850EC6401960}" dt="2021-05-29T09:29:30.456" v="210" actId="22"/>
          <ac:spMkLst>
            <pc:docMk/>
            <pc:sldMk cId="3073957285" sldId="4131"/>
            <ac:spMk id="28" creationId="{78CBD110-7B0E-4656-953B-714E496AC7E0}"/>
          </ac:spMkLst>
        </pc:spChg>
        <pc:spChg chg="mod">
          <ac:chgData name="Philippe Dudognon" userId="8c37c691-958d-4470-855c-9e4378e20dcd" providerId="ADAL" clId="{F974F2F8-2919-485B-9333-850EC6401960}" dt="2021-05-29T09:27:28.715" v="197" actId="1076"/>
          <ac:spMkLst>
            <pc:docMk/>
            <pc:sldMk cId="3073957285" sldId="4131"/>
            <ac:spMk id="29" creationId="{A814A6C3-D2DC-4843-80FC-A410EEBD56EF}"/>
          </ac:spMkLst>
        </pc:spChg>
        <pc:picChg chg="mod">
          <ac:chgData name="Philippe Dudognon" userId="8c37c691-958d-4470-855c-9e4378e20dcd" providerId="ADAL" clId="{F974F2F8-2919-485B-9333-850EC6401960}" dt="2021-05-29T09:27:23.698" v="196" actId="1076"/>
          <ac:picMkLst>
            <pc:docMk/>
            <pc:sldMk cId="3073957285" sldId="4131"/>
            <ac:picMk id="5" creationId="{648A5B1C-F5A2-45B0-AA98-398ED974AAAB}"/>
          </ac:picMkLst>
        </pc:picChg>
        <pc:picChg chg="add del mod">
          <ac:chgData name="Philippe Dudognon" userId="8c37c691-958d-4470-855c-9e4378e20dcd" providerId="ADAL" clId="{F974F2F8-2919-485B-9333-850EC6401960}" dt="2021-05-29T09:29:32.711" v="213" actId="22"/>
          <ac:picMkLst>
            <pc:docMk/>
            <pc:sldMk cId="3073957285" sldId="4131"/>
            <ac:picMk id="10" creationId="{6DC24361-980B-40B4-A405-064A34B383EA}"/>
          </ac:picMkLst>
        </pc:picChg>
        <pc:picChg chg="add del">
          <ac:chgData name="Philippe Dudognon" userId="8c37c691-958d-4470-855c-9e4378e20dcd" providerId="ADAL" clId="{F974F2F8-2919-485B-9333-850EC6401960}" dt="2021-05-29T09:29:15.084" v="206" actId="22"/>
          <ac:picMkLst>
            <pc:docMk/>
            <pc:sldMk cId="3073957285" sldId="4131"/>
            <ac:picMk id="16" creationId="{2757FFBB-67B6-4A0C-8497-0D60149EEA41}"/>
          </ac:picMkLst>
        </pc:picChg>
      </pc:sldChg>
      <pc:sldChg chg="modSp mod">
        <pc:chgData name="Philippe Dudognon" userId="8c37c691-958d-4470-855c-9e4378e20dcd" providerId="ADAL" clId="{F974F2F8-2919-485B-9333-850EC6401960}" dt="2021-06-01T15:00:01.077" v="672" actId="20577"/>
        <pc:sldMkLst>
          <pc:docMk/>
          <pc:sldMk cId="1369502391" sldId="2076136596"/>
        </pc:sldMkLst>
        <pc:spChg chg="mod">
          <ac:chgData name="Philippe Dudognon" userId="8c37c691-958d-4470-855c-9e4378e20dcd" providerId="ADAL" clId="{F974F2F8-2919-485B-9333-850EC6401960}" dt="2021-06-01T14:59:51.320" v="670" actId="1076"/>
          <ac:spMkLst>
            <pc:docMk/>
            <pc:sldMk cId="1369502391" sldId="2076136596"/>
            <ac:spMk id="2" creationId="{152CB864-9008-4D94-923E-502B65596E66}"/>
          </ac:spMkLst>
        </pc:spChg>
        <pc:spChg chg="mod">
          <ac:chgData name="Philippe Dudognon" userId="8c37c691-958d-4470-855c-9e4378e20dcd" providerId="ADAL" clId="{F974F2F8-2919-485B-9333-850EC6401960}" dt="2021-06-01T15:00:01.077" v="672" actId="20577"/>
          <ac:spMkLst>
            <pc:docMk/>
            <pc:sldMk cId="1369502391" sldId="2076136596"/>
            <ac:spMk id="3" creationId="{7B663F06-0D74-4385-89D9-143A34A8343B}"/>
          </ac:spMkLst>
        </pc:spChg>
      </pc:sldChg>
      <pc:sldChg chg="addSp modSp mod">
        <pc:chgData name="Philippe Dudognon" userId="8c37c691-958d-4470-855c-9e4378e20dcd" providerId="ADAL" clId="{F974F2F8-2919-485B-9333-850EC6401960}" dt="2021-06-01T15:30:50.689" v="676" actId="14100"/>
        <pc:sldMkLst>
          <pc:docMk/>
          <pc:sldMk cId="287215905" sldId="2076136597"/>
        </pc:sldMkLst>
        <pc:picChg chg="add mod">
          <ac:chgData name="Philippe Dudognon" userId="8c37c691-958d-4470-855c-9e4378e20dcd" providerId="ADAL" clId="{F974F2F8-2919-485B-9333-850EC6401960}" dt="2021-06-01T15:30:50.689" v="676" actId="14100"/>
          <ac:picMkLst>
            <pc:docMk/>
            <pc:sldMk cId="287215905" sldId="2076136597"/>
            <ac:picMk id="4" creationId="{7D6CA115-C721-4CB4-9960-DBC17961FF03}"/>
          </ac:picMkLst>
        </pc:picChg>
      </pc:sldChg>
      <pc:sldChg chg="del">
        <pc:chgData name="Philippe Dudognon" userId="8c37c691-958d-4470-855c-9e4378e20dcd" providerId="ADAL" clId="{F974F2F8-2919-485B-9333-850EC6401960}" dt="2021-06-01T13:41:54.284" v="384" actId="47"/>
        <pc:sldMkLst>
          <pc:docMk/>
          <pc:sldMk cId="348324702" sldId="2076137519"/>
        </pc:sldMkLst>
      </pc:sldChg>
      <pc:sldChg chg="modSp mod ord modNotesTx">
        <pc:chgData name="Philippe Dudognon" userId="8c37c691-958d-4470-855c-9e4378e20dcd" providerId="ADAL" clId="{F974F2F8-2919-485B-9333-850EC6401960}" dt="2021-06-01T14:48:21.933" v="613" actId="20577"/>
        <pc:sldMkLst>
          <pc:docMk/>
          <pc:sldMk cId="2643481887" sldId="2076138035"/>
        </pc:sldMkLst>
        <pc:spChg chg="mod">
          <ac:chgData name="Philippe Dudognon" userId="8c37c691-958d-4470-855c-9e4378e20dcd" providerId="ADAL" clId="{F974F2F8-2919-485B-9333-850EC6401960}" dt="2021-06-01T14:43:33.795" v="610" actId="14100"/>
          <ac:spMkLst>
            <pc:docMk/>
            <pc:sldMk cId="2643481887" sldId="2076138035"/>
            <ac:spMk id="2" creationId="{44397DE1-C0A2-45B3-8FE2-A2133395BFB3}"/>
          </ac:spMkLst>
        </pc:spChg>
        <pc:spChg chg="mod">
          <ac:chgData name="Philippe Dudognon" userId="8c37c691-958d-4470-855c-9e4378e20dcd" providerId="ADAL" clId="{F974F2F8-2919-485B-9333-850EC6401960}" dt="2021-05-29T09:50:21.909" v="265" actId="6549"/>
          <ac:spMkLst>
            <pc:docMk/>
            <pc:sldMk cId="2643481887" sldId="2076138035"/>
            <ac:spMk id="9" creationId="{5535BD23-521B-4254-AE28-3A8E848076B5}"/>
          </ac:spMkLst>
        </pc:spChg>
      </pc:sldChg>
      <pc:sldChg chg="ord">
        <pc:chgData name="Philippe Dudognon" userId="8c37c691-958d-4470-855c-9e4378e20dcd" providerId="ADAL" clId="{F974F2F8-2919-485B-9333-850EC6401960}" dt="2021-06-01T14:27:58.607" v="453"/>
        <pc:sldMkLst>
          <pc:docMk/>
          <pc:sldMk cId="822809399" sldId="2076138040"/>
        </pc:sldMkLst>
      </pc:sldChg>
      <pc:sldChg chg="modSp mod ord">
        <pc:chgData name="Philippe Dudognon" userId="8c37c691-958d-4470-855c-9e4378e20dcd" providerId="ADAL" clId="{F974F2F8-2919-485B-9333-850EC6401960}" dt="2021-06-01T14:27:58.607" v="453"/>
        <pc:sldMkLst>
          <pc:docMk/>
          <pc:sldMk cId="2074829037" sldId="2076138042"/>
        </pc:sldMkLst>
        <pc:spChg chg="mod">
          <ac:chgData name="Philippe Dudognon" userId="8c37c691-958d-4470-855c-9e4378e20dcd" providerId="ADAL" clId="{F974F2F8-2919-485B-9333-850EC6401960}" dt="2021-05-29T09:22:32.617" v="103" actId="14100"/>
          <ac:spMkLst>
            <pc:docMk/>
            <pc:sldMk cId="2074829037" sldId="2076138042"/>
            <ac:spMk id="9" creationId="{B6EA3472-A067-4974-9ACF-E79E2BCACE1E}"/>
          </ac:spMkLst>
        </pc:spChg>
      </pc:sldChg>
      <pc:sldChg chg="delSp modSp mod ord">
        <pc:chgData name="Philippe Dudognon" userId="8c37c691-958d-4470-855c-9e4378e20dcd" providerId="ADAL" clId="{F974F2F8-2919-485B-9333-850EC6401960}" dt="2021-06-01T14:27:58.607" v="453"/>
        <pc:sldMkLst>
          <pc:docMk/>
          <pc:sldMk cId="3071789169" sldId="2076138054"/>
        </pc:sldMkLst>
        <pc:spChg chg="mod">
          <ac:chgData name="Philippe Dudognon" userId="8c37c691-958d-4470-855c-9e4378e20dcd" providerId="ADAL" clId="{F974F2F8-2919-485B-9333-850EC6401960}" dt="2021-05-29T09:30:09.170" v="219" actId="1076"/>
          <ac:spMkLst>
            <pc:docMk/>
            <pc:sldMk cId="3071789169" sldId="2076138054"/>
            <ac:spMk id="2" creationId="{A3771E75-A6A9-4EF2-8734-3BD61A843262}"/>
          </ac:spMkLst>
        </pc:spChg>
        <pc:spChg chg="del">
          <ac:chgData name="Philippe Dudognon" userId="8c37c691-958d-4470-855c-9e4378e20dcd" providerId="ADAL" clId="{F974F2F8-2919-485B-9333-850EC6401960}" dt="2021-05-29T09:29:50.949" v="214" actId="478"/>
          <ac:spMkLst>
            <pc:docMk/>
            <pc:sldMk cId="3071789169" sldId="2076138054"/>
            <ac:spMk id="4" creationId="{414B8770-E740-47C6-9089-270CE3B981F4}"/>
          </ac:spMkLst>
        </pc:spChg>
        <pc:spChg chg="mod">
          <ac:chgData name="Philippe Dudognon" userId="8c37c691-958d-4470-855c-9e4378e20dcd" providerId="ADAL" clId="{F974F2F8-2919-485B-9333-850EC6401960}" dt="2021-05-29T09:29:59.130" v="216" actId="1076"/>
          <ac:spMkLst>
            <pc:docMk/>
            <pc:sldMk cId="3071789169" sldId="2076138054"/>
            <ac:spMk id="9" creationId="{D1CEE113-37EB-4EE2-BCE8-CE513C8089F2}"/>
          </ac:spMkLst>
        </pc:spChg>
        <pc:spChg chg="mod">
          <ac:chgData name="Philippe Dudognon" userId="8c37c691-958d-4470-855c-9e4378e20dcd" providerId="ADAL" clId="{F974F2F8-2919-485B-9333-850EC6401960}" dt="2021-05-29T09:30:02.062" v="217" actId="207"/>
          <ac:spMkLst>
            <pc:docMk/>
            <pc:sldMk cId="3071789169" sldId="2076138054"/>
            <ac:spMk id="17" creationId="{8AF7A45A-F46D-45E8-989C-2D31BE7648C7}"/>
          </ac:spMkLst>
        </pc:spChg>
      </pc:sldChg>
      <pc:sldChg chg="addSp modSp mod ord">
        <pc:chgData name="Philippe Dudognon" userId="8c37c691-958d-4470-855c-9e4378e20dcd" providerId="ADAL" clId="{F974F2F8-2919-485B-9333-850EC6401960}" dt="2021-06-01T14:43:41.733" v="611" actId="1076"/>
        <pc:sldMkLst>
          <pc:docMk/>
          <pc:sldMk cId="1927042765" sldId="2076138066"/>
        </pc:sldMkLst>
        <pc:spChg chg="add mod">
          <ac:chgData name="Philippe Dudognon" userId="8c37c691-958d-4470-855c-9e4378e20dcd" providerId="ADAL" clId="{F974F2F8-2919-485B-9333-850EC6401960}" dt="2021-06-01T14:43:41.733" v="611" actId="1076"/>
          <ac:spMkLst>
            <pc:docMk/>
            <pc:sldMk cId="1927042765" sldId="2076138066"/>
            <ac:spMk id="2" creationId="{FEB04FD4-1ECC-410D-B2F6-7A346ABE8C62}"/>
          </ac:spMkLst>
        </pc:spChg>
        <pc:spChg chg="mod">
          <ac:chgData name="Philippe Dudognon" userId="8c37c691-958d-4470-855c-9e4378e20dcd" providerId="ADAL" clId="{F974F2F8-2919-485B-9333-850EC6401960}" dt="2021-05-29T09:49:41.796" v="251" actId="404"/>
          <ac:spMkLst>
            <pc:docMk/>
            <pc:sldMk cId="1927042765" sldId="2076138066"/>
            <ac:spMk id="3" creationId="{92E50487-1FBB-4B87-8B40-DAE162ADD484}"/>
          </ac:spMkLst>
        </pc:spChg>
        <pc:picChg chg="mod">
          <ac:chgData name="Philippe Dudognon" userId="8c37c691-958d-4470-855c-9e4378e20dcd" providerId="ADAL" clId="{F974F2F8-2919-485B-9333-850EC6401960}" dt="2021-05-29T09:50:13.435" v="264" actId="1076"/>
          <ac:picMkLst>
            <pc:docMk/>
            <pc:sldMk cId="1927042765" sldId="2076138066"/>
            <ac:picMk id="5" creationId="{1DC033EB-44C7-4C42-97AB-095E76A6EB63}"/>
          </ac:picMkLst>
        </pc:picChg>
      </pc:sldChg>
      <pc:sldChg chg="delSp modSp mod delAnim">
        <pc:chgData name="Philippe Dudognon" userId="8c37c691-958d-4470-855c-9e4378e20dcd" providerId="ADAL" clId="{F974F2F8-2919-485B-9333-850EC6401960}" dt="2021-06-01T13:32:05.662" v="351" actId="21"/>
        <pc:sldMkLst>
          <pc:docMk/>
          <pc:sldMk cId="1459543742" sldId="2076138396"/>
        </pc:sldMkLst>
        <pc:spChg chg="mod">
          <ac:chgData name="Philippe Dudognon" userId="8c37c691-958d-4470-855c-9e4378e20dcd" providerId="ADAL" clId="{F974F2F8-2919-485B-9333-850EC6401960}" dt="2021-06-01T13:29:45.071" v="349" actId="13926"/>
          <ac:spMkLst>
            <pc:docMk/>
            <pc:sldMk cId="1459543742" sldId="2076138396"/>
            <ac:spMk id="53" creationId="{4685BC9E-88A0-44EB-BB3E-09A08BA7B7AA}"/>
          </ac:spMkLst>
        </pc:spChg>
        <pc:spChg chg="mod">
          <ac:chgData name="Philippe Dudognon" userId="8c37c691-958d-4470-855c-9e4378e20dcd" providerId="ADAL" clId="{F974F2F8-2919-485B-9333-850EC6401960}" dt="2021-06-01T13:29:51.771" v="350" actId="13926"/>
          <ac:spMkLst>
            <pc:docMk/>
            <pc:sldMk cId="1459543742" sldId="2076138396"/>
            <ac:spMk id="454" creationId="{120C4F51-8339-43F3-BA75-6BCF99A2FC9A}"/>
          </ac:spMkLst>
        </pc:spChg>
        <pc:picChg chg="del">
          <ac:chgData name="Philippe Dudognon" userId="8c37c691-958d-4470-855c-9e4378e20dcd" providerId="ADAL" clId="{F974F2F8-2919-485B-9333-850EC6401960}" dt="2021-06-01T13:32:05.662" v="351" actId="21"/>
          <ac:picMkLst>
            <pc:docMk/>
            <pc:sldMk cId="1459543742" sldId="2076138396"/>
            <ac:picMk id="3" creationId="{3AA6167B-8E89-46CC-8B89-1AE04A9853FA}"/>
          </ac:picMkLst>
        </pc:picChg>
      </pc:sldChg>
      <pc:sldChg chg="modSp mod">
        <pc:chgData name="Philippe Dudognon" userId="8c37c691-958d-4470-855c-9e4378e20dcd" providerId="ADAL" clId="{F974F2F8-2919-485B-9333-850EC6401960}" dt="2021-06-01T16:04:48.312" v="677" actId="20577"/>
        <pc:sldMkLst>
          <pc:docMk/>
          <pc:sldMk cId="1216784469" sldId="2076138424"/>
        </pc:sldMkLst>
        <pc:spChg chg="mod">
          <ac:chgData name="Philippe Dudognon" userId="8c37c691-958d-4470-855c-9e4378e20dcd" providerId="ADAL" clId="{F974F2F8-2919-485B-9333-850EC6401960}" dt="2021-06-01T16:04:48.312" v="677" actId="20577"/>
          <ac:spMkLst>
            <pc:docMk/>
            <pc:sldMk cId="1216784469" sldId="2076138424"/>
            <ac:spMk id="2" creationId="{F1C01305-D6CC-4959-B4B0-8E90DC44C0B8}"/>
          </ac:spMkLst>
        </pc:spChg>
      </pc:sldChg>
      <pc:sldChg chg="modSp mod">
        <pc:chgData name="Philippe Dudognon" userId="8c37c691-958d-4470-855c-9e4378e20dcd" providerId="ADAL" clId="{F974F2F8-2919-485B-9333-850EC6401960}" dt="2021-06-01T16:04:54.358" v="678" actId="20577"/>
        <pc:sldMkLst>
          <pc:docMk/>
          <pc:sldMk cId="3372854161" sldId="2076138425"/>
        </pc:sldMkLst>
        <pc:spChg chg="mod">
          <ac:chgData name="Philippe Dudognon" userId="8c37c691-958d-4470-855c-9e4378e20dcd" providerId="ADAL" clId="{F974F2F8-2919-485B-9333-850EC6401960}" dt="2021-06-01T16:04:54.358" v="678" actId="20577"/>
          <ac:spMkLst>
            <pc:docMk/>
            <pc:sldMk cId="3372854161" sldId="2076138425"/>
            <ac:spMk id="6" creationId="{B31F2238-211F-4564-A639-88E07124BCB2}"/>
          </ac:spMkLst>
        </pc:spChg>
      </pc:sldChg>
      <pc:sldChg chg="modSp mod">
        <pc:chgData name="Philippe Dudognon" userId="8c37c691-958d-4470-855c-9e4378e20dcd" providerId="ADAL" clId="{F974F2F8-2919-485B-9333-850EC6401960}" dt="2021-06-01T16:04:58.039" v="679" actId="20577"/>
        <pc:sldMkLst>
          <pc:docMk/>
          <pc:sldMk cId="111889099" sldId="2076138426"/>
        </pc:sldMkLst>
        <pc:spChg chg="mod">
          <ac:chgData name="Philippe Dudognon" userId="8c37c691-958d-4470-855c-9e4378e20dcd" providerId="ADAL" clId="{F974F2F8-2919-485B-9333-850EC6401960}" dt="2021-06-01T16:04:58.039" v="679" actId="20577"/>
          <ac:spMkLst>
            <pc:docMk/>
            <pc:sldMk cId="111889099" sldId="2076138426"/>
            <ac:spMk id="4" creationId="{CC663EAA-E184-4A75-8C71-EA2B0A0638F0}"/>
          </ac:spMkLst>
        </pc:spChg>
      </pc:sldChg>
      <pc:sldChg chg="modSp mod">
        <pc:chgData name="Philippe Dudognon" userId="8c37c691-958d-4470-855c-9e4378e20dcd" providerId="ADAL" clId="{F974F2F8-2919-485B-9333-850EC6401960}" dt="2021-06-01T16:05:01.467" v="680" actId="20577"/>
        <pc:sldMkLst>
          <pc:docMk/>
          <pc:sldMk cId="808463402" sldId="2076138427"/>
        </pc:sldMkLst>
        <pc:spChg chg="mod">
          <ac:chgData name="Philippe Dudognon" userId="8c37c691-958d-4470-855c-9e4378e20dcd" providerId="ADAL" clId="{F974F2F8-2919-485B-9333-850EC6401960}" dt="2021-06-01T16:05:01.467" v="680" actId="20577"/>
          <ac:spMkLst>
            <pc:docMk/>
            <pc:sldMk cId="808463402" sldId="2076138427"/>
            <ac:spMk id="5" creationId="{838957F3-A742-402F-AB9A-217230641FF3}"/>
          </ac:spMkLst>
        </pc:spChg>
      </pc:sldChg>
      <pc:sldChg chg="modSp mod">
        <pc:chgData name="Philippe Dudognon" userId="8c37c691-958d-4470-855c-9e4378e20dcd" providerId="ADAL" clId="{F974F2F8-2919-485B-9333-850EC6401960}" dt="2021-06-01T16:05:04.689" v="681" actId="20577"/>
        <pc:sldMkLst>
          <pc:docMk/>
          <pc:sldMk cId="1968084246" sldId="2076138428"/>
        </pc:sldMkLst>
        <pc:spChg chg="mod">
          <ac:chgData name="Philippe Dudognon" userId="8c37c691-958d-4470-855c-9e4378e20dcd" providerId="ADAL" clId="{F974F2F8-2919-485B-9333-850EC6401960}" dt="2021-06-01T16:05:04.689" v="681" actId="20577"/>
          <ac:spMkLst>
            <pc:docMk/>
            <pc:sldMk cId="1968084246" sldId="2076138428"/>
            <ac:spMk id="7" creationId="{131CACA9-6FA1-45D7-BA74-C46760CF8B93}"/>
          </ac:spMkLst>
        </pc:spChg>
      </pc:sldChg>
      <pc:sldChg chg="modSp mod">
        <pc:chgData name="Philippe Dudognon" userId="8c37c691-958d-4470-855c-9e4378e20dcd" providerId="ADAL" clId="{F974F2F8-2919-485B-9333-850EC6401960}" dt="2021-06-01T16:05:08.723" v="682" actId="20577"/>
        <pc:sldMkLst>
          <pc:docMk/>
          <pc:sldMk cId="4287621232" sldId="2076138429"/>
        </pc:sldMkLst>
        <pc:spChg chg="mod">
          <ac:chgData name="Philippe Dudognon" userId="8c37c691-958d-4470-855c-9e4378e20dcd" providerId="ADAL" clId="{F974F2F8-2919-485B-9333-850EC6401960}" dt="2021-06-01T16:05:08.723" v="682" actId="20577"/>
          <ac:spMkLst>
            <pc:docMk/>
            <pc:sldMk cId="4287621232" sldId="2076138429"/>
            <ac:spMk id="5" creationId="{5096033D-A39F-4B73-A24F-1F54C8D27B1F}"/>
          </ac:spMkLst>
        </pc:spChg>
      </pc:sldChg>
      <pc:sldChg chg="modSp mod">
        <pc:chgData name="Philippe Dudognon" userId="8c37c691-958d-4470-855c-9e4378e20dcd" providerId="ADAL" clId="{F974F2F8-2919-485B-9333-850EC6401960}" dt="2021-06-01T16:05:19.936" v="685" actId="20577"/>
        <pc:sldMkLst>
          <pc:docMk/>
          <pc:sldMk cId="1336978654" sldId="2076138430"/>
        </pc:sldMkLst>
        <pc:spChg chg="mod">
          <ac:chgData name="Philippe Dudognon" userId="8c37c691-958d-4470-855c-9e4378e20dcd" providerId="ADAL" clId="{F974F2F8-2919-485B-9333-850EC6401960}" dt="2021-06-01T16:05:19.936" v="685" actId="20577"/>
          <ac:spMkLst>
            <pc:docMk/>
            <pc:sldMk cId="1336978654" sldId="2076138430"/>
            <ac:spMk id="5" creationId="{24F17793-9B02-4C23-97E6-364D10CD50D8}"/>
          </ac:spMkLst>
        </pc:spChg>
      </pc:sldChg>
      <pc:sldChg chg="modSp mod">
        <pc:chgData name="Philippe Dudognon" userId="8c37c691-958d-4470-855c-9e4378e20dcd" providerId="ADAL" clId="{F974F2F8-2919-485B-9333-850EC6401960}" dt="2021-06-01T16:05:23.280" v="686" actId="20577"/>
        <pc:sldMkLst>
          <pc:docMk/>
          <pc:sldMk cId="3660722295" sldId="2076138431"/>
        </pc:sldMkLst>
        <pc:spChg chg="mod">
          <ac:chgData name="Philippe Dudognon" userId="8c37c691-958d-4470-855c-9e4378e20dcd" providerId="ADAL" clId="{F974F2F8-2919-485B-9333-850EC6401960}" dt="2021-06-01T16:05:23.280" v="686" actId="20577"/>
          <ac:spMkLst>
            <pc:docMk/>
            <pc:sldMk cId="3660722295" sldId="2076138431"/>
            <ac:spMk id="5" creationId="{F90C4B3D-C644-47F1-BA5F-F6C61FFBD5CF}"/>
          </ac:spMkLst>
        </pc:spChg>
      </pc:sldChg>
      <pc:sldChg chg="modSp mod">
        <pc:chgData name="Philippe Dudognon" userId="8c37c691-958d-4470-855c-9e4378e20dcd" providerId="ADAL" clId="{F974F2F8-2919-485B-9333-850EC6401960}" dt="2021-06-01T16:05:12.355" v="683" actId="20577"/>
        <pc:sldMkLst>
          <pc:docMk/>
          <pc:sldMk cId="1404860589" sldId="2076138432"/>
        </pc:sldMkLst>
        <pc:spChg chg="mod">
          <ac:chgData name="Philippe Dudognon" userId="8c37c691-958d-4470-855c-9e4378e20dcd" providerId="ADAL" clId="{F974F2F8-2919-485B-9333-850EC6401960}" dt="2021-06-01T16:05:12.355" v="683" actId="20577"/>
          <ac:spMkLst>
            <pc:docMk/>
            <pc:sldMk cId="1404860589" sldId="2076138432"/>
            <ac:spMk id="5" creationId="{80407137-614D-4F8D-B7E6-393A18D2EB90}"/>
          </ac:spMkLst>
        </pc:spChg>
      </pc:sldChg>
      <pc:sldChg chg="modSp mod">
        <pc:chgData name="Philippe Dudognon" userId="8c37c691-958d-4470-855c-9e4378e20dcd" providerId="ADAL" clId="{F974F2F8-2919-485B-9333-850EC6401960}" dt="2021-06-01T16:05:15.834" v="684" actId="20577"/>
        <pc:sldMkLst>
          <pc:docMk/>
          <pc:sldMk cId="1756880113" sldId="2076138433"/>
        </pc:sldMkLst>
        <pc:spChg chg="mod">
          <ac:chgData name="Philippe Dudognon" userId="8c37c691-958d-4470-855c-9e4378e20dcd" providerId="ADAL" clId="{F974F2F8-2919-485B-9333-850EC6401960}" dt="2021-06-01T16:05:15.834" v="684" actId="20577"/>
          <ac:spMkLst>
            <pc:docMk/>
            <pc:sldMk cId="1756880113" sldId="2076138433"/>
            <ac:spMk id="5" creationId="{F5C85A18-FFFA-4188-B7BA-BBA049FD9A56}"/>
          </ac:spMkLst>
        </pc:spChg>
      </pc:sldChg>
      <pc:sldChg chg="modSp mod">
        <pc:chgData name="Philippe Dudognon" userId="8c37c691-958d-4470-855c-9e4378e20dcd" providerId="ADAL" clId="{F974F2F8-2919-485B-9333-850EC6401960}" dt="2021-06-01T16:05:31.016" v="690" actId="6549"/>
        <pc:sldMkLst>
          <pc:docMk/>
          <pc:sldMk cId="3660298466" sldId="2076138434"/>
        </pc:sldMkLst>
        <pc:spChg chg="mod">
          <ac:chgData name="Philippe Dudognon" userId="8c37c691-958d-4470-855c-9e4378e20dcd" providerId="ADAL" clId="{F974F2F8-2919-485B-9333-850EC6401960}" dt="2021-06-01T16:05:31.016" v="690" actId="6549"/>
          <ac:spMkLst>
            <pc:docMk/>
            <pc:sldMk cId="3660298466" sldId="2076138434"/>
            <ac:spMk id="5" creationId="{1DDCD053-9984-4036-997C-F4FA2354B551}"/>
          </ac:spMkLst>
        </pc:spChg>
      </pc:sldChg>
      <pc:sldChg chg="mod modShow">
        <pc:chgData name="Philippe Dudognon" userId="8c37c691-958d-4470-855c-9e4378e20dcd" providerId="ADAL" clId="{F974F2F8-2919-485B-9333-850EC6401960}" dt="2021-06-01T14:41:15.524" v="599" actId="729"/>
        <pc:sldMkLst>
          <pc:docMk/>
          <pc:sldMk cId="4097454250" sldId="2076138438"/>
        </pc:sldMkLst>
      </pc:sldChg>
      <pc:sldChg chg="mod modShow">
        <pc:chgData name="Philippe Dudognon" userId="8c37c691-958d-4470-855c-9e4378e20dcd" providerId="ADAL" clId="{F974F2F8-2919-485B-9333-850EC6401960}" dt="2021-06-01T14:41:15.524" v="599" actId="729"/>
        <pc:sldMkLst>
          <pc:docMk/>
          <pc:sldMk cId="358098498" sldId="2076138439"/>
        </pc:sldMkLst>
      </pc:sldChg>
      <pc:sldChg chg="del">
        <pc:chgData name="Philippe Dudognon" userId="8c37c691-958d-4470-855c-9e4378e20dcd" providerId="ADAL" clId="{F974F2F8-2919-485B-9333-850EC6401960}" dt="2021-06-01T16:06:34.228" v="694" actId="2696"/>
        <pc:sldMkLst>
          <pc:docMk/>
          <pc:sldMk cId="797435936" sldId="2076138446"/>
        </pc:sldMkLst>
      </pc:sldChg>
      <pc:sldChg chg="modSp mod">
        <pc:chgData name="Philippe Dudognon" userId="8c37c691-958d-4470-855c-9e4378e20dcd" providerId="ADAL" clId="{F974F2F8-2919-485B-9333-850EC6401960}" dt="2021-06-01T16:05:37.462" v="693" actId="20577"/>
        <pc:sldMkLst>
          <pc:docMk/>
          <pc:sldMk cId="2504741866" sldId="2076138460"/>
        </pc:sldMkLst>
        <pc:spChg chg="mod">
          <ac:chgData name="Philippe Dudognon" userId="8c37c691-958d-4470-855c-9e4378e20dcd" providerId="ADAL" clId="{F974F2F8-2919-485B-9333-850EC6401960}" dt="2021-06-01T16:05:37.462" v="693" actId="20577"/>
          <ac:spMkLst>
            <pc:docMk/>
            <pc:sldMk cId="2504741866" sldId="2076138460"/>
            <ac:spMk id="5" creationId="{FB03E250-02F8-41AF-A0A9-D33DC6738854}"/>
          </ac:spMkLst>
        </pc:spChg>
      </pc:sldChg>
      <pc:sldChg chg="modSp del mod">
        <pc:chgData name="Philippe Dudognon" userId="8c37c691-958d-4470-855c-9e4378e20dcd" providerId="ADAL" clId="{F974F2F8-2919-485B-9333-850EC6401960}" dt="2021-05-29T13:52:12.881" v="318" actId="47"/>
        <pc:sldMkLst>
          <pc:docMk/>
          <pc:sldMk cId="737765321" sldId="2076138461"/>
        </pc:sldMkLst>
        <pc:spChg chg="mod">
          <ac:chgData name="Philippe Dudognon" userId="8c37c691-958d-4470-855c-9e4378e20dcd" providerId="ADAL" clId="{F974F2F8-2919-485B-9333-850EC6401960}" dt="2021-05-28T09:18:17.681" v="62" actId="20577"/>
          <ac:spMkLst>
            <pc:docMk/>
            <pc:sldMk cId="737765321" sldId="2076138461"/>
            <ac:spMk id="4" creationId="{9750599A-E232-4AA7-9DCB-486E2787001B}"/>
          </ac:spMkLst>
        </pc:spChg>
      </pc:sldChg>
      <pc:sldChg chg="modSp del mod">
        <pc:chgData name="Philippe Dudognon" userId="8c37c691-958d-4470-855c-9e4378e20dcd" providerId="ADAL" clId="{F974F2F8-2919-485B-9333-850EC6401960}" dt="2021-06-01T14:31:09.746" v="512" actId="47"/>
        <pc:sldMkLst>
          <pc:docMk/>
          <pc:sldMk cId="3044572798" sldId="2076138462"/>
        </pc:sldMkLst>
        <pc:spChg chg="mod">
          <ac:chgData name="Philippe Dudognon" userId="8c37c691-958d-4470-855c-9e4378e20dcd" providerId="ADAL" clId="{F974F2F8-2919-485B-9333-850EC6401960}" dt="2021-05-29T13:52:23.560" v="320" actId="20577"/>
          <ac:spMkLst>
            <pc:docMk/>
            <pc:sldMk cId="3044572798" sldId="2076138462"/>
            <ac:spMk id="4" creationId="{9750599A-E232-4AA7-9DCB-486E2787001B}"/>
          </ac:spMkLst>
        </pc:spChg>
      </pc:sldChg>
      <pc:sldChg chg="del">
        <pc:chgData name="Philippe Dudognon" userId="8c37c691-958d-4470-855c-9e4378e20dcd" providerId="ADAL" clId="{F974F2F8-2919-485B-9333-850EC6401960}" dt="2021-05-29T13:52:37.733" v="321" actId="47"/>
        <pc:sldMkLst>
          <pc:docMk/>
          <pc:sldMk cId="324205408" sldId="2076138463"/>
        </pc:sldMkLst>
      </pc:sldChg>
      <pc:sldChg chg="addSp modSp new mod ord">
        <pc:chgData name="Philippe Dudognon" userId="8c37c691-958d-4470-855c-9e4378e20dcd" providerId="ADAL" clId="{F974F2F8-2919-485B-9333-850EC6401960}" dt="2021-06-01T13:42:45.688" v="388"/>
        <pc:sldMkLst>
          <pc:docMk/>
          <pc:sldMk cId="541134119" sldId="2076138465"/>
        </pc:sldMkLst>
        <pc:spChg chg="mod">
          <ac:chgData name="Philippe Dudognon" userId="8c37c691-958d-4470-855c-9e4378e20dcd" providerId="ADAL" clId="{F974F2F8-2919-485B-9333-850EC6401960}" dt="2021-05-29T14:17:33.482" v="339" actId="20577"/>
          <ac:spMkLst>
            <pc:docMk/>
            <pc:sldMk cId="541134119" sldId="2076138465"/>
            <ac:spMk id="2" creationId="{A994E4A2-00EF-4D69-9512-AF8C8211AEA1}"/>
          </ac:spMkLst>
        </pc:spChg>
        <pc:picChg chg="add mod">
          <ac:chgData name="Philippe Dudognon" userId="8c37c691-958d-4470-855c-9e4378e20dcd" providerId="ADAL" clId="{F974F2F8-2919-485B-9333-850EC6401960}" dt="2021-05-28T09:19:10.182" v="69" actId="1076"/>
          <ac:picMkLst>
            <pc:docMk/>
            <pc:sldMk cId="541134119" sldId="2076138465"/>
            <ac:picMk id="4" creationId="{8195FFC6-F675-4EFD-BDE7-7302E45BEF95}"/>
          </ac:picMkLst>
        </pc:picChg>
      </pc:sldChg>
      <pc:sldChg chg="addSp delSp modSp new mod ord">
        <pc:chgData name="Philippe Dudognon" userId="8c37c691-958d-4470-855c-9e4378e20dcd" providerId="ADAL" clId="{F974F2F8-2919-485B-9333-850EC6401960}" dt="2021-06-01T13:42:45.688" v="388"/>
        <pc:sldMkLst>
          <pc:docMk/>
          <pc:sldMk cId="627587068" sldId="2076138466"/>
        </pc:sldMkLst>
        <pc:spChg chg="mod">
          <ac:chgData name="Philippe Dudognon" userId="8c37c691-958d-4470-855c-9e4378e20dcd" providerId="ADAL" clId="{F974F2F8-2919-485B-9333-850EC6401960}" dt="2021-05-29T11:26:46.440" v="290" actId="20577"/>
          <ac:spMkLst>
            <pc:docMk/>
            <pc:sldMk cId="627587068" sldId="2076138466"/>
            <ac:spMk id="2" creationId="{645C0798-E420-4CDD-A682-D8CF488D2829}"/>
          </ac:spMkLst>
        </pc:spChg>
        <pc:spChg chg="del">
          <ac:chgData name="Philippe Dudognon" userId="8c37c691-958d-4470-855c-9e4378e20dcd" providerId="ADAL" clId="{F974F2F8-2919-485B-9333-850EC6401960}" dt="2021-05-29T11:26:07.971" v="271" actId="478"/>
          <ac:spMkLst>
            <pc:docMk/>
            <pc:sldMk cId="627587068" sldId="2076138466"/>
            <ac:spMk id="3" creationId="{75C7CB18-5107-49BD-AE03-B113897D7689}"/>
          </ac:spMkLst>
        </pc:spChg>
        <pc:spChg chg="add mod">
          <ac:chgData name="Philippe Dudognon" userId="8c37c691-958d-4470-855c-9e4378e20dcd" providerId="ADAL" clId="{F974F2F8-2919-485B-9333-850EC6401960}" dt="2021-05-29T11:26:28.777" v="276" actId="1076"/>
          <ac:spMkLst>
            <pc:docMk/>
            <pc:sldMk cId="627587068" sldId="2076138466"/>
            <ac:spMk id="7" creationId="{FA965C76-953C-48E3-9CEF-FE028F159D13}"/>
          </ac:spMkLst>
        </pc:spChg>
        <pc:spChg chg="add mod">
          <ac:chgData name="Philippe Dudognon" userId="8c37c691-958d-4470-855c-9e4378e20dcd" providerId="ADAL" clId="{F974F2F8-2919-485B-9333-850EC6401960}" dt="2021-05-29T11:26:38.666" v="279" actId="20577"/>
          <ac:spMkLst>
            <pc:docMk/>
            <pc:sldMk cId="627587068" sldId="2076138466"/>
            <ac:spMk id="9" creationId="{1A2CCCDC-B29D-42F3-9E7B-3A3BE10F3F2B}"/>
          </ac:spMkLst>
        </pc:spChg>
        <pc:picChg chg="add mod">
          <ac:chgData name="Philippe Dudognon" userId="8c37c691-958d-4470-855c-9e4378e20dcd" providerId="ADAL" clId="{F974F2F8-2919-485B-9333-850EC6401960}" dt="2021-05-29T11:26:25.996" v="275" actId="1076"/>
          <ac:picMkLst>
            <pc:docMk/>
            <pc:sldMk cId="627587068" sldId="2076138466"/>
            <ac:picMk id="5" creationId="{B6E6DB8A-D128-4915-9953-C2A6F0807F95}"/>
          </ac:picMkLst>
        </pc:picChg>
      </pc:sldChg>
      <pc:sldChg chg="addSp delSp modSp new mod ord">
        <pc:chgData name="Philippe Dudognon" userId="8c37c691-958d-4470-855c-9e4378e20dcd" providerId="ADAL" clId="{F974F2F8-2919-485B-9333-850EC6401960}" dt="2021-06-01T13:42:45.688" v="388"/>
        <pc:sldMkLst>
          <pc:docMk/>
          <pc:sldMk cId="3022157021" sldId="2076138467"/>
        </pc:sldMkLst>
        <pc:spChg chg="mod">
          <ac:chgData name="Philippe Dudognon" userId="8c37c691-958d-4470-855c-9e4378e20dcd" providerId="ADAL" clId="{F974F2F8-2919-485B-9333-850EC6401960}" dt="2021-05-29T11:29:43.555" v="307" actId="1076"/>
          <ac:spMkLst>
            <pc:docMk/>
            <pc:sldMk cId="3022157021" sldId="2076138467"/>
            <ac:spMk id="2" creationId="{D21F1519-32BB-4BDE-AC74-93FA8735CCE2}"/>
          </ac:spMkLst>
        </pc:spChg>
        <pc:spChg chg="del mod">
          <ac:chgData name="Philippe Dudognon" userId="8c37c691-958d-4470-855c-9e4378e20dcd" providerId="ADAL" clId="{F974F2F8-2919-485B-9333-850EC6401960}" dt="2021-05-29T11:28:44.161" v="299" actId="478"/>
          <ac:spMkLst>
            <pc:docMk/>
            <pc:sldMk cId="3022157021" sldId="2076138467"/>
            <ac:spMk id="3" creationId="{B748E732-98A5-4F43-90A6-23ECF1F8DDD2}"/>
          </ac:spMkLst>
        </pc:spChg>
        <pc:spChg chg="add mod">
          <ac:chgData name="Philippe Dudognon" userId="8c37c691-958d-4470-855c-9e4378e20dcd" providerId="ADAL" clId="{F974F2F8-2919-485B-9333-850EC6401960}" dt="2021-05-29T11:29:47.482" v="308" actId="1076"/>
          <ac:spMkLst>
            <pc:docMk/>
            <pc:sldMk cId="3022157021" sldId="2076138467"/>
            <ac:spMk id="5" creationId="{818783F2-2360-4C41-B722-EC68A5F91966}"/>
          </ac:spMkLst>
        </pc:spChg>
        <pc:spChg chg="add del mod">
          <ac:chgData name="Philippe Dudognon" userId="8c37c691-958d-4470-855c-9e4378e20dcd" providerId="ADAL" clId="{F974F2F8-2919-485B-9333-850EC6401960}" dt="2021-05-29T11:28:48.502" v="300" actId="478"/>
          <ac:spMkLst>
            <pc:docMk/>
            <pc:sldMk cId="3022157021" sldId="2076138467"/>
            <ac:spMk id="7" creationId="{2CD9B4A7-2A72-48AC-B953-CE9DCF20632A}"/>
          </ac:spMkLst>
        </pc:spChg>
        <pc:spChg chg="add mod">
          <ac:chgData name="Philippe Dudognon" userId="8c37c691-958d-4470-855c-9e4378e20dcd" providerId="ADAL" clId="{F974F2F8-2919-485B-9333-850EC6401960}" dt="2021-05-29T11:29:19.583" v="303" actId="1076"/>
          <ac:spMkLst>
            <pc:docMk/>
            <pc:sldMk cId="3022157021" sldId="2076138467"/>
            <ac:spMk id="9" creationId="{50857D9E-85B4-4117-8008-E49381F80F58}"/>
          </ac:spMkLst>
        </pc:spChg>
        <pc:spChg chg="add mod">
          <ac:chgData name="Philippe Dudognon" userId="8c37c691-958d-4470-855c-9e4378e20dcd" providerId="ADAL" clId="{F974F2F8-2919-485B-9333-850EC6401960}" dt="2021-05-29T11:29:28.105" v="306" actId="20577"/>
          <ac:spMkLst>
            <pc:docMk/>
            <pc:sldMk cId="3022157021" sldId="2076138467"/>
            <ac:spMk id="11" creationId="{A7439B12-6C34-4515-83AE-D5963AD74AFE}"/>
          </ac:spMkLst>
        </pc:spChg>
      </pc:sldChg>
      <pc:sldChg chg="modSp mod">
        <pc:chgData name="Philippe Dudognon" userId="8c37c691-958d-4470-855c-9e4378e20dcd" providerId="ADAL" clId="{F974F2F8-2919-485B-9333-850EC6401960}" dt="2021-06-01T14:49:17.021" v="643"/>
        <pc:sldMkLst>
          <pc:docMk/>
          <pc:sldMk cId="327648251" sldId="2076138468"/>
        </pc:sldMkLst>
        <pc:spChg chg="mod">
          <ac:chgData name="Philippe Dudognon" userId="8c37c691-958d-4470-855c-9e4378e20dcd" providerId="ADAL" clId="{F974F2F8-2919-485B-9333-850EC6401960}" dt="2021-06-01T14:49:17.021" v="643"/>
          <ac:spMkLst>
            <pc:docMk/>
            <pc:sldMk cId="327648251" sldId="2076138468"/>
            <ac:spMk id="4" creationId="{9750599A-E232-4AA7-9DCB-486E2787001B}"/>
          </ac:spMkLst>
        </pc:spChg>
      </pc:sldChg>
      <pc:sldChg chg="modSp mod ord">
        <pc:chgData name="Philippe Dudognon" userId="8c37c691-958d-4470-855c-9e4378e20dcd" providerId="ADAL" clId="{F974F2F8-2919-485B-9333-850EC6401960}" dt="2021-06-01T14:49:14.151" v="642"/>
        <pc:sldMkLst>
          <pc:docMk/>
          <pc:sldMk cId="840679297" sldId="2076138469"/>
        </pc:sldMkLst>
        <pc:spChg chg="mod">
          <ac:chgData name="Philippe Dudognon" userId="8c37c691-958d-4470-855c-9e4378e20dcd" providerId="ADAL" clId="{F974F2F8-2919-485B-9333-850EC6401960}" dt="2021-06-01T14:49:14.151" v="642"/>
          <ac:spMkLst>
            <pc:docMk/>
            <pc:sldMk cId="840679297" sldId="2076138469"/>
            <ac:spMk id="4" creationId="{9750599A-E232-4AA7-9DCB-486E2787001B}"/>
          </ac:spMkLst>
        </pc:spChg>
      </pc:sldChg>
      <pc:sldChg chg="del">
        <pc:chgData name="Philippe Dudognon" userId="8c37c691-958d-4470-855c-9e4378e20dcd" providerId="ADAL" clId="{F974F2F8-2919-485B-9333-850EC6401960}" dt="2021-06-01T14:31:19.304" v="513" actId="47"/>
        <pc:sldMkLst>
          <pc:docMk/>
          <pc:sldMk cId="378720742" sldId="2076138470"/>
        </pc:sldMkLst>
      </pc:sldChg>
      <pc:sldChg chg="addSp modSp new mod">
        <pc:chgData name="Philippe Dudognon" userId="8c37c691-958d-4470-855c-9e4378e20dcd" providerId="ADAL" clId="{F974F2F8-2919-485B-9333-850EC6401960}" dt="2021-06-01T13:54:09.387" v="447" actId="1076"/>
        <pc:sldMkLst>
          <pc:docMk/>
          <pc:sldMk cId="1809461276" sldId="2076138471"/>
        </pc:sldMkLst>
        <pc:spChg chg="mod">
          <ac:chgData name="Philippe Dudognon" userId="8c37c691-958d-4470-855c-9e4378e20dcd" providerId="ADAL" clId="{F974F2F8-2919-485B-9333-850EC6401960}" dt="2021-06-01T13:50:02.211" v="428"/>
          <ac:spMkLst>
            <pc:docMk/>
            <pc:sldMk cId="1809461276" sldId="2076138471"/>
            <ac:spMk id="2" creationId="{1A173F0A-293C-4A78-A9F6-8ED9539075DA}"/>
          </ac:spMkLst>
        </pc:spChg>
        <pc:spChg chg="mod">
          <ac:chgData name="Philippe Dudognon" userId="8c37c691-958d-4470-855c-9e4378e20dcd" providerId="ADAL" clId="{F974F2F8-2919-485B-9333-850EC6401960}" dt="2021-06-01T13:54:07.400" v="446" actId="255"/>
          <ac:spMkLst>
            <pc:docMk/>
            <pc:sldMk cId="1809461276" sldId="2076138471"/>
            <ac:spMk id="3" creationId="{6233D20D-B43A-457E-8766-51CC129FEE61}"/>
          </ac:spMkLst>
        </pc:spChg>
        <pc:picChg chg="add mod">
          <ac:chgData name="Philippe Dudognon" userId="8c37c691-958d-4470-855c-9e4378e20dcd" providerId="ADAL" clId="{F974F2F8-2919-485B-9333-850EC6401960}" dt="2021-06-01T13:54:09.387" v="447" actId="1076"/>
          <ac:picMkLst>
            <pc:docMk/>
            <pc:sldMk cId="1809461276" sldId="2076138471"/>
            <ac:picMk id="5" creationId="{09CFFBAB-71EA-4B1C-8B05-38A6EE63BC15}"/>
          </ac:picMkLst>
        </pc:picChg>
      </pc:sldChg>
      <pc:sldChg chg="addSp delSp modSp new mod">
        <pc:chgData name="Philippe Dudognon" userId="8c37c691-958d-4470-855c-9e4378e20dcd" providerId="ADAL" clId="{F974F2F8-2919-485B-9333-850EC6401960}" dt="2021-06-01T14:38:07.753" v="556" actId="14100"/>
        <pc:sldMkLst>
          <pc:docMk/>
          <pc:sldMk cId="1723624970" sldId="2076138472"/>
        </pc:sldMkLst>
        <pc:spChg chg="mod">
          <ac:chgData name="Philippe Dudognon" userId="8c37c691-958d-4470-855c-9e4378e20dcd" providerId="ADAL" clId="{F974F2F8-2919-485B-9333-850EC6401960}" dt="2021-06-01T13:51:45.999" v="435"/>
          <ac:spMkLst>
            <pc:docMk/>
            <pc:sldMk cId="1723624970" sldId="2076138472"/>
            <ac:spMk id="2" creationId="{2EF35A2A-25F6-43E9-AEA0-69C5397F865B}"/>
          </ac:spMkLst>
        </pc:spChg>
        <pc:spChg chg="del">
          <ac:chgData name="Philippe Dudognon" userId="8c37c691-958d-4470-855c-9e4378e20dcd" providerId="ADAL" clId="{F974F2F8-2919-485B-9333-850EC6401960}" dt="2021-06-01T13:51:39.875" v="434" actId="478"/>
          <ac:spMkLst>
            <pc:docMk/>
            <pc:sldMk cId="1723624970" sldId="2076138472"/>
            <ac:spMk id="3" creationId="{60CEE178-0679-465B-80B3-60B6FEFB786B}"/>
          </ac:spMkLst>
        </pc:spChg>
        <pc:spChg chg="add mod">
          <ac:chgData name="Philippe Dudognon" userId="8c37c691-958d-4470-855c-9e4378e20dcd" providerId="ADAL" clId="{F974F2F8-2919-485B-9333-850EC6401960}" dt="2021-06-01T13:52:35.567" v="441" actId="14100"/>
          <ac:spMkLst>
            <pc:docMk/>
            <pc:sldMk cId="1723624970" sldId="2076138472"/>
            <ac:spMk id="7" creationId="{D0116148-A155-4042-B8F6-BC7A6D21EC2E}"/>
          </ac:spMkLst>
        </pc:spChg>
        <pc:spChg chg="add mod">
          <ac:chgData name="Philippe Dudognon" userId="8c37c691-958d-4470-855c-9e4378e20dcd" providerId="ADAL" clId="{F974F2F8-2919-485B-9333-850EC6401960}" dt="2021-06-01T14:34:36.549" v="535" actId="5793"/>
          <ac:spMkLst>
            <pc:docMk/>
            <pc:sldMk cId="1723624970" sldId="2076138472"/>
            <ac:spMk id="9" creationId="{F0E86921-260F-43A3-B9EA-6AB4113F7A0E}"/>
          </ac:spMkLst>
        </pc:spChg>
        <pc:spChg chg="add mod">
          <ac:chgData name="Philippe Dudognon" userId="8c37c691-958d-4470-855c-9e4378e20dcd" providerId="ADAL" clId="{F974F2F8-2919-485B-9333-850EC6401960}" dt="2021-06-01T14:37:36.917" v="547" actId="1076"/>
          <ac:spMkLst>
            <pc:docMk/>
            <pc:sldMk cId="1723624970" sldId="2076138472"/>
            <ac:spMk id="11" creationId="{A8A4A851-2599-43CA-B411-1EE2DC62E9AE}"/>
          </ac:spMkLst>
        </pc:spChg>
        <pc:spChg chg="add del mod">
          <ac:chgData name="Philippe Dudognon" userId="8c37c691-958d-4470-855c-9e4378e20dcd" providerId="ADAL" clId="{F974F2F8-2919-485B-9333-850EC6401960}" dt="2021-06-01T14:37:50.009" v="551" actId="478"/>
          <ac:spMkLst>
            <pc:docMk/>
            <pc:sldMk cId="1723624970" sldId="2076138472"/>
            <ac:spMk id="13" creationId="{A36D6AD8-6BB1-4084-A417-8D652E5CEF12}"/>
          </ac:spMkLst>
        </pc:spChg>
        <pc:spChg chg="add mod">
          <ac:chgData name="Philippe Dudognon" userId="8c37c691-958d-4470-855c-9e4378e20dcd" providerId="ADAL" clId="{F974F2F8-2919-485B-9333-850EC6401960}" dt="2021-06-01T14:38:07.753" v="556" actId="14100"/>
          <ac:spMkLst>
            <pc:docMk/>
            <pc:sldMk cId="1723624970" sldId="2076138472"/>
            <ac:spMk id="15" creationId="{14721B37-8546-48F5-8AD4-1D8771E4AAA7}"/>
          </ac:spMkLst>
        </pc:spChg>
        <pc:picChg chg="add mod">
          <ac:chgData name="Philippe Dudognon" userId="8c37c691-958d-4470-855c-9e4378e20dcd" providerId="ADAL" clId="{F974F2F8-2919-485B-9333-850EC6401960}" dt="2021-06-01T14:37:59.535" v="554" actId="1076"/>
          <ac:picMkLst>
            <pc:docMk/>
            <pc:sldMk cId="1723624970" sldId="2076138472"/>
            <ac:picMk id="5" creationId="{2D5C6DD1-D4F5-4183-93C7-89DF2E3C64BC}"/>
          </ac:picMkLst>
        </pc:picChg>
        <pc:picChg chg="add del mod">
          <ac:chgData name="Philippe Dudognon" userId="8c37c691-958d-4470-855c-9e4378e20dcd" providerId="ADAL" clId="{F974F2F8-2919-485B-9333-850EC6401960}" dt="2021-06-01T14:37:50.009" v="551" actId="478"/>
          <ac:picMkLst>
            <pc:docMk/>
            <pc:sldMk cId="1723624970" sldId="2076138472"/>
            <ac:picMk id="12" creationId="{0D410E71-EB04-4F18-92A8-C3467E74D411}"/>
          </ac:picMkLst>
        </pc:picChg>
      </pc:sldChg>
      <pc:sldChg chg="modSp mod ord">
        <pc:chgData name="Philippe Dudognon" userId="8c37c691-958d-4470-855c-9e4378e20dcd" providerId="ADAL" clId="{F974F2F8-2919-485B-9333-850EC6401960}" dt="2021-06-01T14:49:10.069" v="641"/>
        <pc:sldMkLst>
          <pc:docMk/>
          <pc:sldMk cId="395215115" sldId="2076138473"/>
        </pc:sldMkLst>
        <pc:spChg chg="mod">
          <ac:chgData name="Philippe Dudognon" userId="8c37c691-958d-4470-855c-9e4378e20dcd" providerId="ADAL" clId="{F974F2F8-2919-485B-9333-850EC6401960}" dt="2021-06-01T14:49:10.069" v="641"/>
          <ac:spMkLst>
            <pc:docMk/>
            <pc:sldMk cId="395215115" sldId="2076138473"/>
            <ac:spMk id="4" creationId="{9750599A-E232-4AA7-9DCB-486E2787001B}"/>
          </ac:spMkLst>
        </pc:spChg>
      </pc:sldChg>
      <pc:sldChg chg="modSp mod">
        <pc:chgData name="Philippe Dudognon" userId="8c37c691-958d-4470-855c-9e4378e20dcd" providerId="ADAL" clId="{F974F2F8-2919-485B-9333-850EC6401960}" dt="2021-06-01T14:49:05.612" v="640"/>
        <pc:sldMkLst>
          <pc:docMk/>
          <pc:sldMk cId="3257318814" sldId="2076138474"/>
        </pc:sldMkLst>
        <pc:spChg chg="mod">
          <ac:chgData name="Philippe Dudognon" userId="8c37c691-958d-4470-855c-9e4378e20dcd" providerId="ADAL" clId="{F974F2F8-2919-485B-9333-850EC6401960}" dt="2021-06-01T14:49:05.612" v="640"/>
          <ac:spMkLst>
            <pc:docMk/>
            <pc:sldMk cId="3257318814" sldId="2076138474"/>
            <ac:spMk id="4" creationId="{9750599A-E232-4AA7-9DCB-486E2787001B}"/>
          </ac:spMkLst>
        </pc:spChg>
      </pc:sldChg>
      <pc:sldChg chg="modSp mod">
        <pc:chgData name="Philippe Dudognon" userId="8c37c691-958d-4470-855c-9e4378e20dcd" providerId="ADAL" clId="{F974F2F8-2919-485B-9333-850EC6401960}" dt="2021-06-01T14:48:59.364" v="639" actId="20577"/>
        <pc:sldMkLst>
          <pc:docMk/>
          <pc:sldMk cId="1608645259" sldId="2076138475"/>
        </pc:sldMkLst>
        <pc:spChg chg="mod">
          <ac:chgData name="Philippe Dudognon" userId="8c37c691-958d-4470-855c-9e4378e20dcd" providerId="ADAL" clId="{F974F2F8-2919-485B-9333-850EC6401960}" dt="2021-06-01T14:48:59.364" v="639" actId="20577"/>
          <ac:spMkLst>
            <pc:docMk/>
            <pc:sldMk cId="1608645259" sldId="2076138475"/>
            <ac:spMk id="4" creationId="{9750599A-E232-4AA7-9DCB-486E2787001B}"/>
          </ac:spMkLst>
        </pc:spChg>
      </pc:sldChg>
      <pc:sldChg chg="addSp modSp new mod ord">
        <pc:chgData name="Philippe Dudognon" userId="8c37c691-958d-4470-855c-9e4378e20dcd" providerId="ADAL" clId="{F974F2F8-2919-485B-9333-850EC6401960}" dt="2021-06-01T14:41:10.724" v="598"/>
        <pc:sldMkLst>
          <pc:docMk/>
          <pc:sldMk cId="646816763" sldId="2076138477"/>
        </pc:sldMkLst>
        <pc:spChg chg="mod">
          <ac:chgData name="Philippe Dudognon" userId="8c37c691-958d-4470-855c-9e4378e20dcd" providerId="ADAL" clId="{F974F2F8-2919-485B-9333-850EC6401960}" dt="2021-06-01T14:40:39.570" v="592" actId="1076"/>
          <ac:spMkLst>
            <pc:docMk/>
            <pc:sldMk cId="646816763" sldId="2076138477"/>
            <ac:spMk id="2" creationId="{50681F83-FEDA-4CC5-9B3A-3571128C7A88}"/>
          </ac:spMkLst>
        </pc:spChg>
        <pc:spChg chg="add mod">
          <ac:chgData name="Philippe Dudognon" userId="8c37c691-958d-4470-855c-9e4378e20dcd" providerId="ADAL" clId="{F974F2F8-2919-485B-9333-850EC6401960}" dt="2021-06-01T14:40:52.932" v="594" actId="1076"/>
          <ac:spMkLst>
            <pc:docMk/>
            <pc:sldMk cId="646816763" sldId="2076138477"/>
            <ac:spMk id="8" creationId="{2A51097B-B658-4567-8488-9449FFD30184}"/>
          </ac:spMkLst>
        </pc:spChg>
        <pc:spChg chg="add mod">
          <ac:chgData name="Philippe Dudognon" userId="8c37c691-958d-4470-855c-9e4378e20dcd" providerId="ADAL" clId="{F974F2F8-2919-485B-9333-850EC6401960}" dt="2021-06-01T14:41:03.126" v="596" actId="1076"/>
          <ac:spMkLst>
            <pc:docMk/>
            <pc:sldMk cId="646816763" sldId="2076138477"/>
            <ac:spMk id="12" creationId="{5548339A-9C6A-4170-BC5C-C433C92E16F0}"/>
          </ac:spMkLst>
        </pc:spChg>
        <pc:picChg chg="add mod">
          <ac:chgData name="Philippe Dudognon" userId="8c37c691-958d-4470-855c-9e4378e20dcd" providerId="ADAL" clId="{F974F2F8-2919-485B-9333-850EC6401960}" dt="2021-06-01T14:40:19.224" v="559" actId="1076"/>
          <ac:picMkLst>
            <pc:docMk/>
            <pc:sldMk cId="646816763" sldId="2076138477"/>
            <ac:picMk id="4" creationId="{57F66D17-2378-4E27-9AFF-F12BB0D2498E}"/>
          </ac:picMkLst>
        </pc:picChg>
        <pc:cxnChg chg="add mod">
          <ac:chgData name="Philippe Dudognon" userId="8c37c691-958d-4470-855c-9e4378e20dcd" providerId="ADAL" clId="{F974F2F8-2919-485B-9333-850EC6401960}" dt="2021-06-01T14:40:52.932" v="594" actId="1076"/>
          <ac:cxnSpMkLst>
            <pc:docMk/>
            <pc:sldMk cId="646816763" sldId="2076138477"/>
            <ac:cxnSpMk id="6" creationId="{06FF684F-BE0F-4B7B-9A36-F68EAFD1FD14}"/>
          </ac:cxnSpMkLst>
        </pc:cxnChg>
        <pc:cxnChg chg="add mod">
          <ac:chgData name="Philippe Dudognon" userId="8c37c691-958d-4470-855c-9e4378e20dcd" providerId="ADAL" clId="{F974F2F8-2919-485B-9333-850EC6401960}" dt="2021-06-01T14:41:03.126" v="596" actId="1076"/>
          <ac:cxnSpMkLst>
            <pc:docMk/>
            <pc:sldMk cId="646816763" sldId="2076138477"/>
            <ac:cxnSpMk id="10" creationId="{FF737D81-7C6D-4722-8852-C37491606B0F}"/>
          </ac:cxnSpMkLst>
        </pc:cxnChg>
      </pc:sldChg>
      <pc:sldMasterChg chg="delSldLayout">
        <pc:chgData name="Philippe Dudognon" userId="8c37c691-958d-4470-855c-9e4378e20dcd" providerId="ADAL" clId="{F974F2F8-2919-485B-9333-850EC6401960}" dt="2021-06-01T16:10:12.086" v="828" actId="2696"/>
        <pc:sldMasterMkLst>
          <pc:docMk/>
          <pc:sldMasterMk cId="1667665892" sldId="2147483754"/>
        </pc:sldMasterMkLst>
        <pc:sldLayoutChg chg="del">
          <pc:chgData name="Philippe Dudognon" userId="8c37c691-958d-4470-855c-9e4378e20dcd" providerId="ADAL" clId="{F974F2F8-2919-485B-9333-850EC6401960}" dt="2021-06-01T16:10:12.086" v="828" actId="2696"/>
          <pc:sldLayoutMkLst>
            <pc:docMk/>
            <pc:sldMasterMk cId="1667665892" sldId="2147483754"/>
            <pc:sldLayoutMk cId="2855554036" sldId="2147483755"/>
          </pc:sldLayoutMkLst>
        </pc:sldLayoutChg>
        <pc:sldLayoutChg chg="del">
          <pc:chgData name="Philippe Dudognon" userId="8c37c691-958d-4470-855c-9e4378e20dcd" providerId="ADAL" clId="{F974F2F8-2919-485B-9333-850EC6401960}" dt="2021-06-01T16:10:12.085" v="827" actId="2696"/>
          <pc:sldLayoutMkLst>
            <pc:docMk/>
            <pc:sldMasterMk cId="1667665892" sldId="2147483754"/>
            <pc:sldLayoutMk cId="1503007962" sldId="2147483756"/>
          </pc:sldLayoutMkLst>
        </pc:sldLayoutChg>
        <pc:sldLayoutChg chg="del">
          <pc:chgData name="Philippe Dudognon" userId="8c37c691-958d-4470-855c-9e4378e20dcd" providerId="ADAL" clId="{F974F2F8-2919-485B-9333-850EC6401960}" dt="2021-06-01T16:10:12.084" v="826" actId="2696"/>
          <pc:sldLayoutMkLst>
            <pc:docMk/>
            <pc:sldMasterMk cId="1667665892" sldId="2147483754"/>
            <pc:sldLayoutMk cId="3135228492" sldId="2147483757"/>
          </pc:sldLayoutMkLst>
        </pc:sldLayoutChg>
        <pc:sldLayoutChg chg="del">
          <pc:chgData name="Philippe Dudognon" userId="8c37c691-958d-4470-855c-9e4378e20dcd" providerId="ADAL" clId="{F974F2F8-2919-485B-9333-850EC6401960}" dt="2021-06-01T16:10:12.083" v="825" actId="2696"/>
          <pc:sldLayoutMkLst>
            <pc:docMk/>
            <pc:sldMasterMk cId="1667665892" sldId="2147483754"/>
            <pc:sldLayoutMk cId="1863749212" sldId="2147483758"/>
          </pc:sldLayoutMkLst>
        </pc:sldLayoutChg>
        <pc:sldLayoutChg chg="del">
          <pc:chgData name="Philippe Dudognon" userId="8c37c691-958d-4470-855c-9e4378e20dcd" providerId="ADAL" clId="{F974F2F8-2919-485B-9333-850EC6401960}" dt="2021-06-01T16:10:12.081" v="824" actId="2696"/>
          <pc:sldLayoutMkLst>
            <pc:docMk/>
            <pc:sldMasterMk cId="1667665892" sldId="2147483754"/>
            <pc:sldLayoutMk cId="1489394545" sldId="2147483760"/>
          </pc:sldLayoutMkLst>
        </pc:sldLayoutChg>
        <pc:sldLayoutChg chg="del">
          <pc:chgData name="Philippe Dudognon" userId="8c37c691-958d-4470-855c-9e4378e20dcd" providerId="ADAL" clId="{F974F2F8-2919-485B-9333-850EC6401960}" dt="2021-06-01T16:10:12.080" v="823" actId="2696"/>
          <pc:sldLayoutMkLst>
            <pc:docMk/>
            <pc:sldMasterMk cId="1667665892" sldId="2147483754"/>
            <pc:sldLayoutMk cId="14550257" sldId="2147483761"/>
          </pc:sldLayoutMkLst>
        </pc:sldLayoutChg>
        <pc:sldLayoutChg chg="del">
          <pc:chgData name="Philippe Dudognon" userId="8c37c691-958d-4470-855c-9e4378e20dcd" providerId="ADAL" clId="{F974F2F8-2919-485B-9333-850EC6401960}" dt="2021-06-01T16:10:12.079" v="822" actId="2696"/>
          <pc:sldLayoutMkLst>
            <pc:docMk/>
            <pc:sldMasterMk cId="1667665892" sldId="2147483754"/>
            <pc:sldLayoutMk cId="3724632666" sldId="2147483762"/>
          </pc:sldLayoutMkLst>
        </pc:sldLayoutChg>
        <pc:sldLayoutChg chg="del">
          <pc:chgData name="Philippe Dudognon" userId="8c37c691-958d-4470-855c-9e4378e20dcd" providerId="ADAL" clId="{F974F2F8-2919-485B-9333-850EC6401960}" dt="2021-06-01T16:10:12.078" v="821" actId="2696"/>
          <pc:sldLayoutMkLst>
            <pc:docMk/>
            <pc:sldMasterMk cId="1667665892" sldId="2147483754"/>
            <pc:sldLayoutMk cId="2802661349" sldId="2147483763"/>
          </pc:sldLayoutMkLst>
        </pc:sldLayoutChg>
        <pc:sldLayoutChg chg="del">
          <pc:chgData name="Philippe Dudognon" userId="8c37c691-958d-4470-855c-9e4378e20dcd" providerId="ADAL" clId="{F974F2F8-2919-485B-9333-850EC6401960}" dt="2021-06-01T16:10:12.078" v="820" actId="2696"/>
          <pc:sldLayoutMkLst>
            <pc:docMk/>
            <pc:sldMasterMk cId="1667665892" sldId="2147483754"/>
            <pc:sldLayoutMk cId="1386052647" sldId="2147483764"/>
          </pc:sldLayoutMkLst>
        </pc:sldLayoutChg>
        <pc:sldLayoutChg chg="del">
          <pc:chgData name="Philippe Dudognon" userId="8c37c691-958d-4470-855c-9e4378e20dcd" providerId="ADAL" clId="{F974F2F8-2919-485B-9333-850EC6401960}" dt="2021-06-01T16:10:12.077" v="819" actId="2696"/>
          <pc:sldLayoutMkLst>
            <pc:docMk/>
            <pc:sldMasterMk cId="1667665892" sldId="2147483754"/>
            <pc:sldLayoutMk cId="977362124" sldId="2147483765"/>
          </pc:sldLayoutMkLst>
        </pc:sldLayoutChg>
        <pc:sldLayoutChg chg="del">
          <pc:chgData name="Philippe Dudognon" userId="8c37c691-958d-4470-855c-9e4378e20dcd" providerId="ADAL" clId="{F974F2F8-2919-485B-9333-850EC6401960}" dt="2021-06-01T16:10:12.077" v="818" actId="2696"/>
          <pc:sldLayoutMkLst>
            <pc:docMk/>
            <pc:sldMasterMk cId="1667665892" sldId="2147483754"/>
            <pc:sldLayoutMk cId="2541440152" sldId="2147483766"/>
          </pc:sldLayoutMkLst>
        </pc:sldLayoutChg>
        <pc:sldLayoutChg chg="del">
          <pc:chgData name="Philippe Dudognon" userId="8c37c691-958d-4470-855c-9e4378e20dcd" providerId="ADAL" clId="{F974F2F8-2919-485B-9333-850EC6401960}" dt="2021-06-01T16:10:12.075" v="817" actId="2696"/>
          <pc:sldLayoutMkLst>
            <pc:docMk/>
            <pc:sldMasterMk cId="1667665892" sldId="2147483754"/>
            <pc:sldLayoutMk cId="2935339815" sldId="2147483767"/>
          </pc:sldLayoutMkLst>
        </pc:sldLayoutChg>
        <pc:sldLayoutChg chg="del">
          <pc:chgData name="Philippe Dudognon" userId="8c37c691-958d-4470-855c-9e4378e20dcd" providerId="ADAL" clId="{F974F2F8-2919-485B-9333-850EC6401960}" dt="2021-06-01T16:10:12.074" v="816" actId="2696"/>
          <pc:sldLayoutMkLst>
            <pc:docMk/>
            <pc:sldMasterMk cId="1667665892" sldId="2147483754"/>
            <pc:sldLayoutMk cId="3590130737" sldId="2147483768"/>
          </pc:sldLayoutMkLst>
        </pc:sldLayoutChg>
        <pc:sldLayoutChg chg="del">
          <pc:chgData name="Philippe Dudognon" userId="8c37c691-958d-4470-855c-9e4378e20dcd" providerId="ADAL" clId="{F974F2F8-2919-485B-9333-850EC6401960}" dt="2021-06-01T16:10:12.073" v="815" actId="2696"/>
          <pc:sldLayoutMkLst>
            <pc:docMk/>
            <pc:sldMasterMk cId="1667665892" sldId="2147483754"/>
            <pc:sldLayoutMk cId="1700898562" sldId="2147483769"/>
          </pc:sldLayoutMkLst>
        </pc:sldLayoutChg>
        <pc:sldLayoutChg chg="del">
          <pc:chgData name="Philippe Dudognon" userId="8c37c691-958d-4470-855c-9e4378e20dcd" providerId="ADAL" clId="{F974F2F8-2919-485B-9333-850EC6401960}" dt="2021-06-01T16:10:12.071" v="814" actId="2696"/>
          <pc:sldLayoutMkLst>
            <pc:docMk/>
            <pc:sldMasterMk cId="1667665892" sldId="2147483754"/>
            <pc:sldLayoutMk cId="893943353" sldId="2147483770"/>
          </pc:sldLayoutMkLst>
        </pc:sldLayoutChg>
        <pc:sldLayoutChg chg="del">
          <pc:chgData name="Philippe Dudognon" userId="8c37c691-958d-4470-855c-9e4378e20dcd" providerId="ADAL" clId="{F974F2F8-2919-485B-9333-850EC6401960}" dt="2021-06-01T16:10:12.070" v="813" actId="2696"/>
          <pc:sldLayoutMkLst>
            <pc:docMk/>
            <pc:sldMasterMk cId="1667665892" sldId="2147483754"/>
            <pc:sldLayoutMk cId="903682172" sldId="2147483771"/>
          </pc:sldLayoutMkLst>
        </pc:sldLayoutChg>
        <pc:sldLayoutChg chg="del">
          <pc:chgData name="Philippe Dudognon" userId="8c37c691-958d-4470-855c-9e4378e20dcd" providerId="ADAL" clId="{F974F2F8-2919-485B-9333-850EC6401960}" dt="2021-06-01T16:10:12.070" v="812" actId="2696"/>
          <pc:sldLayoutMkLst>
            <pc:docMk/>
            <pc:sldMasterMk cId="1667665892" sldId="2147483754"/>
            <pc:sldLayoutMk cId="3857830446" sldId="2147483772"/>
          </pc:sldLayoutMkLst>
        </pc:sldLayoutChg>
        <pc:sldLayoutChg chg="del">
          <pc:chgData name="Philippe Dudognon" userId="8c37c691-958d-4470-855c-9e4378e20dcd" providerId="ADAL" clId="{F974F2F8-2919-485B-9333-850EC6401960}" dt="2021-06-01T16:10:12.068" v="811" actId="2696"/>
          <pc:sldLayoutMkLst>
            <pc:docMk/>
            <pc:sldMasterMk cId="1667665892" sldId="2147483754"/>
            <pc:sldLayoutMk cId="1238236936" sldId="2147483773"/>
          </pc:sldLayoutMkLst>
        </pc:sldLayoutChg>
        <pc:sldLayoutChg chg="del">
          <pc:chgData name="Philippe Dudognon" userId="8c37c691-958d-4470-855c-9e4378e20dcd" providerId="ADAL" clId="{F974F2F8-2919-485B-9333-850EC6401960}" dt="2021-06-01T16:10:12.067" v="810" actId="2696"/>
          <pc:sldLayoutMkLst>
            <pc:docMk/>
            <pc:sldMasterMk cId="1667665892" sldId="2147483754"/>
            <pc:sldLayoutMk cId="3345451355" sldId="2147483774"/>
          </pc:sldLayoutMkLst>
        </pc:sldLayoutChg>
        <pc:sldLayoutChg chg="del">
          <pc:chgData name="Philippe Dudognon" userId="8c37c691-958d-4470-855c-9e4378e20dcd" providerId="ADAL" clId="{F974F2F8-2919-485B-9333-850EC6401960}" dt="2021-06-01T16:10:12.066" v="809" actId="2696"/>
          <pc:sldLayoutMkLst>
            <pc:docMk/>
            <pc:sldMasterMk cId="1667665892" sldId="2147483754"/>
            <pc:sldLayoutMk cId="3392787104" sldId="2147483775"/>
          </pc:sldLayoutMkLst>
        </pc:sldLayoutChg>
        <pc:sldLayoutChg chg="del">
          <pc:chgData name="Philippe Dudognon" userId="8c37c691-958d-4470-855c-9e4378e20dcd" providerId="ADAL" clId="{F974F2F8-2919-485B-9333-850EC6401960}" dt="2021-06-01T16:10:12.064" v="808" actId="2696"/>
          <pc:sldLayoutMkLst>
            <pc:docMk/>
            <pc:sldMasterMk cId="1667665892" sldId="2147483754"/>
            <pc:sldLayoutMk cId="3577364556" sldId="2147483776"/>
          </pc:sldLayoutMkLst>
        </pc:sldLayoutChg>
        <pc:sldLayoutChg chg="del">
          <pc:chgData name="Philippe Dudognon" userId="8c37c691-958d-4470-855c-9e4378e20dcd" providerId="ADAL" clId="{F974F2F8-2919-485B-9333-850EC6401960}" dt="2021-06-01T16:10:12.063" v="807" actId="2696"/>
          <pc:sldLayoutMkLst>
            <pc:docMk/>
            <pc:sldMasterMk cId="1667665892" sldId="2147483754"/>
            <pc:sldLayoutMk cId="868770371" sldId="2147483777"/>
          </pc:sldLayoutMkLst>
        </pc:sldLayoutChg>
        <pc:sldLayoutChg chg="del">
          <pc:chgData name="Philippe Dudognon" userId="8c37c691-958d-4470-855c-9e4378e20dcd" providerId="ADAL" clId="{F974F2F8-2919-485B-9333-850EC6401960}" dt="2021-06-01T16:10:12.062" v="806" actId="2696"/>
          <pc:sldLayoutMkLst>
            <pc:docMk/>
            <pc:sldMasterMk cId="1667665892" sldId="2147483754"/>
            <pc:sldLayoutMk cId="2819429052" sldId="2147483778"/>
          </pc:sldLayoutMkLst>
        </pc:sldLayoutChg>
        <pc:sldLayoutChg chg="del">
          <pc:chgData name="Philippe Dudognon" userId="8c37c691-958d-4470-855c-9e4378e20dcd" providerId="ADAL" clId="{F974F2F8-2919-485B-9333-850EC6401960}" dt="2021-06-01T16:10:12.061" v="805" actId="2696"/>
          <pc:sldLayoutMkLst>
            <pc:docMk/>
            <pc:sldMasterMk cId="1667665892" sldId="2147483754"/>
            <pc:sldLayoutMk cId="3268654955" sldId="2147483779"/>
          </pc:sldLayoutMkLst>
        </pc:sldLayoutChg>
        <pc:sldLayoutChg chg="del">
          <pc:chgData name="Philippe Dudognon" userId="8c37c691-958d-4470-855c-9e4378e20dcd" providerId="ADAL" clId="{F974F2F8-2919-485B-9333-850EC6401960}" dt="2021-06-01T16:10:12.060" v="804" actId="2696"/>
          <pc:sldLayoutMkLst>
            <pc:docMk/>
            <pc:sldMasterMk cId="1667665892" sldId="2147483754"/>
            <pc:sldLayoutMk cId="4090624565" sldId="2147483780"/>
          </pc:sldLayoutMkLst>
        </pc:sldLayoutChg>
        <pc:sldLayoutChg chg="del">
          <pc:chgData name="Philippe Dudognon" userId="8c37c691-958d-4470-855c-9e4378e20dcd" providerId="ADAL" clId="{F974F2F8-2919-485B-9333-850EC6401960}" dt="2021-06-01T16:10:12.059" v="803" actId="2696"/>
          <pc:sldLayoutMkLst>
            <pc:docMk/>
            <pc:sldMasterMk cId="1667665892" sldId="2147483754"/>
            <pc:sldLayoutMk cId="2222322379" sldId="2147483781"/>
          </pc:sldLayoutMkLst>
        </pc:sldLayoutChg>
        <pc:sldLayoutChg chg="del">
          <pc:chgData name="Philippe Dudognon" userId="8c37c691-958d-4470-855c-9e4378e20dcd" providerId="ADAL" clId="{F974F2F8-2919-485B-9333-850EC6401960}" dt="2021-06-01T16:10:12.058" v="802" actId="2696"/>
          <pc:sldLayoutMkLst>
            <pc:docMk/>
            <pc:sldMasterMk cId="1667665892" sldId="2147483754"/>
            <pc:sldLayoutMk cId="746726985" sldId="2147483782"/>
          </pc:sldLayoutMkLst>
        </pc:sldLayoutChg>
        <pc:sldLayoutChg chg="del">
          <pc:chgData name="Philippe Dudognon" userId="8c37c691-958d-4470-855c-9e4378e20dcd" providerId="ADAL" clId="{F974F2F8-2919-485B-9333-850EC6401960}" dt="2021-06-01T16:10:12.058" v="801" actId="2696"/>
          <pc:sldLayoutMkLst>
            <pc:docMk/>
            <pc:sldMasterMk cId="1667665892" sldId="2147483754"/>
            <pc:sldLayoutMk cId="3132138357" sldId="2147483783"/>
          </pc:sldLayoutMkLst>
        </pc:sldLayoutChg>
        <pc:sldLayoutChg chg="del">
          <pc:chgData name="Philippe Dudognon" userId="8c37c691-958d-4470-855c-9e4378e20dcd" providerId="ADAL" clId="{F974F2F8-2919-485B-9333-850EC6401960}" dt="2021-06-01T16:10:12.057" v="800" actId="2696"/>
          <pc:sldLayoutMkLst>
            <pc:docMk/>
            <pc:sldMasterMk cId="1667665892" sldId="2147483754"/>
            <pc:sldLayoutMk cId="3597769437" sldId="2147483784"/>
          </pc:sldLayoutMkLst>
        </pc:sldLayoutChg>
        <pc:sldLayoutChg chg="del">
          <pc:chgData name="Philippe Dudognon" userId="8c37c691-958d-4470-855c-9e4378e20dcd" providerId="ADAL" clId="{F974F2F8-2919-485B-9333-850EC6401960}" dt="2021-06-01T16:10:12.056" v="799" actId="2696"/>
          <pc:sldLayoutMkLst>
            <pc:docMk/>
            <pc:sldMasterMk cId="1667665892" sldId="2147483754"/>
            <pc:sldLayoutMk cId="1645246347" sldId="2147483785"/>
          </pc:sldLayoutMkLst>
        </pc:sldLayoutChg>
        <pc:sldLayoutChg chg="del">
          <pc:chgData name="Philippe Dudognon" userId="8c37c691-958d-4470-855c-9e4378e20dcd" providerId="ADAL" clId="{F974F2F8-2919-485B-9333-850EC6401960}" dt="2021-06-01T16:10:12.054" v="797" actId="2696"/>
          <pc:sldLayoutMkLst>
            <pc:docMk/>
            <pc:sldMasterMk cId="1667665892" sldId="2147483754"/>
            <pc:sldLayoutMk cId="1561865140" sldId="2147483786"/>
          </pc:sldLayoutMkLst>
        </pc:sldLayoutChg>
        <pc:sldLayoutChg chg="del">
          <pc:chgData name="Philippe Dudognon" userId="8c37c691-958d-4470-855c-9e4378e20dcd" providerId="ADAL" clId="{F974F2F8-2919-485B-9333-850EC6401960}" dt="2021-06-01T16:10:12.055" v="798" actId="2696"/>
          <pc:sldLayoutMkLst>
            <pc:docMk/>
            <pc:sldMasterMk cId="1667665892" sldId="2147483754"/>
            <pc:sldLayoutMk cId="1025361132" sldId="2147483787"/>
          </pc:sldLayoutMkLst>
        </pc:sldLayoutChg>
      </pc:sldMasterChg>
      <pc:sldMasterChg chg="delSldLayout">
        <pc:chgData name="Philippe Dudognon" userId="8c37c691-958d-4470-855c-9e4378e20dcd" providerId="ADAL" clId="{F974F2F8-2919-485B-9333-850EC6401960}" dt="2021-06-01T16:10:12.136" v="878" actId="2696"/>
        <pc:sldMasterMkLst>
          <pc:docMk/>
          <pc:sldMasterMk cId="625428295" sldId="2147483969"/>
        </pc:sldMasterMkLst>
        <pc:sldLayoutChg chg="del">
          <pc:chgData name="Philippe Dudognon" userId="8c37c691-958d-4470-855c-9e4378e20dcd" providerId="ADAL" clId="{F974F2F8-2919-485B-9333-850EC6401960}" dt="2021-06-01T16:10:12.136" v="878" actId="2696"/>
          <pc:sldLayoutMkLst>
            <pc:docMk/>
            <pc:sldMasterMk cId="625428295" sldId="2147483969"/>
            <pc:sldLayoutMk cId="2244502463" sldId="2147483970"/>
          </pc:sldLayoutMkLst>
        </pc:sldLayoutChg>
        <pc:sldLayoutChg chg="del">
          <pc:chgData name="Philippe Dudognon" userId="8c37c691-958d-4470-855c-9e4378e20dcd" providerId="ADAL" clId="{F974F2F8-2919-485B-9333-850EC6401960}" dt="2021-06-01T16:10:12.135" v="877" actId="2696"/>
          <pc:sldLayoutMkLst>
            <pc:docMk/>
            <pc:sldMasterMk cId="625428295" sldId="2147483969"/>
            <pc:sldLayoutMk cId="1867261618" sldId="2147483971"/>
          </pc:sldLayoutMkLst>
        </pc:sldLayoutChg>
        <pc:sldLayoutChg chg="del">
          <pc:chgData name="Philippe Dudognon" userId="8c37c691-958d-4470-855c-9e4378e20dcd" providerId="ADAL" clId="{F974F2F8-2919-485B-9333-850EC6401960}" dt="2021-06-01T16:10:12.134" v="876" actId="2696"/>
          <pc:sldLayoutMkLst>
            <pc:docMk/>
            <pc:sldMasterMk cId="625428295" sldId="2147483969"/>
            <pc:sldLayoutMk cId="3434999446" sldId="2147483972"/>
          </pc:sldLayoutMkLst>
        </pc:sldLayoutChg>
        <pc:sldLayoutChg chg="del">
          <pc:chgData name="Philippe Dudognon" userId="8c37c691-958d-4470-855c-9e4378e20dcd" providerId="ADAL" clId="{F974F2F8-2919-485B-9333-850EC6401960}" dt="2021-06-01T16:10:12.133" v="875" actId="2696"/>
          <pc:sldLayoutMkLst>
            <pc:docMk/>
            <pc:sldMasterMk cId="625428295" sldId="2147483969"/>
            <pc:sldLayoutMk cId="1022047808" sldId="2147483973"/>
          </pc:sldLayoutMkLst>
        </pc:sldLayoutChg>
        <pc:sldLayoutChg chg="del">
          <pc:chgData name="Philippe Dudognon" userId="8c37c691-958d-4470-855c-9e4378e20dcd" providerId="ADAL" clId="{F974F2F8-2919-485B-9333-850EC6401960}" dt="2021-06-01T16:10:12.132" v="874" actId="2696"/>
          <pc:sldLayoutMkLst>
            <pc:docMk/>
            <pc:sldMasterMk cId="625428295" sldId="2147483969"/>
            <pc:sldLayoutMk cId="826784085" sldId="2147483974"/>
          </pc:sldLayoutMkLst>
        </pc:sldLayoutChg>
        <pc:sldLayoutChg chg="del">
          <pc:chgData name="Philippe Dudognon" userId="8c37c691-958d-4470-855c-9e4378e20dcd" providerId="ADAL" clId="{F974F2F8-2919-485B-9333-850EC6401960}" dt="2021-06-01T16:10:12.131" v="873" actId="2696"/>
          <pc:sldLayoutMkLst>
            <pc:docMk/>
            <pc:sldMasterMk cId="625428295" sldId="2147483969"/>
            <pc:sldLayoutMk cId="2062713556" sldId="2147483975"/>
          </pc:sldLayoutMkLst>
        </pc:sldLayoutChg>
        <pc:sldLayoutChg chg="del">
          <pc:chgData name="Philippe Dudognon" userId="8c37c691-958d-4470-855c-9e4378e20dcd" providerId="ADAL" clId="{F974F2F8-2919-485B-9333-850EC6401960}" dt="2021-06-01T16:10:12.130" v="872" actId="2696"/>
          <pc:sldLayoutMkLst>
            <pc:docMk/>
            <pc:sldMasterMk cId="625428295" sldId="2147483969"/>
            <pc:sldLayoutMk cId="125445319" sldId="2147483976"/>
          </pc:sldLayoutMkLst>
        </pc:sldLayoutChg>
        <pc:sldLayoutChg chg="del">
          <pc:chgData name="Philippe Dudognon" userId="8c37c691-958d-4470-855c-9e4378e20dcd" providerId="ADAL" clId="{F974F2F8-2919-485B-9333-850EC6401960}" dt="2021-06-01T16:10:12.129" v="871" actId="2696"/>
          <pc:sldLayoutMkLst>
            <pc:docMk/>
            <pc:sldMasterMk cId="625428295" sldId="2147483969"/>
            <pc:sldLayoutMk cId="3788060871" sldId="2147483978"/>
          </pc:sldLayoutMkLst>
        </pc:sldLayoutChg>
        <pc:sldLayoutChg chg="del">
          <pc:chgData name="Philippe Dudognon" userId="8c37c691-958d-4470-855c-9e4378e20dcd" providerId="ADAL" clId="{F974F2F8-2919-485B-9333-850EC6401960}" dt="2021-06-01T16:10:12.128" v="870" actId="2696"/>
          <pc:sldLayoutMkLst>
            <pc:docMk/>
            <pc:sldMasterMk cId="625428295" sldId="2147483969"/>
            <pc:sldLayoutMk cId="1694856005" sldId="2147483979"/>
          </pc:sldLayoutMkLst>
        </pc:sldLayoutChg>
        <pc:sldLayoutChg chg="del">
          <pc:chgData name="Philippe Dudognon" userId="8c37c691-958d-4470-855c-9e4378e20dcd" providerId="ADAL" clId="{F974F2F8-2919-485B-9333-850EC6401960}" dt="2021-06-01T16:10:12.126" v="869" actId="2696"/>
          <pc:sldLayoutMkLst>
            <pc:docMk/>
            <pc:sldMasterMk cId="625428295" sldId="2147483969"/>
            <pc:sldLayoutMk cId="3516423975" sldId="2147483980"/>
          </pc:sldLayoutMkLst>
        </pc:sldLayoutChg>
        <pc:sldLayoutChg chg="del">
          <pc:chgData name="Philippe Dudognon" userId="8c37c691-958d-4470-855c-9e4378e20dcd" providerId="ADAL" clId="{F974F2F8-2919-485B-9333-850EC6401960}" dt="2021-06-01T16:10:12.125" v="868" actId="2696"/>
          <pc:sldLayoutMkLst>
            <pc:docMk/>
            <pc:sldMasterMk cId="625428295" sldId="2147483969"/>
            <pc:sldLayoutMk cId="1668651825" sldId="2147483981"/>
          </pc:sldLayoutMkLst>
        </pc:sldLayoutChg>
        <pc:sldLayoutChg chg="del">
          <pc:chgData name="Philippe Dudognon" userId="8c37c691-958d-4470-855c-9e4378e20dcd" providerId="ADAL" clId="{F974F2F8-2919-485B-9333-850EC6401960}" dt="2021-06-01T16:10:12.125" v="867" actId="2696"/>
          <pc:sldLayoutMkLst>
            <pc:docMk/>
            <pc:sldMasterMk cId="625428295" sldId="2147483969"/>
            <pc:sldLayoutMk cId="1692228775" sldId="2147483982"/>
          </pc:sldLayoutMkLst>
        </pc:sldLayoutChg>
        <pc:sldLayoutChg chg="del">
          <pc:chgData name="Philippe Dudognon" userId="8c37c691-958d-4470-855c-9e4378e20dcd" providerId="ADAL" clId="{F974F2F8-2919-485B-9333-850EC6401960}" dt="2021-06-01T16:10:12.123" v="866" actId="2696"/>
          <pc:sldLayoutMkLst>
            <pc:docMk/>
            <pc:sldMasterMk cId="625428295" sldId="2147483969"/>
            <pc:sldLayoutMk cId="737019599" sldId="2147483983"/>
          </pc:sldLayoutMkLst>
        </pc:sldLayoutChg>
        <pc:sldLayoutChg chg="del">
          <pc:chgData name="Philippe Dudognon" userId="8c37c691-958d-4470-855c-9e4378e20dcd" providerId="ADAL" clId="{F974F2F8-2919-485B-9333-850EC6401960}" dt="2021-06-01T16:10:12.121" v="865" actId="2696"/>
          <pc:sldLayoutMkLst>
            <pc:docMk/>
            <pc:sldMasterMk cId="625428295" sldId="2147483969"/>
            <pc:sldLayoutMk cId="3401044838" sldId="2147483984"/>
          </pc:sldLayoutMkLst>
        </pc:sldLayoutChg>
        <pc:sldLayoutChg chg="del">
          <pc:chgData name="Philippe Dudognon" userId="8c37c691-958d-4470-855c-9e4378e20dcd" providerId="ADAL" clId="{F974F2F8-2919-485B-9333-850EC6401960}" dt="2021-06-01T16:10:12.119" v="864" actId="2696"/>
          <pc:sldLayoutMkLst>
            <pc:docMk/>
            <pc:sldMasterMk cId="625428295" sldId="2147483969"/>
            <pc:sldLayoutMk cId="1691581914" sldId="2147483985"/>
          </pc:sldLayoutMkLst>
        </pc:sldLayoutChg>
        <pc:sldLayoutChg chg="del">
          <pc:chgData name="Philippe Dudognon" userId="8c37c691-958d-4470-855c-9e4378e20dcd" providerId="ADAL" clId="{F974F2F8-2919-485B-9333-850EC6401960}" dt="2021-06-01T16:10:12.119" v="863" actId="2696"/>
          <pc:sldLayoutMkLst>
            <pc:docMk/>
            <pc:sldMasterMk cId="625428295" sldId="2147483969"/>
            <pc:sldLayoutMk cId="2235542422" sldId="2147483986"/>
          </pc:sldLayoutMkLst>
        </pc:sldLayoutChg>
        <pc:sldLayoutChg chg="del">
          <pc:chgData name="Philippe Dudognon" userId="8c37c691-958d-4470-855c-9e4378e20dcd" providerId="ADAL" clId="{F974F2F8-2919-485B-9333-850EC6401960}" dt="2021-06-01T16:10:12.118" v="862" actId="2696"/>
          <pc:sldLayoutMkLst>
            <pc:docMk/>
            <pc:sldMasterMk cId="625428295" sldId="2147483969"/>
            <pc:sldLayoutMk cId="425466417" sldId="2147483987"/>
          </pc:sldLayoutMkLst>
        </pc:sldLayoutChg>
        <pc:sldLayoutChg chg="del">
          <pc:chgData name="Philippe Dudognon" userId="8c37c691-958d-4470-855c-9e4378e20dcd" providerId="ADAL" clId="{F974F2F8-2919-485B-9333-850EC6401960}" dt="2021-06-01T16:10:12.117" v="861" actId="2696"/>
          <pc:sldLayoutMkLst>
            <pc:docMk/>
            <pc:sldMasterMk cId="625428295" sldId="2147483969"/>
            <pc:sldLayoutMk cId="3608496194" sldId="2147483989"/>
          </pc:sldLayoutMkLst>
        </pc:sldLayoutChg>
        <pc:sldLayoutChg chg="del">
          <pc:chgData name="Philippe Dudognon" userId="8c37c691-958d-4470-855c-9e4378e20dcd" providerId="ADAL" clId="{F974F2F8-2919-485B-9333-850EC6401960}" dt="2021-06-01T16:10:12.116" v="860" actId="2696"/>
          <pc:sldLayoutMkLst>
            <pc:docMk/>
            <pc:sldMasterMk cId="625428295" sldId="2147483969"/>
            <pc:sldLayoutMk cId="3359165525" sldId="2147483990"/>
          </pc:sldLayoutMkLst>
        </pc:sldLayoutChg>
        <pc:sldLayoutChg chg="del">
          <pc:chgData name="Philippe Dudognon" userId="8c37c691-958d-4470-855c-9e4378e20dcd" providerId="ADAL" clId="{F974F2F8-2919-485B-9333-850EC6401960}" dt="2021-06-01T16:10:12.115" v="859" actId="2696"/>
          <pc:sldLayoutMkLst>
            <pc:docMk/>
            <pc:sldMasterMk cId="625428295" sldId="2147483969"/>
            <pc:sldLayoutMk cId="151321328" sldId="2147483991"/>
          </pc:sldLayoutMkLst>
        </pc:sldLayoutChg>
        <pc:sldLayoutChg chg="del">
          <pc:chgData name="Philippe Dudognon" userId="8c37c691-958d-4470-855c-9e4378e20dcd" providerId="ADAL" clId="{F974F2F8-2919-485B-9333-850EC6401960}" dt="2021-06-01T16:10:12.114" v="858" actId="2696"/>
          <pc:sldLayoutMkLst>
            <pc:docMk/>
            <pc:sldMasterMk cId="625428295" sldId="2147483969"/>
            <pc:sldLayoutMk cId="974394371" sldId="2147483992"/>
          </pc:sldLayoutMkLst>
        </pc:sldLayoutChg>
        <pc:sldLayoutChg chg="del">
          <pc:chgData name="Philippe Dudognon" userId="8c37c691-958d-4470-855c-9e4378e20dcd" providerId="ADAL" clId="{F974F2F8-2919-485B-9333-850EC6401960}" dt="2021-06-01T16:10:12.114" v="857" actId="2696"/>
          <pc:sldLayoutMkLst>
            <pc:docMk/>
            <pc:sldMasterMk cId="625428295" sldId="2147483969"/>
            <pc:sldLayoutMk cId="2298333993" sldId="2147483993"/>
          </pc:sldLayoutMkLst>
        </pc:sldLayoutChg>
        <pc:sldLayoutChg chg="del">
          <pc:chgData name="Philippe Dudognon" userId="8c37c691-958d-4470-855c-9e4378e20dcd" providerId="ADAL" clId="{F974F2F8-2919-485B-9333-850EC6401960}" dt="2021-06-01T16:10:12.112" v="856" actId="2696"/>
          <pc:sldLayoutMkLst>
            <pc:docMk/>
            <pc:sldMasterMk cId="625428295" sldId="2147483969"/>
            <pc:sldLayoutMk cId="2897553285" sldId="2147483994"/>
          </pc:sldLayoutMkLst>
        </pc:sldLayoutChg>
        <pc:sldLayoutChg chg="del">
          <pc:chgData name="Philippe Dudognon" userId="8c37c691-958d-4470-855c-9e4378e20dcd" providerId="ADAL" clId="{F974F2F8-2919-485B-9333-850EC6401960}" dt="2021-06-01T16:10:12.111" v="855" actId="2696"/>
          <pc:sldLayoutMkLst>
            <pc:docMk/>
            <pc:sldMasterMk cId="625428295" sldId="2147483969"/>
            <pc:sldLayoutMk cId="3852160281" sldId="2147484032"/>
          </pc:sldLayoutMkLst>
        </pc:sldLayoutChg>
        <pc:sldLayoutChg chg="del">
          <pc:chgData name="Philippe Dudognon" userId="8c37c691-958d-4470-855c-9e4378e20dcd" providerId="ADAL" clId="{F974F2F8-2919-485B-9333-850EC6401960}" dt="2021-06-01T16:10:12.110" v="854" actId="2696"/>
          <pc:sldLayoutMkLst>
            <pc:docMk/>
            <pc:sldMasterMk cId="625428295" sldId="2147483969"/>
            <pc:sldLayoutMk cId="2882395577" sldId="2147484069"/>
          </pc:sldLayoutMkLst>
        </pc:sldLayoutChg>
      </pc:sldMasterChg>
      <pc:sldMasterChg chg="delSldLayout">
        <pc:chgData name="Philippe Dudognon" userId="8c37c691-958d-4470-855c-9e4378e20dcd" providerId="ADAL" clId="{F974F2F8-2919-485B-9333-850EC6401960}" dt="2021-06-01T16:10:12.156" v="897" actId="2696"/>
        <pc:sldMasterMkLst>
          <pc:docMk/>
          <pc:sldMasterMk cId="3588427678" sldId="2147484229"/>
        </pc:sldMasterMkLst>
        <pc:sldLayoutChg chg="del">
          <pc:chgData name="Philippe Dudognon" userId="8c37c691-958d-4470-855c-9e4378e20dcd" providerId="ADAL" clId="{F974F2F8-2919-485B-9333-850EC6401960}" dt="2021-06-01T16:10:12.154" v="895" actId="2696"/>
          <pc:sldLayoutMkLst>
            <pc:docMk/>
            <pc:sldMasterMk cId="3588427678" sldId="2147484229"/>
            <pc:sldLayoutMk cId="1531337368" sldId="2147484240"/>
          </pc:sldLayoutMkLst>
        </pc:sldLayoutChg>
        <pc:sldLayoutChg chg="del">
          <pc:chgData name="Philippe Dudognon" userId="8c37c691-958d-4470-855c-9e4378e20dcd" providerId="ADAL" clId="{F974F2F8-2919-485B-9333-850EC6401960}" dt="2021-06-01T16:10:12.148" v="889" actId="2696"/>
          <pc:sldLayoutMkLst>
            <pc:docMk/>
            <pc:sldMasterMk cId="3588427678" sldId="2147484229"/>
            <pc:sldLayoutMk cId="3897602530" sldId="2147484249"/>
          </pc:sldLayoutMkLst>
        </pc:sldLayoutChg>
        <pc:sldLayoutChg chg="del">
          <pc:chgData name="Philippe Dudognon" userId="8c37c691-958d-4470-855c-9e4378e20dcd" providerId="ADAL" clId="{F974F2F8-2919-485B-9333-850EC6401960}" dt="2021-06-01T16:10:12.141" v="882" actId="2696"/>
          <pc:sldLayoutMkLst>
            <pc:docMk/>
            <pc:sldMasterMk cId="3588427678" sldId="2147484229"/>
            <pc:sldLayoutMk cId="925069136" sldId="2147484299"/>
          </pc:sldLayoutMkLst>
        </pc:sldLayoutChg>
        <pc:sldLayoutChg chg="del">
          <pc:chgData name="Philippe Dudognon" userId="8c37c691-958d-4470-855c-9e4378e20dcd" providerId="ADAL" clId="{F974F2F8-2919-485B-9333-850EC6401960}" dt="2021-06-01T16:10:12.146" v="886" actId="2696"/>
          <pc:sldLayoutMkLst>
            <pc:docMk/>
            <pc:sldMasterMk cId="3588427678" sldId="2147484229"/>
            <pc:sldLayoutMk cId="427829922" sldId="2147484583"/>
          </pc:sldLayoutMkLst>
        </pc:sldLayoutChg>
        <pc:sldLayoutChg chg="del">
          <pc:chgData name="Philippe Dudognon" userId="8c37c691-958d-4470-855c-9e4378e20dcd" providerId="ADAL" clId="{F974F2F8-2919-485B-9333-850EC6401960}" dt="2021-06-01T16:10:12.146" v="887" actId="2696"/>
          <pc:sldLayoutMkLst>
            <pc:docMk/>
            <pc:sldMasterMk cId="3588427678" sldId="2147484229"/>
            <pc:sldLayoutMk cId="3650358238" sldId="2147484584"/>
          </pc:sldLayoutMkLst>
        </pc:sldLayoutChg>
        <pc:sldLayoutChg chg="del">
          <pc:chgData name="Philippe Dudognon" userId="8c37c691-958d-4470-855c-9e4378e20dcd" providerId="ADAL" clId="{F974F2F8-2919-485B-9333-850EC6401960}" dt="2021-06-01T16:10:12.142" v="883" actId="2696"/>
          <pc:sldLayoutMkLst>
            <pc:docMk/>
            <pc:sldMasterMk cId="3588427678" sldId="2147484229"/>
            <pc:sldLayoutMk cId="3343058790" sldId="2147484585"/>
          </pc:sldLayoutMkLst>
        </pc:sldLayoutChg>
        <pc:sldLayoutChg chg="del">
          <pc:chgData name="Philippe Dudognon" userId="8c37c691-958d-4470-855c-9e4378e20dcd" providerId="ADAL" clId="{F974F2F8-2919-485B-9333-850EC6401960}" dt="2021-06-01T16:10:12.151" v="892" actId="2696"/>
          <pc:sldLayoutMkLst>
            <pc:docMk/>
            <pc:sldMasterMk cId="3588427678" sldId="2147484229"/>
            <pc:sldLayoutMk cId="3243858526" sldId="2147484603"/>
          </pc:sldLayoutMkLst>
        </pc:sldLayoutChg>
        <pc:sldLayoutChg chg="del">
          <pc:chgData name="Philippe Dudognon" userId="8c37c691-958d-4470-855c-9e4378e20dcd" providerId="ADAL" clId="{F974F2F8-2919-485B-9333-850EC6401960}" dt="2021-06-01T16:10:12.156" v="897" actId="2696"/>
          <pc:sldLayoutMkLst>
            <pc:docMk/>
            <pc:sldMasterMk cId="3588427678" sldId="2147484229"/>
            <pc:sldLayoutMk cId="1849598128" sldId="2147484610"/>
          </pc:sldLayoutMkLst>
        </pc:sldLayoutChg>
        <pc:sldLayoutChg chg="del">
          <pc:chgData name="Philippe Dudognon" userId="8c37c691-958d-4470-855c-9e4378e20dcd" providerId="ADAL" clId="{F974F2F8-2919-485B-9333-850EC6401960}" dt="2021-06-01T16:10:12.147" v="888" actId="2696"/>
          <pc:sldLayoutMkLst>
            <pc:docMk/>
            <pc:sldMasterMk cId="3588427678" sldId="2147484229"/>
            <pc:sldLayoutMk cId="774405555" sldId="2147484640"/>
          </pc:sldLayoutMkLst>
        </pc:sldLayoutChg>
        <pc:sldLayoutChg chg="del">
          <pc:chgData name="Philippe Dudognon" userId="8c37c691-958d-4470-855c-9e4378e20dcd" providerId="ADAL" clId="{F974F2F8-2919-485B-9333-850EC6401960}" dt="2021-06-01T16:10:12.144" v="885" actId="2696"/>
          <pc:sldLayoutMkLst>
            <pc:docMk/>
            <pc:sldMasterMk cId="3588427678" sldId="2147484229"/>
            <pc:sldLayoutMk cId="545705601" sldId="2147484671"/>
          </pc:sldLayoutMkLst>
        </pc:sldLayoutChg>
        <pc:sldLayoutChg chg="del">
          <pc:chgData name="Philippe Dudognon" userId="8c37c691-958d-4470-855c-9e4378e20dcd" providerId="ADAL" clId="{F974F2F8-2919-485B-9333-850EC6401960}" dt="2021-06-01T16:10:12.143" v="884" actId="2696"/>
          <pc:sldLayoutMkLst>
            <pc:docMk/>
            <pc:sldMasterMk cId="3588427678" sldId="2147484229"/>
            <pc:sldLayoutMk cId="2648787845" sldId="2147484673"/>
          </pc:sldLayoutMkLst>
        </pc:sldLayoutChg>
        <pc:sldLayoutChg chg="del">
          <pc:chgData name="Philippe Dudognon" userId="8c37c691-958d-4470-855c-9e4378e20dcd" providerId="ADAL" clId="{F974F2F8-2919-485B-9333-850EC6401960}" dt="2021-06-01T16:10:12.156" v="896" actId="2696"/>
          <pc:sldLayoutMkLst>
            <pc:docMk/>
            <pc:sldMasterMk cId="3588427678" sldId="2147484229"/>
            <pc:sldLayoutMk cId="3232991965" sldId="2147484710"/>
          </pc:sldLayoutMkLst>
        </pc:sldLayoutChg>
        <pc:sldLayoutChg chg="del">
          <pc:chgData name="Philippe Dudognon" userId="8c37c691-958d-4470-855c-9e4378e20dcd" providerId="ADAL" clId="{F974F2F8-2919-485B-9333-850EC6401960}" dt="2021-06-01T16:10:12.149" v="890" actId="2696"/>
          <pc:sldLayoutMkLst>
            <pc:docMk/>
            <pc:sldMasterMk cId="3588427678" sldId="2147484229"/>
            <pc:sldLayoutMk cId="1165025546" sldId="2147484787"/>
          </pc:sldLayoutMkLst>
        </pc:sldLayoutChg>
        <pc:sldLayoutChg chg="del">
          <pc:chgData name="Philippe Dudognon" userId="8c37c691-958d-4470-855c-9e4378e20dcd" providerId="ADAL" clId="{F974F2F8-2919-485B-9333-850EC6401960}" dt="2021-06-01T16:10:12.153" v="894" actId="2696"/>
          <pc:sldLayoutMkLst>
            <pc:docMk/>
            <pc:sldMasterMk cId="3588427678" sldId="2147484229"/>
            <pc:sldLayoutMk cId="1572006585" sldId="2147484910"/>
          </pc:sldLayoutMkLst>
        </pc:sldLayoutChg>
        <pc:sldLayoutChg chg="del">
          <pc:chgData name="Philippe Dudognon" userId="8c37c691-958d-4470-855c-9e4378e20dcd" providerId="ADAL" clId="{F974F2F8-2919-485B-9333-850EC6401960}" dt="2021-06-01T16:10:12.152" v="893" actId="2696"/>
          <pc:sldLayoutMkLst>
            <pc:docMk/>
            <pc:sldMasterMk cId="3588427678" sldId="2147484229"/>
            <pc:sldLayoutMk cId="533679714" sldId="2147484911"/>
          </pc:sldLayoutMkLst>
        </pc:sldLayoutChg>
        <pc:sldLayoutChg chg="del">
          <pc:chgData name="Philippe Dudognon" userId="8c37c691-958d-4470-855c-9e4378e20dcd" providerId="ADAL" clId="{F974F2F8-2919-485B-9333-850EC6401960}" dt="2021-06-01T16:10:12.150" v="891" actId="2696"/>
          <pc:sldLayoutMkLst>
            <pc:docMk/>
            <pc:sldMasterMk cId="3588427678" sldId="2147484229"/>
            <pc:sldLayoutMk cId="55837859" sldId="2147484931"/>
          </pc:sldLayoutMkLst>
        </pc:sldLayoutChg>
        <pc:sldLayoutChg chg="del">
          <pc:chgData name="Philippe Dudognon" userId="8c37c691-958d-4470-855c-9e4378e20dcd" providerId="ADAL" clId="{F974F2F8-2919-485B-9333-850EC6401960}" dt="2021-06-01T16:10:12.141" v="881" actId="2696"/>
          <pc:sldLayoutMkLst>
            <pc:docMk/>
            <pc:sldMasterMk cId="3588427678" sldId="2147484229"/>
            <pc:sldLayoutMk cId="4063486389" sldId="2147484933"/>
          </pc:sldLayoutMkLst>
        </pc:sldLayoutChg>
        <pc:sldLayoutChg chg="del">
          <pc:chgData name="Philippe Dudognon" userId="8c37c691-958d-4470-855c-9e4378e20dcd" providerId="ADAL" clId="{F974F2F8-2919-485B-9333-850EC6401960}" dt="2021-06-01T16:10:12.139" v="880" actId="2696"/>
          <pc:sldLayoutMkLst>
            <pc:docMk/>
            <pc:sldMasterMk cId="3588427678" sldId="2147484229"/>
            <pc:sldLayoutMk cId="3278158607" sldId="2147484934"/>
          </pc:sldLayoutMkLst>
        </pc:sldLayoutChg>
        <pc:sldLayoutChg chg="del">
          <pc:chgData name="Philippe Dudognon" userId="8c37c691-958d-4470-855c-9e4378e20dcd" providerId="ADAL" clId="{F974F2F8-2919-485B-9333-850EC6401960}" dt="2021-06-01T16:10:12.138" v="879" actId="2696"/>
          <pc:sldLayoutMkLst>
            <pc:docMk/>
            <pc:sldMasterMk cId="3588427678" sldId="2147484229"/>
            <pc:sldLayoutMk cId="1344261380" sldId="2147484935"/>
          </pc:sldLayoutMkLst>
        </pc:sldLayoutChg>
      </pc:sldMasterChg>
      <pc:sldMasterChg chg="delSldLayout">
        <pc:chgData name="Philippe Dudognon" userId="8c37c691-958d-4470-855c-9e4378e20dcd" providerId="ADAL" clId="{F974F2F8-2919-485B-9333-850EC6401960}" dt="2021-06-01T16:10:11.994" v="747" actId="2696"/>
        <pc:sldMasterMkLst>
          <pc:docMk/>
          <pc:sldMasterMk cId="2088476526" sldId="2147484666"/>
        </pc:sldMasterMkLst>
        <pc:sldLayoutChg chg="del">
          <pc:chgData name="Philippe Dudognon" userId="8c37c691-958d-4470-855c-9e4378e20dcd" providerId="ADAL" clId="{F974F2F8-2919-485B-9333-850EC6401960}" dt="2021-06-01T16:10:11.994" v="747" actId="2696"/>
          <pc:sldLayoutMkLst>
            <pc:docMk/>
            <pc:sldMasterMk cId="2088476526" sldId="2147484666"/>
            <pc:sldLayoutMk cId="4124337561" sldId="2147484667"/>
          </pc:sldLayoutMkLst>
        </pc:sldLayoutChg>
        <pc:sldLayoutChg chg="del">
          <pc:chgData name="Philippe Dudognon" userId="8c37c691-958d-4470-855c-9e4378e20dcd" providerId="ADAL" clId="{F974F2F8-2919-485B-9333-850EC6401960}" dt="2021-06-01T16:10:11.993" v="746" actId="2696"/>
          <pc:sldLayoutMkLst>
            <pc:docMk/>
            <pc:sldMasterMk cId="2088476526" sldId="2147484666"/>
            <pc:sldLayoutMk cId="2171350310" sldId="2147484668"/>
          </pc:sldLayoutMkLst>
        </pc:sldLayoutChg>
        <pc:sldLayoutChg chg="del">
          <pc:chgData name="Philippe Dudognon" userId="8c37c691-958d-4470-855c-9e4378e20dcd" providerId="ADAL" clId="{F974F2F8-2919-485B-9333-850EC6401960}" dt="2021-06-01T16:10:11.992" v="745" actId="2696"/>
          <pc:sldLayoutMkLst>
            <pc:docMk/>
            <pc:sldMasterMk cId="2088476526" sldId="2147484666"/>
            <pc:sldLayoutMk cId="936278768" sldId="2147484669"/>
          </pc:sldLayoutMkLst>
        </pc:sldLayoutChg>
        <pc:sldLayoutChg chg="del">
          <pc:chgData name="Philippe Dudognon" userId="8c37c691-958d-4470-855c-9e4378e20dcd" providerId="ADAL" clId="{F974F2F8-2919-485B-9333-850EC6401960}" dt="2021-06-01T16:10:11.991" v="744" actId="2696"/>
          <pc:sldLayoutMkLst>
            <pc:docMk/>
            <pc:sldMasterMk cId="2088476526" sldId="2147484666"/>
            <pc:sldLayoutMk cId="433452293" sldId="2147484670"/>
          </pc:sldLayoutMkLst>
        </pc:sldLayoutChg>
        <pc:sldLayoutChg chg="del">
          <pc:chgData name="Philippe Dudognon" userId="8c37c691-958d-4470-855c-9e4378e20dcd" providerId="ADAL" clId="{F974F2F8-2919-485B-9333-850EC6401960}" dt="2021-06-01T16:10:11.990" v="742" actId="2696"/>
          <pc:sldLayoutMkLst>
            <pc:docMk/>
            <pc:sldMasterMk cId="2088476526" sldId="2147484666"/>
            <pc:sldLayoutMk cId="3607191977" sldId="2147484672"/>
          </pc:sldLayoutMkLst>
        </pc:sldLayoutChg>
        <pc:sldLayoutChg chg="del">
          <pc:chgData name="Philippe Dudognon" userId="8c37c691-958d-4470-855c-9e4378e20dcd" providerId="ADAL" clId="{F974F2F8-2919-485B-9333-850EC6401960}" dt="2021-06-01T16:10:11.988" v="740" actId="2696"/>
          <pc:sldLayoutMkLst>
            <pc:docMk/>
            <pc:sldMasterMk cId="2088476526" sldId="2147484666"/>
            <pc:sldLayoutMk cId="1237672888" sldId="2147484674"/>
          </pc:sldLayoutMkLst>
        </pc:sldLayoutChg>
        <pc:sldLayoutChg chg="del">
          <pc:chgData name="Philippe Dudognon" userId="8c37c691-958d-4470-855c-9e4378e20dcd" providerId="ADAL" clId="{F974F2F8-2919-485B-9333-850EC6401960}" dt="2021-06-01T16:10:11.987" v="739" actId="2696"/>
          <pc:sldLayoutMkLst>
            <pc:docMk/>
            <pc:sldMasterMk cId="2088476526" sldId="2147484666"/>
            <pc:sldLayoutMk cId="3459509115" sldId="2147484675"/>
          </pc:sldLayoutMkLst>
        </pc:sldLayoutChg>
        <pc:sldLayoutChg chg="del">
          <pc:chgData name="Philippe Dudognon" userId="8c37c691-958d-4470-855c-9e4378e20dcd" providerId="ADAL" clId="{F974F2F8-2919-485B-9333-850EC6401960}" dt="2021-06-01T16:10:11.985" v="738" actId="2696"/>
          <pc:sldLayoutMkLst>
            <pc:docMk/>
            <pc:sldMasterMk cId="2088476526" sldId="2147484666"/>
            <pc:sldLayoutMk cId="346261337" sldId="2147484676"/>
          </pc:sldLayoutMkLst>
        </pc:sldLayoutChg>
        <pc:sldLayoutChg chg="del">
          <pc:chgData name="Philippe Dudognon" userId="8c37c691-958d-4470-855c-9e4378e20dcd" providerId="ADAL" clId="{F974F2F8-2919-485B-9333-850EC6401960}" dt="2021-06-01T16:10:11.985" v="737" actId="2696"/>
          <pc:sldLayoutMkLst>
            <pc:docMk/>
            <pc:sldMasterMk cId="2088476526" sldId="2147484666"/>
            <pc:sldLayoutMk cId="570075414" sldId="2147484677"/>
          </pc:sldLayoutMkLst>
        </pc:sldLayoutChg>
        <pc:sldLayoutChg chg="del">
          <pc:chgData name="Philippe Dudognon" userId="8c37c691-958d-4470-855c-9e4378e20dcd" providerId="ADAL" clId="{F974F2F8-2919-485B-9333-850EC6401960}" dt="2021-06-01T16:10:11.984" v="736" actId="2696"/>
          <pc:sldLayoutMkLst>
            <pc:docMk/>
            <pc:sldMasterMk cId="2088476526" sldId="2147484666"/>
            <pc:sldLayoutMk cId="3179302828" sldId="2147484678"/>
          </pc:sldLayoutMkLst>
        </pc:sldLayoutChg>
        <pc:sldLayoutChg chg="del">
          <pc:chgData name="Philippe Dudognon" userId="8c37c691-958d-4470-855c-9e4378e20dcd" providerId="ADAL" clId="{F974F2F8-2919-485B-9333-850EC6401960}" dt="2021-06-01T16:10:11.983" v="735" actId="2696"/>
          <pc:sldLayoutMkLst>
            <pc:docMk/>
            <pc:sldMasterMk cId="2088476526" sldId="2147484666"/>
            <pc:sldLayoutMk cId="147351296" sldId="2147484679"/>
          </pc:sldLayoutMkLst>
        </pc:sldLayoutChg>
        <pc:sldLayoutChg chg="del">
          <pc:chgData name="Philippe Dudognon" userId="8c37c691-958d-4470-855c-9e4378e20dcd" providerId="ADAL" clId="{F974F2F8-2919-485B-9333-850EC6401960}" dt="2021-06-01T16:10:11.982" v="734" actId="2696"/>
          <pc:sldLayoutMkLst>
            <pc:docMk/>
            <pc:sldMasterMk cId="2088476526" sldId="2147484666"/>
            <pc:sldLayoutMk cId="2664460390" sldId="2147484680"/>
          </pc:sldLayoutMkLst>
        </pc:sldLayoutChg>
        <pc:sldLayoutChg chg="del">
          <pc:chgData name="Philippe Dudognon" userId="8c37c691-958d-4470-855c-9e4378e20dcd" providerId="ADAL" clId="{F974F2F8-2919-485B-9333-850EC6401960}" dt="2021-06-01T16:10:11.981" v="733" actId="2696"/>
          <pc:sldLayoutMkLst>
            <pc:docMk/>
            <pc:sldMasterMk cId="2088476526" sldId="2147484666"/>
            <pc:sldLayoutMk cId="1798398888" sldId="2147484681"/>
          </pc:sldLayoutMkLst>
        </pc:sldLayoutChg>
        <pc:sldLayoutChg chg="del">
          <pc:chgData name="Philippe Dudognon" userId="8c37c691-958d-4470-855c-9e4378e20dcd" providerId="ADAL" clId="{F974F2F8-2919-485B-9333-850EC6401960}" dt="2021-06-01T16:10:11.980" v="732" actId="2696"/>
          <pc:sldLayoutMkLst>
            <pc:docMk/>
            <pc:sldMasterMk cId="2088476526" sldId="2147484666"/>
            <pc:sldLayoutMk cId="2060724604" sldId="2147484682"/>
          </pc:sldLayoutMkLst>
        </pc:sldLayoutChg>
        <pc:sldLayoutChg chg="del">
          <pc:chgData name="Philippe Dudognon" userId="8c37c691-958d-4470-855c-9e4378e20dcd" providerId="ADAL" clId="{F974F2F8-2919-485B-9333-850EC6401960}" dt="2021-06-01T16:10:11.979" v="731" actId="2696"/>
          <pc:sldLayoutMkLst>
            <pc:docMk/>
            <pc:sldMasterMk cId="2088476526" sldId="2147484666"/>
            <pc:sldLayoutMk cId="1418026343" sldId="2147484683"/>
          </pc:sldLayoutMkLst>
        </pc:sldLayoutChg>
        <pc:sldLayoutChg chg="del">
          <pc:chgData name="Philippe Dudognon" userId="8c37c691-958d-4470-855c-9e4378e20dcd" providerId="ADAL" clId="{F974F2F8-2919-485B-9333-850EC6401960}" dt="2021-06-01T16:10:11.978" v="730" actId="2696"/>
          <pc:sldLayoutMkLst>
            <pc:docMk/>
            <pc:sldMasterMk cId="2088476526" sldId="2147484666"/>
            <pc:sldLayoutMk cId="1742213693" sldId="2147484684"/>
          </pc:sldLayoutMkLst>
        </pc:sldLayoutChg>
        <pc:sldLayoutChg chg="del">
          <pc:chgData name="Philippe Dudognon" userId="8c37c691-958d-4470-855c-9e4378e20dcd" providerId="ADAL" clId="{F974F2F8-2919-485B-9333-850EC6401960}" dt="2021-06-01T16:10:11.978" v="729" actId="2696"/>
          <pc:sldLayoutMkLst>
            <pc:docMk/>
            <pc:sldMasterMk cId="2088476526" sldId="2147484666"/>
            <pc:sldLayoutMk cId="305703858" sldId="2147484685"/>
          </pc:sldLayoutMkLst>
        </pc:sldLayoutChg>
        <pc:sldLayoutChg chg="del">
          <pc:chgData name="Philippe Dudognon" userId="8c37c691-958d-4470-855c-9e4378e20dcd" providerId="ADAL" clId="{F974F2F8-2919-485B-9333-850EC6401960}" dt="2021-06-01T16:10:11.976" v="728" actId="2696"/>
          <pc:sldLayoutMkLst>
            <pc:docMk/>
            <pc:sldMasterMk cId="2088476526" sldId="2147484666"/>
            <pc:sldLayoutMk cId="540017175" sldId="2147484686"/>
          </pc:sldLayoutMkLst>
        </pc:sldLayoutChg>
        <pc:sldLayoutChg chg="del">
          <pc:chgData name="Philippe Dudognon" userId="8c37c691-958d-4470-855c-9e4378e20dcd" providerId="ADAL" clId="{F974F2F8-2919-485B-9333-850EC6401960}" dt="2021-06-01T16:10:11.975" v="727" actId="2696"/>
          <pc:sldLayoutMkLst>
            <pc:docMk/>
            <pc:sldMasterMk cId="2088476526" sldId="2147484666"/>
            <pc:sldLayoutMk cId="423670868" sldId="2147484687"/>
          </pc:sldLayoutMkLst>
        </pc:sldLayoutChg>
        <pc:sldLayoutChg chg="del">
          <pc:chgData name="Philippe Dudognon" userId="8c37c691-958d-4470-855c-9e4378e20dcd" providerId="ADAL" clId="{F974F2F8-2919-485B-9333-850EC6401960}" dt="2021-06-01T16:10:11.975" v="726" actId="2696"/>
          <pc:sldLayoutMkLst>
            <pc:docMk/>
            <pc:sldMasterMk cId="2088476526" sldId="2147484666"/>
            <pc:sldLayoutMk cId="1300752523" sldId="2147484688"/>
          </pc:sldLayoutMkLst>
        </pc:sldLayoutChg>
        <pc:sldLayoutChg chg="del">
          <pc:chgData name="Philippe Dudognon" userId="8c37c691-958d-4470-855c-9e4378e20dcd" providerId="ADAL" clId="{F974F2F8-2919-485B-9333-850EC6401960}" dt="2021-06-01T16:10:11.974" v="725" actId="2696"/>
          <pc:sldLayoutMkLst>
            <pc:docMk/>
            <pc:sldMasterMk cId="2088476526" sldId="2147484666"/>
            <pc:sldLayoutMk cId="2873686108" sldId="2147484689"/>
          </pc:sldLayoutMkLst>
        </pc:sldLayoutChg>
        <pc:sldLayoutChg chg="del">
          <pc:chgData name="Philippe Dudognon" userId="8c37c691-958d-4470-855c-9e4378e20dcd" providerId="ADAL" clId="{F974F2F8-2919-485B-9333-850EC6401960}" dt="2021-06-01T16:10:11.972" v="724" actId="2696"/>
          <pc:sldLayoutMkLst>
            <pc:docMk/>
            <pc:sldMasterMk cId="2088476526" sldId="2147484666"/>
            <pc:sldLayoutMk cId="2574096036" sldId="2147484690"/>
          </pc:sldLayoutMkLst>
        </pc:sldLayoutChg>
        <pc:sldLayoutChg chg="del">
          <pc:chgData name="Philippe Dudognon" userId="8c37c691-958d-4470-855c-9e4378e20dcd" providerId="ADAL" clId="{F974F2F8-2919-485B-9333-850EC6401960}" dt="2021-06-01T16:10:11.971" v="723" actId="2696"/>
          <pc:sldLayoutMkLst>
            <pc:docMk/>
            <pc:sldMasterMk cId="2088476526" sldId="2147484666"/>
            <pc:sldLayoutMk cId="4190304524" sldId="2147484691"/>
          </pc:sldLayoutMkLst>
        </pc:sldLayoutChg>
        <pc:sldLayoutChg chg="del">
          <pc:chgData name="Philippe Dudognon" userId="8c37c691-958d-4470-855c-9e4378e20dcd" providerId="ADAL" clId="{F974F2F8-2919-485B-9333-850EC6401960}" dt="2021-06-01T16:10:11.970" v="722" actId="2696"/>
          <pc:sldLayoutMkLst>
            <pc:docMk/>
            <pc:sldMasterMk cId="2088476526" sldId="2147484666"/>
            <pc:sldLayoutMk cId="2557003662" sldId="2147484692"/>
          </pc:sldLayoutMkLst>
        </pc:sldLayoutChg>
        <pc:sldLayoutChg chg="del">
          <pc:chgData name="Philippe Dudognon" userId="8c37c691-958d-4470-855c-9e4378e20dcd" providerId="ADAL" clId="{F974F2F8-2919-485B-9333-850EC6401960}" dt="2021-06-01T16:10:11.969" v="721" actId="2696"/>
          <pc:sldLayoutMkLst>
            <pc:docMk/>
            <pc:sldMasterMk cId="2088476526" sldId="2147484666"/>
            <pc:sldLayoutMk cId="3352423573" sldId="2147484693"/>
          </pc:sldLayoutMkLst>
        </pc:sldLayoutChg>
        <pc:sldLayoutChg chg="del">
          <pc:chgData name="Philippe Dudognon" userId="8c37c691-958d-4470-855c-9e4378e20dcd" providerId="ADAL" clId="{F974F2F8-2919-485B-9333-850EC6401960}" dt="2021-06-01T16:10:11.967" v="720" actId="2696"/>
          <pc:sldLayoutMkLst>
            <pc:docMk/>
            <pc:sldMasterMk cId="2088476526" sldId="2147484666"/>
            <pc:sldLayoutMk cId="3902293307" sldId="2147484694"/>
          </pc:sldLayoutMkLst>
        </pc:sldLayoutChg>
        <pc:sldLayoutChg chg="del">
          <pc:chgData name="Philippe Dudognon" userId="8c37c691-958d-4470-855c-9e4378e20dcd" providerId="ADAL" clId="{F974F2F8-2919-485B-9333-850EC6401960}" dt="2021-06-01T16:10:11.966" v="719" actId="2696"/>
          <pc:sldLayoutMkLst>
            <pc:docMk/>
            <pc:sldMasterMk cId="2088476526" sldId="2147484666"/>
            <pc:sldLayoutMk cId="2939722058" sldId="2147484695"/>
          </pc:sldLayoutMkLst>
        </pc:sldLayoutChg>
        <pc:sldLayoutChg chg="del">
          <pc:chgData name="Philippe Dudognon" userId="8c37c691-958d-4470-855c-9e4378e20dcd" providerId="ADAL" clId="{F974F2F8-2919-485B-9333-850EC6401960}" dt="2021-06-01T16:10:11.966" v="718" actId="2696"/>
          <pc:sldLayoutMkLst>
            <pc:docMk/>
            <pc:sldMasterMk cId="2088476526" sldId="2147484666"/>
            <pc:sldLayoutMk cId="3468330003" sldId="2147484696"/>
          </pc:sldLayoutMkLst>
        </pc:sldLayoutChg>
        <pc:sldLayoutChg chg="del">
          <pc:chgData name="Philippe Dudognon" userId="8c37c691-958d-4470-855c-9e4378e20dcd" providerId="ADAL" clId="{F974F2F8-2919-485B-9333-850EC6401960}" dt="2021-06-01T16:10:11.965" v="717" actId="2696"/>
          <pc:sldLayoutMkLst>
            <pc:docMk/>
            <pc:sldMasterMk cId="2088476526" sldId="2147484666"/>
            <pc:sldLayoutMk cId="4177139942" sldId="2147484697"/>
          </pc:sldLayoutMkLst>
        </pc:sldLayoutChg>
        <pc:sldLayoutChg chg="del">
          <pc:chgData name="Philippe Dudognon" userId="8c37c691-958d-4470-855c-9e4378e20dcd" providerId="ADAL" clId="{F974F2F8-2919-485B-9333-850EC6401960}" dt="2021-06-01T16:10:11.964" v="716" actId="2696"/>
          <pc:sldLayoutMkLst>
            <pc:docMk/>
            <pc:sldMasterMk cId="2088476526" sldId="2147484666"/>
            <pc:sldLayoutMk cId="394482684" sldId="2147484698"/>
          </pc:sldLayoutMkLst>
        </pc:sldLayoutChg>
        <pc:sldLayoutChg chg="del">
          <pc:chgData name="Philippe Dudognon" userId="8c37c691-958d-4470-855c-9e4378e20dcd" providerId="ADAL" clId="{F974F2F8-2919-485B-9333-850EC6401960}" dt="2021-06-01T16:10:11.963" v="715" actId="2696"/>
          <pc:sldLayoutMkLst>
            <pc:docMk/>
            <pc:sldMasterMk cId="2088476526" sldId="2147484666"/>
            <pc:sldLayoutMk cId="2207930272" sldId="2147484699"/>
          </pc:sldLayoutMkLst>
        </pc:sldLayoutChg>
        <pc:sldLayoutChg chg="del">
          <pc:chgData name="Philippe Dudognon" userId="8c37c691-958d-4470-855c-9e4378e20dcd" providerId="ADAL" clId="{F974F2F8-2919-485B-9333-850EC6401960}" dt="2021-06-01T16:10:11.961" v="714" actId="2696"/>
          <pc:sldLayoutMkLst>
            <pc:docMk/>
            <pc:sldMasterMk cId="2088476526" sldId="2147484666"/>
            <pc:sldLayoutMk cId="3966507391" sldId="2147484700"/>
          </pc:sldLayoutMkLst>
        </pc:sldLayoutChg>
        <pc:sldLayoutChg chg="del">
          <pc:chgData name="Philippe Dudognon" userId="8c37c691-958d-4470-855c-9e4378e20dcd" providerId="ADAL" clId="{F974F2F8-2919-485B-9333-850EC6401960}" dt="2021-06-01T16:10:11.960" v="713" actId="2696"/>
          <pc:sldLayoutMkLst>
            <pc:docMk/>
            <pc:sldMasterMk cId="2088476526" sldId="2147484666"/>
            <pc:sldLayoutMk cId="2576251562" sldId="2147484701"/>
          </pc:sldLayoutMkLst>
        </pc:sldLayoutChg>
        <pc:sldLayoutChg chg="del">
          <pc:chgData name="Philippe Dudognon" userId="8c37c691-958d-4470-855c-9e4378e20dcd" providerId="ADAL" clId="{F974F2F8-2919-485B-9333-850EC6401960}" dt="2021-06-01T16:10:11.960" v="712" actId="2696"/>
          <pc:sldLayoutMkLst>
            <pc:docMk/>
            <pc:sldMasterMk cId="2088476526" sldId="2147484666"/>
            <pc:sldLayoutMk cId="2418615293" sldId="2147484702"/>
          </pc:sldLayoutMkLst>
        </pc:sldLayoutChg>
        <pc:sldLayoutChg chg="del">
          <pc:chgData name="Philippe Dudognon" userId="8c37c691-958d-4470-855c-9e4378e20dcd" providerId="ADAL" clId="{F974F2F8-2919-485B-9333-850EC6401960}" dt="2021-06-01T16:10:11.960" v="711" actId="2696"/>
          <pc:sldLayoutMkLst>
            <pc:docMk/>
            <pc:sldMasterMk cId="2088476526" sldId="2147484666"/>
            <pc:sldLayoutMk cId="3911147819" sldId="2147484703"/>
          </pc:sldLayoutMkLst>
        </pc:sldLayoutChg>
        <pc:sldLayoutChg chg="del">
          <pc:chgData name="Philippe Dudognon" userId="8c37c691-958d-4470-855c-9e4378e20dcd" providerId="ADAL" clId="{F974F2F8-2919-485B-9333-850EC6401960}" dt="2021-06-01T16:10:11.958" v="710" actId="2696"/>
          <pc:sldLayoutMkLst>
            <pc:docMk/>
            <pc:sldMasterMk cId="2088476526" sldId="2147484666"/>
            <pc:sldLayoutMk cId="228249394" sldId="2147484704"/>
          </pc:sldLayoutMkLst>
        </pc:sldLayoutChg>
        <pc:sldLayoutChg chg="del">
          <pc:chgData name="Philippe Dudognon" userId="8c37c691-958d-4470-855c-9e4378e20dcd" providerId="ADAL" clId="{F974F2F8-2919-485B-9333-850EC6401960}" dt="2021-06-01T16:10:11.957" v="709" actId="2696"/>
          <pc:sldLayoutMkLst>
            <pc:docMk/>
            <pc:sldMasterMk cId="2088476526" sldId="2147484666"/>
            <pc:sldLayoutMk cId="3345906436" sldId="2147484705"/>
          </pc:sldLayoutMkLst>
        </pc:sldLayoutChg>
        <pc:sldLayoutChg chg="del">
          <pc:chgData name="Philippe Dudognon" userId="8c37c691-958d-4470-855c-9e4378e20dcd" providerId="ADAL" clId="{F974F2F8-2919-485B-9333-850EC6401960}" dt="2021-06-01T16:10:11.956" v="708" actId="2696"/>
          <pc:sldLayoutMkLst>
            <pc:docMk/>
            <pc:sldMasterMk cId="2088476526" sldId="2147484666"/>
            <pc:sldLayoutMk cId="1977071471" sldId="2147484706"/>
          </pc:sldLayoutMkLst>
        </pc:sldLayoutChg>
        <pc:sldLayoutChg chg="del">
          <pc:chgData name="Philippe Dudognon" userId="8c37c691-958d-4470-855c-9e4378e20dcd" providerId="ADAL" clId="{F974F2F8-2919-485B-9333-850EC6401960}" dt="2021-06-01T16:10:11.955" v="707" actId="2696"/>
          <pc:sldLayoutMkLst>
            <pc:docMk/>
            <pc:sldMasterMk cId="2088476526" sldId="2147484666"/>
            <pc:sldLayoutMk cId="3043345904" sldId="2147484707"/>
          </pc:sldLayoutMkLst>
        </pc:sldLayoutChg>
        <pc:sldLayoutChg chg="del">
          <pc:chgData name="Philippe Dudognon" userId="8c37c691-958d-4470-855c-9e4378e20dcd" providerId="ADAL" clId="{F974F2F8-2919-485B-9333-850EC6401960}" dt="2021-06-01T16:10:11.954" v="706" actId="2696"/>
          <pc:sldLayoutMkLst>
            <pc:docMk/>
            <pc:sldMasterMk cId="2088476526" sldId="2147484666"/>
            <pc:sldLayoutMk cId="3622825839" sldId="2147484708"/>
          </pc:sldLayoutMkLst>
        </pc:sldLayoutChg>
        <pc:sldLayoutChg chg="del">
          <pc:chgData name="Philippe Dudognon" userId="8c37c691-958d-4470-855c-9e4378e20dcd" providerId="ADAL" clId="{F974F2F8-2919-485B-9333-850EC6401960}" dt="2021-06-01T16:10:11.990" v="743" actId="2696"/>
          <pc:sldLayoutMkLst>
            <pc:docMk/>
            <pc:sldMasterMk cId="2088476526" sldId="2147484666"/>
            <pc:sldLayoutMk cId="3467386712" sldId="2147485101"/>
          </pc:sldLayoutMkLst>
        </pc:sldLayoutChg>
        <pc:sldLayoutChg chg="del">
          <pc:chgData name="Philippe Dudognon" userId="8c37c691-958d-4470-855c-9e4378e20dcd" providerId="ADAL" clId="{F974F2F8-2919-485B-9333-850EC6401960}" dt="2021-06-01T16:10:11.989" v="741" actId="2696"/>
          <pc:sldLayoutMkLst>
            <pc:docMk/>
            <pc:sldMasterMk cId="2088476526" sldId="2147484666"/>
            <pc:sldLayoutMk cId="596745250" sldId="2147485102"/>
          </pc:sldLayoutMkLst>
        </pc:sldLayoutChg>
      </pc:sldMasterChg>
      <pc:sldMasterChg chg="delSldLayout">
        <pc:chgData name="Philippe Dudognon" userId="8c37c691-958d-4470-855c-9e4378e20dcd" providerId="ADAL" clId="{F974F2F8-2919-485B-9333-850EC6401960}" dt="2021-06-01T16:10:12.109" v="853" actId="2696"/>
        <pc:sldMasterMkLst>
          <pc:docMk/>
          <pc:sldMasterMk cId="2980725613" sldId="2147484871"/>
        </pc:sldMasterMkLst>
        <pc:sldLayoutChg chg="del">
          <pc:chgData name="Philippe Dudognon" userId="8c37c691-958d-4470-855c-9e4378e20dcd" providerId="ADAL" clId="{F974F2F8-2919-485B-9333-850EC6401960}" dt="2021-06-01T16:10:12.109" v="853" actId="2696"/>
          <pc:sldLayoutMkLst>
            <pc:docMk/>
            <pc:sldMasterMk cId="2980725613" sldId="2147484871"/>
            <pc:sldLayoutMk cId="4293841597" sldId="2147484872"/>
          </pc:sldLayoutMkLst>
        </pc:sldLayoutChg>
        <pc:sldLayoutChg chg="del">
          <pc:chgData name="Philippe Dudognon" userId="8c37c691-958d-4470-855c-9e4378e20dcd" providerId="ADAL" clId="{F974F2F8-2919-485B-9333-850EC6401960}" dt="2021-06-01T16:10:12.108" v="852" actId="2696"/>
          <pc:sldLayoutMkLst>
            <pc:docMk/>
            <pc:sldMasterMk cId="2980725613" sldId="2147484871"/>
            <pc:sldLayoutMk cId="1512114457" sldId="2147484873"/>
          </pc:sldLayoutMkLst>
        </pc:sldLayoutChg>
        <pc:sldLayoutChg chg="del">
          <pc:chgData name="Philippe Dudognon" userId="8c37c691-958d-4470-855c-9e4378e20dcd" providerId="ADAL" clId="{F974F2F8-2919-485B-9333-850EC6401960}" dt="2021-06-01T16:10:12.108" v="851" actId="2696"/>
          <pc:sldLayoutMkLst>
            <pc:docMk/>
            <pc:sldMasterMk cId="2980725613" sldId="2147484871"/>
            <pc:sldLayoutMk cId="3204130021" sldId="2147484874"/>
          </pc:sldLayoutMkLst>
        </pc:sldLayoutChg>
        <pc:sldLayoutChg chg="del">
          <pc:chgData name="Philippe Dudognon" userId="8c37c691-958d-4470-855c-9e4378e20dcd" providerId="ADAL" clId="{F974F2F8-2919-485B-9333-850EC6401960}" dt="2021-06-01T16:10:12.107" v="850" actId="2696"/>
          <pc:sldLayoutMkLst>
            <pc:docMk/>
            <pc:sldMasterMk cId="2980725613" sldId="2147484871"/>
            <pc:sldLayoutMk cId="3550841619" sldId="2147484875"/>
          </pc:sldLayoutMkLst>
        </pc:sldLayoutChg>
        <pc:sldLayoutChg chg="del">
          <pc:chgData name="Philippe Dudognon" userId="8c37c691-958d-4470-855c-9e4378e20dcd" providerId="ADAL" clId="{F974F2F8-2919-485B-9333-850EC6401960}" dt="2021-06-01T16:10:12.106" v="849" actId="2696"/>
          <pc:sldLayoutMkLst>
            <pc:docMk/>
            <pc:sldMasterMk cId="2980725613" sldId="2147484871"/>
            <pc:sldLayoutMk cId="3295918167" sldId="2147484876"/>
          </pc:sldLayoutMkLst>
        </pc:sldLayoutChg>
        <pc:sldLayoutChg chg="del">
          <pc:chgData name="Philippe Dudognon" userId="8c37c691-958d-4470-855c-9e4378e20dcd" providerId="ADAL" clId="{F974F2F8-2919-485B-9333-850EC6401960}" dt="2021-06-01T16:10:12.105" v="848" actId="2696"/>
          <pc:sldLayoutMkLst>
            <pc:docMk/>
            <pc:sldMasterMk cId="2980725613" sldId="2147484871"/>
            <pc:sldLayoutMk cId="4078120909" sldId="2147484877"/>
          </pc:sldLayoutMkLst>
        </pc:sldLayoutChg>
        <pc:sldLayoutChg chg="del">
          <pc:chgData name="Philippe Dudognon" userId="8c37c691-958d-4470-855c-9e4378e20dcd" providerId="ADAL" clId="{F974F2F8-2919-485B-9333-850EC6401960}" dt="2021-06-01T16:10:12.104" v="847" actId="2696"/>
          <pc:sldLayoutMkLst>
            <pc:docMk/>
            <pc:sldMasterMk cId="2980725613" sldId="2147484871"/>
            <pc:sldLayoutMk cId="2101043778" sldId="2147484878"/>
          </pc:sldLayoutMkLst>
        </pc:sldLayoutChg>
        <pc:sldLayoutChg chg="del">
          <pc:chgData name="Philippe Dudognon" userId="8c37c691-958d-4470-855c-9e4378e20dcd" providerId="ADAL" clId="{F974F2F8-2919-485B-9333-850EC6401960}" dt="2021-06-01T16:10:12.103" v="846" actId="2696"/>
          <pc:sldLayoutMkLst>
            <pc:docMk/>
            <pc:sldMasterMk cId="2980725613" sldId="2147484871"/>
            <pc:sldLayoutMk cId="626235235" sldId="2147484879"/>
          </pc:sldLayoutMkLst>
        </pc:sldLayoutChg>
        <pc:sldLayoutChg chg="del">
          <pc:chgData name="Philippe Dudognon" userId="8c37c691-958d-4470-855c-9e4378e20dcd" providerId="ADAL" clId="{F974F2F8-2919-485B-9333-850EC6401960}" dt="2021-06-01T16:10:12.102" v="845" actId="2696"/>
          <pc:sldLayoutMkLst>
            <pc:docMk/>
            <pc:sldMasterMk cId="2980725613" sldId="2147484871"/>
            <pc:sldLayoutMk cId="3532393771" sldId="2147484880"/>
          </pc:sldLayoutMkLst>
        </pc:sldLayoutChg>
        <pc:sldLayoutChg chg="del">
          <pc:chgData name="Philippe Dudognon" userId="8c37c691-958d-4470-855c-9e4378e20dcd" providerId="ADAL" clId="{F974F2F8-2919-485B-9333-850EC6401960}" dt="2021-06-01T16:10:12.101" v="844" actId="2696"/>
          <pc:sldLayoutMkLst>
            <pc:docMk/>
            <pc:sldMasterMk cId="2980725613" sldId="2147484871"/>
            <pc:sldLayoutMk cId="1386441883" sldId="2147484881"/>
          </pc:sldLayoutMkLst>
        </pc:sldLayoutChg>
        <pc:sldLayoutChg chg="del">
          <pc:chgData name="Philippe Dudognon" userId="8c37c691-958d-4470-855c-9e4378e20dcd" providerId="ADAL" clId="{F974F2F8-2919-485B-9333-850EC6401960}" dt="2021-06-01T16:10:12.100" v="843" actId="2696"/>
          <pc:sldLayoutMkLst>
            <pc:docMk/>
            <pc:sldMasterMk cId="2980725613" sldId="2147484871"/>
            <pc:sldLayoutMk cId="1201751243" sldId="2147484882"/>
          </pc:sldLayoutMkLst>
        </pc:sldLayoutChg>
        <pc:sldLayoutChg chg="del">
          <pc:chgData name="Philippe Dudognon" userId="8c37c691-958d-4470-855c-9e4378e20dcd" providerId="ADAL" clId="{F974F2F8-2919-485B-9333-850EC6401960}" dt="2021-06-01T16:10:12.099" v="842" actId="2696"/>
          <pc:sldLayoutMkLst>
            <pc:docMk/>
            <pc:sldMasterMk cId="2980725613" sldId="2147484871"/>
            <pc:sldLayoutMk cId="3022057673" sldId="2147484883"/>
          </pc:sldLayoutMkLst>
        </pc:sldLayoutChg>
        <pc:sldLayoutChg chg="del">
          <pc:chgData name="Philippe Dudognon" userId="8c37c691-958d-4470-855c-9e4378e20dcd" providerId="ADAL" clId="{F974F2F8-2919-485B-9333-850EC6401960}" dt="2021-06-01T16:10:12.098" v="841" actId="2696"/>
          <pc:sldLayoutMkLst>
            <pc:docMk/>
            <pc:sldMasterMk cId="2980725613" sldId="2147484871"/>
            <pc:sldLayoutMk cId="378635056" sldId="2147484884"/>
          </pc:sldLayoutMkLst>
        </pc:sldLayoutChg>
        <pc:sldLayoutChg chg="del">
          <pc:chgData name="Philippe Dudognon" userId="8c37c691-958d-4470-855c-9e4378e20dcd" providerId="ADAL" clId="{F974F2F8-2919-485B-9333-850EC6401960}" dt="2021-06-01T16:10:12.098" v="840" actId="2696"/>
          <pc:sldLayoutMkLst>
            <pc:docMk/>
            <pc:sldMasterMk cId="2980725613" sldId="2147484871"/>
            <pc:sldLayoutMk cId="271240232" sldId="2147484885"/>
          </pc:sldLayoutMkLst>
        </pc:sldLayoutChg>
        <pc:sldLayoutChg chg="del">
          <pc:chgData name="Philippe Dudognon" userId="8c37c691-958d-4470-855c-9e4378e20dcd" providerId="ADAL" clId="{F974F2F8-2919-485B-9333-850EC6401960}" dt="2021-06-01T16:10:12.097" v="839" actId="2696"/>
          <pc:sldLayoutMkLst>
            <pc:docMk/>
            <pc:sldMasterMk cId="2980725613" sldId="2147484871"/>
            <pc:sldLayoutMk cId="2186340525" sldId="2147484886"/>
          </pc:sldLayoutMkLst>
        </pc:sldLayoutChg>
        <pc:sldLayoutChg chg="del">
          <pc:chgData name="Philippe Dudognon" userId="8c37c691-958d-4470-855c-9e4378e20dcd" providerId="ADAL" clId="{F974F2F8-2919-485B-9333-850EC6401960}" dt="2021-06-01T16:10:12.096" v="838" actId="2696"/>
          <pc:sldLayoutMkLst>
            <pc:docMk/>
            <pc:sldMasterMk cId="2980725613" sldId="2147484871"/>
            <pc:sldLayoutMk cId="3052230359" sldId="2147484888"/>
          </pc:sldLayoutMkLst>
        </pc:sldLayoutChg>
        <pc:sldLayoutChg chg="del">
          <pc:chgData name="Philippe Dudognon" userId="8c37c691-958d-4470-855c-9e4378e20dcd" providerId="ADAL" clId="{F974F2F8-2919-485B-9333-850EC6401960}" dt="2021-06-01T16:10:12.095" v="837" actId="2696"/>
          <pc:sldLayoutMkLst>
            <pc:docMk/>
            <pc:sldMasterMk cId="2980725613" sldId="2147484871"/>
            <pc:sldLayoutMk cId="1418002822" sldId="2147484890"/>
          </pc:sldLayoutMkLst>
        </pc:sldLayoutChg>
        <pc:sldLayoutChg chg="del">
          <pc:chgData name="Philippe Dudognon" userId="8c37c691-958d-4470-855c-9e4378e20dcd" providerId="ADAL" clId="{F974F2F8-2919-485B-9333-850EC6401960}" dt="2021-06-01T16:10:12.094" v="836" actId="2696"/>
          <pc:sldLayoutMkLst>
            <pc:docMk/>
            <pc:sldMasterMk cId="2980725613" sldId="2147484871"/>
            <pc:sldLayoutMk cId="1149779930" sldId="2147484892"/>
          </pc:sldLayoutMkLst>
        </pc:sldLayoutChg>
        <pc:sldLayoutChg chg="del">
          <pc:chgData name="Philippe Dudognon" userId="8c37c691-958d-4470-855c-9e4378e20dcd" providerId="ADAL" clId="{F974F2F8-2919-485B-9333-850EC6401960}" dt="2021-06-01T16:10:12.092" v="834" actId="2696"/>
          <pc:sldLayoutMkLst>
            <pc:docMk/>
            <pc:sldMasterMk cId="2980725613" sldId="2147484871"/>
            <pc:sldLayoutMk cId="4085033115" sldId="2147484912"/>
          </pc:sldLayoutMkLst>
        </pc:sldLayoutChg>
        <pc:sldLayoutChg chg="del">
          <pc:chgData name="Philippe Dudognon" userId="8c37c691-958d-4470-855c-9e4378e20dcd" providerId="ADAL" clId="{F974F2F8-2919-485B-9333-850EC6401960}" dt="2021-06-01T16:10:12.090" v="833" actId="2696"/>
          <pc:sldLayoutMkLst>
            <pc:docMk/>
            <pc:sldMasterMk cId="2980725613" sldId="2147484871"/>
            <pc:sldLayoutMk cId="726975391" sldId="2147484913"/>
          </pc:sldLayoutMkLst>
        </pc:sldLayoutChg>
        <pc:sldLayoutChg chg="del">
          <pc:chgData name="Philippe Dudognon" userId="8c37c691-958d-4470-855c-9e4378e20dcd" providerId="ADAL" clId="{F974F2F8-2919-485B-9333-850EC6401960}" dt="2021-06-01T16:10:12.089" v="832" actId="2696"/>
          <pc:sldLayoutMkLst>
            <pc:docMk/>
            <pc:sldMasterMk cId="2980725613" sldId="2147484871"/>
            <pc:sldLayoutMk cId="1020455436" sldId="2147484926"/>
          </pc:sldLayoutMkLst>
        </pc:sldLayoutChg>
        <pc:sldLayoutChg chg="del">
          <pc:chgData name="Philippe Dudognon" userId="8c37c691-958d-4470-855c-9e4378e20dcd" providerId="ADAL" clId="{F974F2F8-2919-485B-9333-850EC6401960}" dt="2021-06-01T16:10:12.089" v="831" actId="2696"/>
          <pc:sldLayoutMkLst>
            <pc:docMk/>
            <pc:sldMasterMk cId="2980725613" sldId="2147484871"/>
            <pc:sldLayoutMk cId="4207664696" sldId="2147484927"/>
          </pc:sldLayoutMkLst>
        </pc:sldLayoutChg>
        <pc:sldLayoutChg chg="del">
          <pc:chgData name="Philippe Dudognon" userId="8c37c691-958d-4470-855c-9e4378e20dcd" providerId="ADAL" clId="{F974F2F8-2919-485B-9333-850EC6401960}" dt="2021-06-01T16:10:12.088" v="830" actId="2696"/>
          <pc:sldLayoutMkLst>
            <pc:docMk/>
            <pc:sldMasterMk cId="2980725613" sldId="2147484871"/>
            <pc:sldLayoutMk cId="1521550669" sldId="2147484928"/>
          </pc:sldLayoutMkLst>
        </pc:sldLayoutChg>
        <pc:sldLayoutChg chg="del">
          <pc:chgData name="Philippe Dudognon" userId="8c37c691-958d-4470-855c-9e4378e20dcd" providerId="ADAL" clId="{F974F2F8-2919-485B-9333-850EC6401960}" dt="2021-06-01T16:10:12.087" v="829" actId="2696"/>
          <pc:sldLayoutMkLst>
            <pc:docMk/>
            <pc:sldMasterMk cId="2980725613" sldId="2147484871"/>
            <pc:sldLayoutMk cId="3825800907" sldId="2147484929"/>
          </pc:sldLayoutMkLst>
        </pc:sldLayoutChg>
        <pc:sldLayoutChg chg="del">
          <pc:chgData name="Philippe Dudognon" userId="8c37c691-958d-4470-855c-9e4378e20dcd" providerId="ADAL" clId="{F974F2F8-2919-485B-9333-850EC6401960}" dt="2021-06-01T16:10:12.093" v="835" actId="2696"/>
          <pc:sldLayoutMkLst>
            <pc:docMk/>
            <pc:sldMasterMk cId="2980725613" sldId="2147484871"/>
            <pc:sldLayoutMk cId="0" sldId="2147485100"/>
          </pc:sldLayoutMkLst>
        </pc:sldLayoutChg>
      </pc:sldMasterChg>
      <pc:sldMasterChg chg="delSldLayout">
        <pc:chgData name="Philippe Dudognon" userId="8c37c691-958d-4470-855c-9e4378e20dcd" providerId="ADAL" clId="{F974F2F8-2919-485B-9333-850EC6401960}" dt="2021-06-01T16:10:11.953" v="705" actId="2696"/>
        <pc:sldMasterMkLst>
          <pc:docMk/>
          <pc:sldMasterMk cId="4229687701" sldId="2147484908"/>
        </pc:sldMasterMkLst>
        <pc:sldLayoutChg chg="del">
          <pc:chgData name="Philippe Dudognon" userId="8c37c691-958d-4470-855c-9e4378e20dcd" providerId="ADAL" clId="{F974F2F8-2919-485B-9333-850EC6401960}" dt="2021-06-01T16:10:11.953" v="705" actId="2696"/>
          <pc:sldLayoutMkLst>
            <pc:docMk/>
            <pc:sldMasterMk cId="4229687701" sldId="2147484908"/>
            <pc:sldLayoutMk cId="482321999" sldId="2147484909"/>
          </pc:sldLayoutMkLst>
        </pc:sldLayoutChg>
        <pc:sldLayoutChg chg="del">
          <pc:chgData name="Philippe Dudognon" userId="8c37c691-958d-4470-855c-9e4378e20dcd" providerId="ADAL" clId="{F974F2F8-2919-485B-9333-850EC6401960}" dt="2021-06-01T16:10:11.942" v="700" actId="2696"/>
          <pc:sldLayoutMkLst>
            <pc:docMk/>
            <pc:sldMasterMk cId="4229687701" sldId="2147484908"/>
            <pc:sldLayoutMk cId="3028658314" sldId="2147484916"/>
          </pc:sldLayoutMkLst>
        </pc:sldLayoutChg>
        <pc:sldLayoutChg chg="del">
          <pc:chgData name="Philippe Dudognon" userId="8c37c691-958d-4470-855c-9e4378e20dcd" providerId="ADAL" clId="{F974F2F8-2919-485B-9333-850EC6401960}" dt="2021-06-01T16:10:11.941" v="699" actId="2696"/>
          <pc:sldLayoutMkLst>
            <pc:docMk/>
            <pc:sldMasterMk cId="4229687701" sldId="2147484908"/>
            <pc:sldLayoutMk cId="559339310" sldId="2147484917"/>
          </pc:sldLayoutMkLst>
        </pc:sldLayoutChg>
        <pc:sldLayoutChg chg="del">
          <pc:chgData name="Philippe Dudognon" userId="8c37c691-958d-4470-855c-9e4378e20dcd" providerId="ADAL" clId="{F974F2F8-2919-485B-9333-850EC6401960}" dt="2021-06-01T16:10:11.941" v="698" actId="2696"/>
          <pc:sldLayoutMkLst>
            <pc:docMk/>
            <pc:sldMasterMk cId="4229687701" sldId="2147484908"/>
            <pc:sldLayoutMk cId="756111169" sldId="2147484918"/>
          </pc:sldLayoutMkLst>
        </pc:sldLayoutChg>
        <pc:sldLayoutChg chg="del">
          <pc:chgData name="Philippe Dudognon" userId="8c37c691-958d-4470-855c-9e4378e20dcd" providerId="ADAL" clId="{F974F2F8-2919-485B-9333-850EC6401960}" dt="2021-06-01T16:10:11.940" v="697" actId="2696"/>
          <pc:sldLayoutMkLst>
            <pc:docMk/>
            <pc:sldMasterMk cId="4229687701" sldId="2147484908"/>
            <pc:sldLayoutMk cId="3967350053" sldId="2147484919"/>
          </pc:sldLayoutMkLst>
        </pc:sldLayoutChg>
        <pc:sldLayoutChg chg="del">
          <pc:chgData name="Philippe Dudognon" userId="8c37c691-958d-4470-855c-9e4378e20dcd" providerId="ADAL" clId="{F974F2F8-2919-485B-9333-850EC6401960}" dt="2021-06-01T16:10:11.939" v="696" actId="2696"/>
          <pc:sldLayoutMkLst>
            <pc:docMk/>
            <pc:sldMasterMk cId="4229687701" sldId="2147484908"/>
            <pc:sldLayoutMk cId="2019354561" sldId="2147484920"/>
          </pc:sldLayoutMkLst>
        </pc:sldLayoutChg>
        <pc:sldLayoutChg chg="del">
          <pc:chgData name="Philippe Dudognon" userId="8c37c691-958d-4470-855c-9e4378e20dcd" providerId="ADAL" clId="{F974F2F8-2919-485B-9333-850EC6401960}" dt="2021-06-01T16:10:11.938" v="695" actId="2696"/>
          <pc:sldLayoutMkLst>
            <pc:docMk/>
            <pc:sldMasterMk cId="4229687701" sldId="2147484908"/>
            <pc:sldLayoutMk cId="628575694" sldId="2147484922"/>
          </pc:sldLayoutMkLst>
        </pc:sldLayoutChg>
        <pc:sldLayoutChg chg="del">
          <pc:chgData name="Philippe Dudognon" userId="8c37c691-958d-4470-855c-9e4378e20dcd" providerId="ADAL" clId="{F974F2F8-2919-485B-9333-850EC6401960}" dt="2021-06-01T16:10:11.952" v="703" actId="2696"/>
          <pc:sldLayoutMkLst>
            <pc:docMk/>
            <pc:sldMasterMk cId="4229687701" sldId="2147484908"/>
            <pc:sldLayoutMk cId="1087507816" sldId="2147485096"/>
          </pc:sldLayoutMkLst>
        </pc:sldLayoutChg>
        <pc:sldLayoutChg chg="del">
          <pc:chgData name="Philippe Dudognon" userId="8c37c691-958d-4470-855c-9e4378e20dcd" providerId="ADAL" clId="{F974F2F8-2919-485B-9333-850EC6401960}" dt="2021-06-01T16:10:11.951" v="702" actId="2696"/>
          <pc:sldLayoutMkLst>
            <pc:docMk/>
            <pc:sldMasterMk cId="4229687701" sldId="2147484908"/>
            <pc:sldLayoutMk cId="4156010276" sldId="2147485097"/>
          </pc:sldLayoutMkLst>
        </pc:sldLayoutChg>
        <pc:sldLayoutChg chg="del">
          <pc:chgData name="Philippe Dudognon" userId="8c37c691-958d-4470-855c-9e4378e20dcd" providerId="ADAL" clId="{F974F2F8-2919-485B-9333-850EC6401960}" dt="2021-06-01T16:10:11.950" v="701" actId="2696"/>
          <pc:sldLayoutMkLst>
            <pc:docMk/>
            <pc:sldMasterMk cId="4229687701" sldId="2147484908"/>
            <pc:sldLayoutMk cId="1682916045" sldId="2147485098"/>
          </pc:sldLayoutMkLst>
        </pc:sldLayoutChg>
        <pc:sldLayoutChg chg="del">
          <pc:chgData name="Philippe Dudognon" userId="8c37c691-958d-4470-855c-9e4378e20dcd" providerId="ADAL" clId="{F974F2F8-2919-485B-9333-850EC6401960}" dt="2021-06-01T16:10:11.952" v="704" actId="2696"/>
          <pc:sldLayoutMkLst>
            <pc:docMk/>
            <pc:sldMasterMk cId="4229687701" sldId="2147484908"/>
            <pc:sldLayoutMk cId="434523459" sldId="2147485099"/>
          </pc:sldLayoutMkLst>
        </pc:sldLayoutChg>
      </pc:sldMasterChg>
      <pc:sldMasterChg chg="delSldLayout">
        <pc:chgData name="Philippe Dudognon" userId="8c37c691-958d-4470-855c-9e4378e20dcd" providerId="ADAL" clId="{F974F2F8-2919-485B-9333-850EC6401960}" dt="2021-06-01T16:10:12.053" v="796" actId="2696"/>
        <pc:sldMasterMkLst>
          <pc:docMk/>
          <pc:sldMasterMk cId="892822096" sldId="2147485015"/>
        </pc:sldMasterMkLst>
        <pc:sldLayoutChg chg="del">
          <pc:chgData name="Philippe Dudognon" userId="8c37c691-958d-4470-855c-9e4378e20dcd" providerId="ADAL" clId="{F974F2F8-2919-485B-9333-850EC6401960}" dt="2021-06-01T16:10:12.003" v="755" actId="2696"/>
          <pc:sldLayoutMkLst>
            <pc:docMk/>
            <pc:sldMasterMk cId="892822096" sldId="2147485015"/>
            <pc:sldLayoutMk cId="877552386" sldId="2147483743"/>
          </pc:sldLayoutMkLst>
        </pc:sldLayoutChg>
        <pc:sldLayoutChg chg="del">
          <pc:chgData name="Philippe Dudognon" userId="8c37c691-958d-4470-855c-9e4378e20dcd" providerId="ADAL" clId="{F974F2F8-2919-485B-9333-850EC6401960}" dt="2021-06-01T16:10:12.002" v="754" actId="2696"/>
          <pc:sldLayoutMkLst>
            <pc:docMk/>
            <pc:sldMasterMk cId="892822096" sldId="2147485015"/>
            <pc:sldLayoutMk cId="1305036143" sldId="2147483744"/>
          </pc:sldLayoutMkLst>
        </pc:sldLayoutChg>
        <pc:sldLayoutChg chg="del">
          <pc:chgData name="Philippe Dudognon" userId="8c37c691-958d-4470-855c-9e4378e20dcd" providerId="ADAL" clId="{F974F2F8-2919-485B-9333-850EC6401960}" dt="2021-06-01T16:10:12.030" v="778" actId="2696"/>
          <pc:sldLayoutMkLst>
            <pc:docMk/>
            <pc:sldMasterMk cId="892822096" sldId="2147485015"/>
            <pc:sldLayoutMk cId="2744089189" sldId="2147483895"/>
          </pc:sldLayoutMkLst>
        </pc:sldLayoutChg>
        <pc:sldLayoutChg chg="del">
          <pc:chgData name="Philippe Dudognon" userId="8c37c691-958d-4470-855c-9e4378e20dcd" providerId="ADAL" clId="{F974F2F8-2919-485B-9333-850EC6401960}" dt="2021-06-01T16:10:12.032" v="780" actId="2696"/>
          <pc:sldLayoutMkLst>
            <pc:docMk/>
            <pc:sldMasterMk cId="892822096" sldId="2147485015"/>
            <pc:sldLayoutMk cId="3577828844" sldId="2147485016"/>
          </pc:sldLayoutMkLst>
        </pc:sldLayoutChg>
        <pc:sldLayoutChg chg="del">
          <pc:chgData name="Philippe Dudognon" userId="8c37c691-958d-4470-855c-9e4378e20dcd" providerId="ADAL" clId="{F974F2F8-2919-485B-9333-850EC6401960}" dt="2021-06-01T16:10:12.031" v="779" actId="2696"/>
          <pc:sldLayoutMkLst>
            <pc:docMk/>
            <pc:sldMasterMk cId="892822096" sldId="2147485015"/>
            <pc:sldLayoutMk cId="2049668909" sldId="2147485017"/>
          </pc:sldLayoutMkLst>
        </pc:sldLayoutChg>
        <pc:sldLayoutChg chg="del">
          <pc:chgData name="Philippe Dudognon" userId="8c37c691-958d-4470-855c-9e4378e20dcd" providerId="ADAL" clId="{F974F2F8-2919-485B-9333-850EC6401960}" dt="2021-06-01T16:10:12.029" v="777" actId="2696"/>
          <pc:sldLayoutMkLst>
            <pc:docMk/>
            <pc:sldMasterMk cId="892822096" sldId="2147485015"/>
            <pc:sldLayoutMk cId="513339243" sldId="2147485019"/>
          </pc:sldLayoutMkLst>
        </pc:sldLayoutChg>
        <pc:sldLayoutChg chg="del">
          <pc:chgData name="Philippe Dudognon" userId="8c37c691-958d-4470-855c-9e4378e20dcd" providerId="ADAL" clId="{F974F2F8-2919-485B-9333-850EC6401960}" dt="2021-06-01T16:10:12.028" v="776" actId="2696"/>
          <pc:sldLayoutMkLst>
            <pc:docMk/>
            <pc:sldMasterMk cId="892822096" sldId="2147485015"/>
            <pc:sldLayoutMk cId="724402042" sldId="2147485020"/>
          </pc:sldLayoutMkLst>
        </pc:sldLayoutChg>
        <pc:sldLayoutChg chg="del">
          <pc:chgData name="Philippe Dudognon" userId="8c37c691-958d-4470-855c-9e4378e20dcd" providerId="ADAL" clId="{F974F2F8-2919-485B-9333-850EC6401960}" dt="2021-06-01T16:10:12.027" v="775" actId="2696"/>
          <pc:sldLayoutMkLst>
            <pc:docMk/>
            <pc:sldMasterMk cId="892822096" sldId="2147485015"/>
            <pc:sldLayoutMk cId="1242129894" sldId="2147485021"/>
          </pc:sldLayoutMkLst>
        </pc:sldLayoutChg>
        <pc:sldLayoutChg chg="del">
          <pc:chgData name="Philippe Dudognon" userId="8c37c691-958d-4470-855c-9e4378e20dcd" providerId="ADAL" clId="{F974F2F8-2919-485B-9333-850EC6401960}" dt="2021-06-01T16:10:12.026" v="774" actId="2696"/>
          <pc:sldLayoutMkLst>
            <pc:docMk/>
            <pc:sldMasterMk cId="892822096" sldId="2147485015"/>
            <pc:sldLayoutMk cId="881424001" sldId="2147485022"/>
          </pc:sldLayoutMkLst>
        </pc:sldLayoutChg>
        <pc:sldLayoutChg chg="del">
          <pc:chgData name="Philippe Dudognon" userId="8c37c691-958d-4470-855c-9e4378e20dcd" providerId="ADAL" clId="{F974F2F8-2919-485B-9333-850EC6401960}" dt="2021-06-01T16:10:12.025" v="773" actId="2696"/>
          <pc:sldLayoutMkLst>
            <pc:docMk/>
            <pc:sldMasterMk cId="892822096" sldId="2147485015"/>
            <pc:sldLayoutMk cId="2042392167" sldId="2147485024"/>
          </pc:sldLayoutMkLst>
        </pc:sldLayoutChg>
        <pc:sldLayoutChg chg="del">
          <pc:chgData name="Philippe Dudognon" userId="8c37c691-958d-4470-855c-9e4378e20dcd" providerId="ADAL" clId="{F974F2F8-2919-485B-9333-850EC6401960}" dt="2021-06-01T16:10:12.023" v="772" actId="2696"/>
          <pc:sldLayoutMkLst>
            <pc:docMk/>
            <pc:sldMasterMk cId="892822096" sldId="2147485015"/>
            <pc:sldLayoutMk cId="3553388754" sldId="2147485025"/>
          </pc:sldLayoutMkLst>
        </pc:sldLayoutChg>
        <pc:sldLayoutChg chg="del">
          <pc:chgData name="Philippe Dudognon" userId="8c37c691-958d-4470-855c-9e4378e20dcd" providerId="ADAL" clId="{F974F2F8-2919-485B-9333-850EC6401960}" dt="2021-06-01T16:10:12.022" v="771" actId="2696"/>
          <pc:sldLayoutMkLst>
            <pc:docMk/>
            <pc:sldMasterMk cId="892822096" sldId="2147485015"/>
            <pc:sldLayoutMk cId="3915635180" sldId="2147485026"/>
          </pc:sldLayoutMkLst>
        </pc:sldLayoutChg>
        <pc:sldLayoutChg chg="del">
          <pc:chgData name="Philippe Dudognon" userId="8c37c691-958d-4470-855c-9e4378e20dcd" providerId="ADAL" clId="{F974F2F8-2919-485B-9333-850EC6401960}" dt="2021-06-01T16:10:12.021" v="770" actId="2696"/>
          <pc:sldLayoutMkLst>
            <pc:docMk/>
            <pc:sldMasterMk cId="892822096" sldId="2147485015"/>
            <pc:sldLayoutMk cId="3865935629" sldId="2147485027"/>
          </pc:sldLayoutMkLst>
        </pc:sldLayoutChg>
        <pc:sldLayoutChg chg="del">
          <pc:chgData name="Philippe Dudognon" userId="8c37c691-958d-4470-855c-9e4378e20dcd" providerId="ADAL" clId="{F974F2F8-2919-485B-9333-850EC6401960}" dt="2021-06-01T16:10:12.019" v="769" actId="2696"/>
          <pc:sldLayoutMkLst>
            <pc:docMk/>
            <pc:sldMasterMk cId="892822096" sldId="2147485015"/>
            <pc:sldLayoutMk cId="1416393674" sldId="2147485028"/>
          </pc:sldLayoutMkLst>
        </pc:sldLayoutChg>
        <pc:sldLayoutChg chg="del">
          <pc:chgData name="Philippe Dudognon" userId="8c37c691-958d-4470-855c-9e4378e20dcd" providerId="ADAL" clId="{F974F2F8-2919-485B-9333-850EC6401960}" dt="2021-06-01T16:10:12.017" v="768" actId="2696"/>
          <pc:sldLayoutMkLst>
            <pc:docMk/>
            <pc:sldMasterMk cId="892822096" sldId="2147485015"/>
            <pc:sldLayoutMk cId="1872950588" sldId="2147485029"/>
          </pc:sldLayoutMkLst>
        </pc:sldLayoutChg>
        <pc:sldLayoutChg chg="del">
          <pc:chgData name="Philippe Dudognon" userId="8c37c691-958d-4470-855c-9e4378e20dcd" providerId="ADAL" clId="{F974F2F8-2919-485B-9333-850EC6401960}" dt="2021-06-01T16:10:12.016" v="767" actId="2696"/>
          <pc:sldLayoutMkLst>
            <pc:docMk/>
            <pc:sldMasterMk cId="892822096" sldId="2147485015"/>
            <pc:sldLayoutMk cId="2247583441" sldId="2147485030"/>
          </pc:sldLayoutMkLst>
        </pc:sldLayoutChg>
        <pc:sldLayoutChg chg="del">
          <pc:chgData name="Philippe Dudognon" userId="8c37c691-958d-4470-855c-9e4378e20dcd" providerId="ADAL" clId="{F974F2F8-2919-485B-9333-850EC6401960}" dt="2021-06-01T16:10:12.015" v="766" actId="2696"/>
          <pc:sldLayoutMkLst>
            <pc:docMk/>
            <pc:sldMasterMk cId="892822096" sldId="2147485015"/>
            <pc:sldLayoutMk cId="2533211180" sldId="2147485031"/>
          </pc:sldLayoutMkLst>
        </pc:sldLayoutChg>
        <pc:sldLayoutChg chg="del">
          <pc:chgData name="Philippe Dudognon" userId="8c37c691-958d-4470-855c-9e4378e20dcd" providerId="ADAL" clId="{F974F2F8-2919-485B-9333-850EC6401960}" dt="2021-06-01T16:10:12.014" v="765" actId="2696"/>
          <pc:sldLayoutMkLst>
            <pc:docMk/>
            <pc:sldMasterMk cId="892822096" sldId="2147485015"/>
            <pc:sldLayoutMk cId="1601976692" sldId="2147485032"/>
          </pc:sldLayoutMkLst>
        </pc:sldLayoutChg>
        <pc:sldLayoutChg chg="del">
          <pc:chgData name="Philippe Dudognon" userId="8c37c691-958d-4470-855c-9e4378e20dcd" providerId="ADAL" clId="{F974F2F8-2919-485B-9333-850EC6401960}" dt="2021-06-01T16:10:12.007" v="758" actId="2696"/>
          <pc:sldLayoutMkLst>
            <pc:docMk/>
            <pc:sldMasterMk cId="892822096" sldId="2147485015"/>
            <pc:sldLayoutMk cId="3600261229" sldId="2147485034"/>
          </pc:sldLayoutMkLst>
        </pc:sldLayoutChg>
        <pc:sldLayoutChg chg="del">
          <pc:chgData name="Philippe Dudognon" userId="8c37c691-958d-4470-855c-9e4378e20dcd" providerId="ADAL" clId="{F974F2F8-2919-485B-9333-850EC6401960}" dt="2021-06-01T16:10:12.005" v="757" actId="2696"/>
          <pc:sldLayoutMkLst>
            <pc:docMk/>
            <pc:sldMasterMk cId="892822096" sldId="2147485015"/>
            <pc:sldLayoutMk cId="2952691333" sldId="2147485035"/>
          </pc:sldLayoutMkLst>
        </pc:sldLayoutChg>
        <pc:sldLayoutChg chg="del">
          <pc:chgData name="Philippe Dudognon" userId="8c37c691-958d-4470-855c-9e4378e20dcd" providerId="ADAL" clId="{F974F2F8-2919-485B-9333-850EC6401960}" dt="2021-06-01T16:10:12.004" v="756" actId="2696"/>
          <pc:sldLayoutMkLst>
            <pc:docMk/>
            <pc:sldMasterMk cId="892822096" sldId="2147485015"/>
            <pc:sldLayoutMk cId="3791961988" sldId="2147485037"/>
          </pc:sldLayoutMkLst>
        </pc:sldLayoutChg>
        <pc:sldLayoutChg chg="del">
          <pc:chgData name="Philippe Dudognon" userId="8c37c691-958d-4470-855c-9e4378e20dcd" providerId="ADAL" clId="{F974F2F8-2919-485B-9333-850EC6401960}" dt="2021-06-01T16:10:12.001" v="753" actId="2696"/>
          <pc:sldLayoutMkLst>
            <pc:docMk/>
            <pc:sldMasterMk cId="892822096" sldId="2147485015"/>
            <pc:sldLayoutMk cId="1389056475" sldId="2147485038"/>
          </pc:sldLayoutMkLst>
        </pc:sldLayoutChg>
        <pc:sldLayoutChg chg="del">
          <pc:chgData name="Philippe Dudognon" userId="8c37c691-958d-4470-855c-9e4378e20dcd" providerId="ADAL" clId="{F974F2F8-2919-485B-9333-850EC6401960}" dt="2021-06-01T16:10:12" v="752" actId="2696"/>
          <pc:sldLayoutMkLst>
            <pc:docMk/>
            <pc:sldMasterMk cId="892822096" sldId="2147485015"/>
            <pc:sldLayoutMk cId="1453642948" sldId="2147485039"/>
          </pc:sldLayoutMkLst>
        </pc:sldLayoutChg>
        <pc:sldLayoutChg chg="del">
          <pc:chgData name="Philippe Dudognon" userId="8c37c691-958d-4470-855c-9e4378e20dcd" providerId="ADAL" clId="{F974F2F8-2919-485B-9333-850EC6401960}" dt="2021-06-01T16:10:11.999" v="751" actId="2696"/>
          <pc:sldLayoutMkLst>
            <pc:docMk/>
            <pc:sldMasterMk cId="892822096" sldId="2147485015"/>
            <pc:sldLayoutMk cId="2183528789" sldId="2147485040"/>
          </pc:sldLayoutMkLst>
        </pc:sldLayoutChg>
        <pc:sldLayoutChg chg="del">
          <pc:chgData name="Philippe Dudognon" userId="8c37c691-958d-4470-855c-9e4378e20dcd" providerId="ADAL" clId="{F974F2F8-2919-485B-9333-850EC6401960}" dt="2021-06-01T16:10:11.998" v="750" actId="2696"/>
          <pc:sldLayoutMkLst>
            <pc:docMk/>
            <pc:sldMasterMk cId="892822096" sldId="2147485015"/>
            <pc:sldLayoutMk cId="1201371050" sldId="2147485041"/>
          </pc:sldLayoutMkLst>
        </pc:sldLayoutChg>
        <pc:sldLayoutChg chg="del">
          <pc:chgData name="Philippe Dudognon" userId="8c37c691-958d-4470-855c-9e4378e20dcd" providerId="ADAL" clId="{F974F2F8-2919-485B-9333-850EC6401960}" dt="2021-06-01T16:10:11.997" v="749" actId="2696"/>
          <pc:sldLayoutMkLst>
            <pc:docMk/>
            <pc:sldMasterMk cId="892822096" sldId="2147485015"/>
            <pc:sldLayoutMk cId="1640818736" sldId="2147485042"/>
          </pc:sldLayoutMkLst>
        </pc:sldLayoutChg>
        <pc:sldLayoutChg chg="del">
          <pc:chgData name="Philippe Dudognon" userId="8c37c691-958d-4470-855c-9e4378e20dcd" providerId="ADAL" clId="{F974F2F8-2919-485B-9333-850EC6401960}" dt="2021-06-01T16:10:11.995" v="748" actId="2696"/>
          <pc:sldLayoutMkLst>
            <pc:docMk/>
            <pc:sldMasterMk cId="892822096" sldId="2147485015"/>
            <pc:sldLayoutMk cId="1093663655" sldId="2147485043"/>
          </pc:sldLayoutMkLst>
        </pc:sldLayoutChg>
        <pc:sldLayoutChg chg="del">
          <pc:chgData name="Philippe Dudognon" userId="8c37c691-958d-4470-855c-9e4378e20dcd" providerId="ADAL" clId="{F974F2F8-2919-485B-9333-850EC6401960}" dt="2021-06-01T16:10:12.053" v="796" actId="2696"/>
          <pc:sldLayoutMkLst>
            <pc:docMk/>
            <pc:sldMasterMk cId="892822096" sldId="2147485015"/>
            <pc:sldLayoutMk cId="2557746302" sldId="2147485071"/>
          </pc:sldLayoutMkLst>
        </pc:sldLayoutChg>
        <pc:sldLayoutChg chg="del">
          <pc:chgData name="Philippe Dudognon" userId="8c37c691-958d-4470-855c-9e4378e20dcd" providerId="ADAL" clId="{F974F2F8-2919-485B-9333-850EC6401960}" dt="2021-06-01T16:10:12.051" v="795" actId="2696"/>
          <pc:sldLayoutMkLst>
            <pc:docMk/>
            <pc:sldMasterMk cId="892822096" sldId="2147485015"/>
            <pc:sldLayoutMk cId="1095389494" sldId="2147485072"/>
          </pc:sldLayoutMkLst>
        </pc:sldLayoutChg>
        <pc:sldLayoutChg chg="del">
          <pc:chgData name="Philippe Dudognon" userId="8c37c691-958d-4470-855c-9e4378e20dcd" providerId="ADAL" clId="{F974F2F8-2919-485B-9333-850EC6401960}" dt="2021-06-01T16:10:12.050" v="794" actId="2696"/>
          <pc:sldLayoutMkLst>
            <pc:docMk/>
            <pc:sldMasterMk cId="892822096" sldId="2147485015"/>
            <pc:sldLayoutMk cId="1999831094" sldId="2147485073"/>
          </pc:sldLayoutMkLst>
        </pc:sldLayoutChg>
        <pc:sldLayoutChg chg="del">
          <pc:chgData name="Philippe Dudognon" userId="8c37c691-958d-4470-855c-9e4378e20dcd" providerId="ADAL" clId="{F974F2F8-2919-485B-9333-850EC6401960}" dt="2021-06-01T16:10:12.049" v="793" actId="2696"/>
          <pc:sldLayoutMkLst>
            <pc:docMk/>
            <pc:sldMasterMk cId="892822096" sldId="2147485015"/>
            <pc:sldLayoutMk cId="1339617092" sldId="2147485074"/>
          </pc:sldLayoutMkLst>
        </pc:sldLayoutChg>
        <pc:sldLayoutChg chg="del">
          <pc:chgData name="Philippe Dudognon" userId="8c37c691-958d-4470-855c-9e4378e20dcd" providerId="ADAL" clId="{F974F2F8-2919-485B-9333-850EC6401960}" dt="2021-06-01T16:10:12.048" v="792" actId="2696"/>
          <pc:sldLayoutMkLst>
            <pc:docMk/>
            <pc:sldMasterMk cId="892822096" sldId="2147485015"/>
            <pc:sldLayoutMk cId="2094803646" sldId="2147485075"/>
          </pc:sldLayoutMkLst>
        </pc:sldLayoutChg>
        <pc:sldLayoutChg chg="del">
          <pc:chgData name="Philippe Dudognon" userId="8c37c691-958d-4470-855c-9e4378e20dcd" providerId="ADAL" clId="{F974F2F8-2919-485B-9333-850EC6401960}" dt="2021-06-01T16:10:12.047" v="791" actId="2696"/>
          <pc:sldLayoutMkLst>
            <pc:docMk/>
            <pc:sldMasterMk cId="892822096" sldId="2147485015"/>
            <pc:sldLayoutMk cId="3499251682" sldId="2147485079"/>
          </pc:sldLayoutMkLst>
        </pc:sldLayoutChg>
        <pc:sldLayoutChg chg="del">
          <pc:chgData name="Philippe Dudognon" userId="8c37c691-958d-4470-855c-9e4378e20dcd" providerId="ADAL" clId="{F974F2F8-2919-485B-9333-850EC6401960}" dt="2021-06-01T16:10:12.046" v="790" actId="2696"/>
          <pc:sldLayoutMkLst>
            <pc:docMk/>
            <pc:sldMasterMk cId="892822096" sldId="2147485015"/>
            <pc:sldLayoutMk cId="3843578222" sldId="2147485080"/>
          </pc:sldLayoutMkLst>
        </pc:sldLayoutChg>
        <pc:sldLayoutChg chg="del">
          <pc:chgData name="Philippe Dudognon" userId="8c37c691-958d-4470-855c-9e4378e20dcd" providerId="ADAL" clId="{F974F2F8-2919-485B-9333-850EC6401960}" dt="2021-06-01T16:10:12.044" v="789" actId="2696"/>
          <pc:sldLayoutMkLst>
            <pc:docMk/>
            <pc:sldMasterMk cId="892822096" sldId="2147485015"/>
            <pc:sldLayoutMk cId="1658866035" sldId="2147485081"/>
          </pc:sldLayoutMkLst>
        </pc:sldLayoutChg>
        <pc:sldLayoutChg chg="del">
          <pc:chgData name="Philippe Dudognon" userId="8c37c691-958d-4470-855c-9e4378e20dcd" providerId="ADAL" clId="{F974F2F8-2919-485B-9333-850EC6401960}" dt="2021-06-01T16:10:12.042" v="788" actId="2696"/>
          <pc:sldLayoutMkLst>
            <pc:docMk/>
            <pc:sldMasterMk cId="892822096" sldId="2147485015"/>
            <pc:sldLayoutMk cId="1553424555" sldId="2147485082"/>
          </pc:sldLayoutMkLst>
        </pc:sldLayoutChg>
        <pc:sldLayoutChg chg="del">
          <pc:chgData name="Philippe Dudognon" userId="8c37c691-958d-4470-855c-9e4378e20dcd" providerId="ADAL" clId="{F974F2F8-2919-485B-9333-850EC6401960}" dt="2021-06-01T16:10:12.041" v="787" actId="2696"/>
          <pc:sldLayoutMkLst>
            <pc:docMk/>
            <pc:sldMasterMk cId="892822096" sldId="2147485015"/>
            <pc:sldLayoutMk cId="4055758023" sldId="2147485083"/>
          </pc:sldLayoutMkLst>
        </pc:sldLayoutChg>
        <pc:sldLayoutChg chg="del">
          <pc:chgData name="Philippe Dudognon" userId="8c37c691-958d-4470-855c-9e4378e20dcd" providerId="ADAL" clId="{F974F2F8-2919-485B-9333-850EC6401960}" dt="2021-06-01T16:10:12.040" v="786" actId="2696"/>
          <pc:sldLayoutMkLst>
            <pc:docMk/>
            <pc:sldMasterMk cId="892822096" sldId="2147485015"/>
            <pc:sldLayoutMk cId="1531329229" sldId="2147485084"/>
          </pc:sldLayoutMkLst>
        </pc:sldLayoutChg>
        <pc:sldLayoutChg chg="del">
          <pc:chgData name="Philippe Dudognon" userId="8c37c691-958d-4470-855c-9e4378e20dcd" providerId="ADAL" clId="{F974F2F8-2919-485B-9333-850EC6401960}" dt="2021-06-01T16:10:12.040" v="785" actId="2696"/>
          <pc:sldLayoutMkLst>
            <pc:docMk/>
            <pc:sldMasterMk cId="892822096" sldId="2147485015"/>
            <pc:sldLayoutMk cId="1759199889" sldId="2147485085"/>
          </pc:sldLayoutMkLst>
        </pc:sldLayoutChg>
        <pc:sldLayoutChg chg="del">
          <pc:chgData name="Philippe Dudognon" userId="8c37c691-958d-4470-855c-9e4378e20dcd" providerId="ADAL" clId="{F974F2F8-2919-485B-9333-850EC6401960}" dt="2021-06-01T16:10:12.038" v="784" actId="2696"/>
          <pc:sldLayoutMkLst>
            <pc:docMk/>
            <pc:sldMasterMk cId="892822096" sldId="2147485015"/>
            <pc:sldLayoutMk cId="601453147" sldId="2147485086"/>
          </pc:sldLayoutMkLst>
        </pc:sldLayoutChg>
        <pc:sldLayoutChg chg="del">
          <pc:chgData name="Philippe Dudognon" userId="8c37c691-958d-4470-855c-9e4378e20dcd" providerId="ADAL" clId="{F974F2F8-2919-485B-9333-850EC6401960}" dt="2021-06-01T16:10:12.037" v="783" actId="2696"/>
          <pc:sldLayoutMkLst>
            <pc:docMk/>
            <pc:sldMasterMk cId="892822096" sldId="2147485015"/>
            <pc:sldLayoutMk cId="1145578582" sldId="2147485087"/>
          </pc:sldLayoutMkLst>
        </pc:sldLayoutChg>
        <pc:sldLayoutChg chg="del">
          <pc:chgData name="Philippe Dudognon" userId="8c37c691-958d-4470-855c-9e4378e20dcd" providerId="ADAL" clId="{F974F2F8-2919-485B-9333-850EC6401960}" dt="2021-06-01T16:10:12.035" v="782" actId="2696"/>
          <pc:sldLayoutMkLst>
            <pc:docMk/>
            <pc:sldMasterMk cId="892822096" sldId="2147485015"/>
            <pc:sldLayoutMk cId="3711740926" sldId="2147485088"/>
          </pc:sldLayoutMkLst>
        </pc:sldLayoutChg>
        <pc:sldLayoutChg chg="del">
          <pc:chgData name="Philippe Dudognon" userId="8c37c691-958d-4470-855c-9e4378e20dcd" providerId="ADAL" clId="{F974F2F8-2919-485B-9333-850EC6401960}" dt="2021-06-01T16:10:12.033" v="781" actId="2696"/>
          <pc:sldLayoutMkLst>
            <pc:docMk/>
            <pc:sldMasterMk cId="892822096" sldId="2147485015"/>
            <pc:sldLayoutMk cId="3990445448" sldId="2147485089"/>
          </pc:sldLayoutMkLst>
        </pc:sldLayoutChg>
        <pc:sldLayoutChg chg="del">
          <pc:chgData name="Philippe Dudognon" userId="8c37c691-958d-4470-855c-9e4378e20dcd" providerId="ADAL" clId="{F974F2F8-2919-485B-9333-850EC6401960}" dt="2021-06-01T16:10:12.013" v="764" actId="2696"/>
          <pc:sldLayoutMkLst>
            <pc:docMk/>
            <pc:sldMasterMk cId="892822096" sldId="2147485015"/>
            <pc:sldLayoutMk cId="2594967847" sldId="2147485090"/>
          </pc:sldLayoutMkLst>
        </pc:sldLayoutChg>
        <pc:sldLayoutChg chg="del">
          <pc:chgData name="Philippe Dudognon" userId="8c37c691-958d-4470-855c-9e4378e20dcd" providerId="ADAL" clId="{F974F2F8-2919-485B-9333-850EC6401960}" dt="2021-06-01T16:10:12.012" v="763" actId="2696"/>
          <pc:sldLayoutMkLst>
            <pc:docMk/>
            <pc:sldMasterMk cId="892822096" sldId="2147485015"/>
            <pc:sldLayoutMk cId="1535117941" sldId="2147485091"/>
          </pc:sldLayoutMkLst>
        </pc:sldLayoutChg>
        <pc:sldLayoutChg chg="del">
          <pc:chgData name="Philippe Dudognon" userId="8c37c691-958d-4470-855c-9e4378e20dcd" providerId="ADAL" clId="{F974F2F8-2919-485B-9333-850EC6401960}" dt="2021-06-01T16:10:12.012" v="762" actId="2696"/>
          <pc:sldLayoutMkLst>
            <pc:docMk/>
            <pc:sldMasterMk cId="892822096" sldId="2147485015"/>
            <pc:sldLayoutMk cId="2135977169" sldId="2147485092"/>
          </pc:sldLayoutMkLst>
        </pc:sldLayoutChg>
        <pc:sldLayoutChg chg="del">
          <pc:chgData name="Philippe Dudognon" userId="8c37c691-958d-4470-855c-9e4378e20dcd" providerId="ADAL" clId="{F974F2F8-2919-485B-9333-850EC6401960}" dt="2021-06-01T16:10:12.010" v="761" actId="2696"/>
          <pc:sldLayoutMkLst>
            <pc:docMk/>
            <pc:sldMasterMk cId="892822096" sldId="2147485015"/>
            <pc:sldLayoutMk cId="144503" sldId="2147485093"/>
          </pc:sldLayoutMkLst>
        </pc:sldLayoutChg>
        <pc:sldLayoutChg chg="del">
          <pc:chgData name="Philippe Dudognon" userId="8c37c691-958d-4470-855c-9e4378e20dcd" providerId="ADAL" clId="{F974F2F8-2919-485B-9333-850EC6401960}" dt="2021-06-01T16:10:12.009" v="760" actId="2696"/>
          <pc:sldLayoutMkLst>
            <pc:docMk/>
            <pc:sldMasterMk cId="892822096" sldId="2147485015"/>
            <pc:sldLayoutMk cId="879631903" sldId="2147485094"/>
          </pc:sldLayoutMkLst>
        </pc:sldLayoutChg>
        <pc:sldLayoutChg chg="del">
          <pc:chgData name="Philippe Dudognon" userId="8c37c691-958d-4470-855c-9e4378e20dcd" providerId="ADAL" clId="{F974F2F8-2919-485B-9333-850EC6401960}" dt="2021-06-01T16:10:12.008" v="759" actId="2696"/>
          <pc:sldLayoutMkLst>
            <pc:docMk/>
            <pc:sldMasterMk cId="892822096" sldId="2147485015"/>
            <pc:sldLayoutMk cId="2068058810" sldId="2147485095"/>
          </pc:sldLayoutMkLst>
        </pc:sldLayoutChg>
      </pc:sldMasterChg>
      <pc:sldMasterChg chg="delSldLayout">
        <pc:chgData name="Philippe Dudognon" userId="8c37c691-958d-4470-855c-9e4378e20dcd" providerId="ADAL" clId="{F974F2F8-2919-485B-9333-850EC6401960}" dt="2021-06-01T16:10:12.174" v="912" actId="2696"/>
        <pc:sldMasterMkLst>
          <pc:docMk/>
          <pc:sldMasterMk cId="3822845724" sldId="2147485103"/>
        </pc:sldMasterMkLst>
        <pc:sldLayoutChg chg="del">
          <pc:chgData name="Philippe Dudognon" userId="8c37c691-958d-4470-855c-9e4378e20dcd" providerId="ADAL" clId="{F974F2F8-2919-485B-9333-850EC6401960}" dt="2021-06-01T16:10:12.174" v="912" actId="2696"/>
          <pc:sldLayoutMkLst>
            <pc:docMk/>
            <pc:sldMasterMk cId="3822845724" sldId="2147485103"/>
            <pc:sldLayoutMk cId="3747050611" sldId="2147485104"/>
          </pc:sldLayoutMkLst>
        </pc:sldLayoutChg>
        <pc:sldLayoutChg chg="del">
          <pc:chgData name="Philippe Dudognon" userId="8c37c691-958d-4470-855c-9e4378e20dcd" providerId="ADAL" clId="{F974F2F8-2919-485B-9333-850EC6401960}" dt="2021-06-01T16:10:12.173" v="911" actId="2696"/>
          <pc:sldLayoutMkLst>
            <pc:docMk/>
            <pc:sldMasterMk cId="3822845724" sldId="2147485103"/>
            <pc:sldLayoutMk cId="2848723424" sldId="2147485105"/>
          </pc:sldLayoutMkLst>
        </pc:sldLayoutChg>
        <pc:sldLayoutChg chg="del">
          <pc:chgData name="Philippe Dudognon" userId="8c37c691-958d-4470-855c-9e4378e20dcd" providerId="ADAL" clId="{F974F2F8-2919-485B-9333-850EC6401960}" dt="2021-06-01T16:10:12.172" v="910" actId="2696"/>
          <pc:sldLayoutMkLst>
            <pc:docMk/>
            <pc:sldMasterMk cId="3822845724" sldId="2147485103"/>
            <pc:sldLayoutMk cId="2282946706" sldId="2147485106"/>
          </pc:sldLayoutMkLst>
        </pc:sldLayoutChg>
        <pc:sldLayoutChg chg="del">
          <pc:chgData name="Philippe Dudognon" userId="8c37c691-958d-4470-855c-9e4378e20dcd" providerId="ADAL" clId="{F974F2F8-2919-485B-9333-850EC6401960}" dt="2021-06-01T16:10:12.171" v="909" actId="2696"/>
          <pc:sldLayoutMkLst>
            <pc:docMk/>
            <pc:sldMasterMk cId="3822845724" sldId="2147485103"/>
            <pc:sldLayoutMk cId="2400901443" sldId="2147485107"/>
          </pc:sldLayoutMkLst>
        </pc:sldLayoutChg>
        <pc:sldLayoutChg chg="del">
          <pc:chgData name="Philippe Dudognon" userId="8c37c691-958d-4470-855c-9e4378e20dcd" providerId="ADAL" clId="{F974F2F8-2919-485B-9333-850EC6401960}" dt="2021-06-01T16:10:12.170" v="908" actId="2696"/>
          <pc:sldLayoutMkLst>
            <pc:docMk/>
            <pc:sldMasterMk cId="3822845724" sldId="2147485103"/>
            <pc:sldLayoutMk cId="2285246943" sldId="2147485108"/>
          </pc:sldLayoutMkLst>
        </pc:sldLayoutChg>
        <pc:sldLayoutChg chg="del">
          <pc:chgData name="Philippe Dudognon" userId="8c37c691-958d-4470-855c-9e4378e20dcd" providerId="ADAL" clId="{F974F2F8-2919-485B-9333-850EC6401960}" dt="2021-06-01T16:10:12.168" v="907" actId="2696"/>
          <pc:sldLayoutMkLst>
            <pc:docMk/>
            <pc:sldMasterMk cId="3822845724" sldId="2147485103"/>
            <pc:sldLayoutMk cId="1463921598" sldId="2147485109"/>
          </pc:sldLayoutMkLst>
        </pc:sldLayoutChg>
        <pc:sldLayoutChg chg="del">
          <pc:chgData name="Philippe Dudognon" userId="8c37c691-958d-4470-855c-9e4378e20dcd" providerId="ADAL" clId="{F974F2F8-2919-485B-9333-850EC6401960}" dt="2021-06-01T16:10:12.167" v="906" actId="2696"/>
          <pc:sldLayoutMkLst>
            <pc:docMk/>
            <pc:sldMasterMk cId="3822845724" sldId="2147485103"/>
            <pc:sldLayoutMk cId="2478365178" sldId="2147485110"/>
          </pc:sldLayoutMkLst>
        </pc:sldLayoutChg>
        <pc:sldLayoutChg chg="del">
          <pc:chgData name="Philippe Dudognon" userId="8c37c691-958d-4470-855c-9e4378e20dcd" providerId="ADAL" clId="{F974F2F8-2919-485B-9333-850EC6401960}" dt="2021-06-01T16:10:12.166" v="905" actId="2696"/>
          <pc:sldLayoutMkLst>
            <pc:docMk/>
            <pc:sldMasterMk cId="3822845724" sldId="2147485103"/>
            <pc:sldLayoutMk cId="1255669180" sldId="2147485111"/>
          </pc:sldLayoutMkLst>
        </pc:sldLayoutChg>
        <pc:sldLayoutChg chg="del">
          <pc:chgData name="Philippe Dudognon" userId="8c37c691-958d-4470-855c-9e4378e20dcd" providerId="ADAL" clId="{F974F2F8-2919-485B-9333-850EC6401960}" dt="2021-06-01T16:10:12.165" v="904" actId="2696"/>
          <pc:sldLayoutMkLst>
            <pc:docMk/>
            <pc:sldMasterMk cId="3822845724" sldId="2147485103"/>
            <pc:sldLayoutMk cId="1376520564" sldId="2147485112"/>
          </pc:sldLayoutMkLst>
        </pc:sldLayoutChg>
        <pc:sldLayoutChg chg="del">
          <pc:chgData name="Philippe Dudognon" userId="8c37c691-958d-4470-855c-9e4378e20dcd" providerId="ADAL" clId="{F974F2F8-2919-485B-9333-850EC6401960}" dt="2021-06-01T16:10:12.164" v="903" actId="2696"/>
          <pc:sldLayoutMkLst>
            <pc:docMk/>
            <pc:sldMasterMk cId="3822845724" sldId="2147485103"/>
            <pc:sldLayoutMk cId="3591682899" sldId="2147485113"/>
          </pc:sldLayoutMkLst>
        </pc:sldLayoutChg>
        <pc:sldLayoutChg chg="del">
          <pc:chgData name="Philippe Dudognon" userId="8c37c691-958d-4470-855c-9e4378e20dcd" providerId="ADAL" clId="{F974F2F8-2919-485B-9333-850EC6401960}" dt="2021-06-01T16:10:12.163" v="902" actId="2696"/>
          <pc:sldLayoutMkLst>
            <pc:docMk/>
            <pc:sldMasterMk cId="3822845724" sldId="2147485103"/>
            <pc:sldLayoutMk cId="3078996862" sldId="2147485114"/>
          </pc:sldLayoutMkLst>
        </pc:sldLayoutChg>
        <pc:sldLayoutChg chg="del">
          <pc:chgData name="Philippe Dudognon" userId="8c37c691-958d-4470-855c-9e4378e20dcd" providerId="ADAL" clId="{F974F2F8-2919-485B-9333-850EC6401960}" dt="2021-06-01T16:10:12.162" v="901" actId="2696"/>
          <pc:sldLayoutMkLst>
            <pc:docMk/>
            <pc:sldMasterMk cId="3822845724" sldId="2147485103"/>
            <pc:sldLayoutMk cId="323995241" sldId="2147485115"/>
          </pc:sldLayoutMkLst>
        </pc:sldLayoutChg>
        <pc:sldLayoutChg chg="del">
          <pc:chgData name="Philippe Dudognon" userId="8c37c691-958d-4470-855c-9e4378e20dcd" providerId="ADAL" clId="{F974F2F8-2919-485B-9333-850EC6401960}" dt="2021-06-01T16:10:12.161" v="900" actId="2696"/>
          <pc:sldLayoutMkLst>
            <pc:docMk/>
            <pc:sldMasterMk cId="3822845724" sldId="2147485103"/>
            <pc:sldLayoutMk cId="2414158449" sldId="2147485116"/>
          </pc:sldLayoutMkLst>
        </pc:sldLayoutChg>
        <pc:sldLayoutChg chg="del">
          <pc:chgData name="Philippe Dudognon" userId="8c37c691-958d-4470-855c-9e4378e20dcd" providerId="ADAL" clId="{F974F2F8-2919-485B-9333-850EC6401960}" dt="2021-06-01T16:10:12.158" v="899" actId="2696"/>
          <pc:sldLayoutMkLst>
            <pc:docMk/>
            <pc:sldMasterMk cId="3822845724" sldId="2147485103"/>
            <pc:sldLayoutMk cId="4011518" sldId="2147485117"/>
          </pc:sldLayoutMkLst>
        </pc:sldLayoutChg>
        <pc:sldLayoutChg chg="del">
          <pc:chgData name="Philippe Dudognon" userId="8c37c691-958d-4470-855c-9e4378e20dcd" providerId="ADAL" clId="{F974F2F8-2919-485B-9333-850EC6401960}" dt="2021-05-29T09:21:21.444" v="81" actId="2696"/>
          <pc:sldLayoutMkLst>
            <pc:docMk/>
            <pc:sldMasterMk cId="3822845724" sldId="2147485103"/>
            <pc:sldLayoutMk cId="399705589" sldId="2147485118"/>
          </pc:sldLayoutMkLst>
        </pc:sldLayoutChg>
        <pc:sldLayoutChg chg="del">
          <pc:chgData name="Philippe Dudognon" userId="8c37c691-958d-4470-855c-9e4378e20dcd" providerId="ADAL" clId="{F974F2F8-2919-485B-9333-850EC6401960}" dt="2021-05-29T09:21:21.641" v="82" actId="2696"/>
          <pc:sldLayoutMkLst>
            <pc:docMk/>
            <pc:sldMasterMk cId="3822845724" sldId="2147485103"/>
            <pc:sldLayoutMk cId="2441647923" sldId="2147485119"/>
          </pc:sldLayoutMkLst>
        </pc:sldLayoutChg>
        <pc:sldLayoutChg chg="del">
          <pc:chgData name="Philippe Dudognon" userId="8c37c691-958d-4470-855c-9e4378e20dcd" providerId="ADAL" clId="{F974F2F8-2919-485B-9333-850EC6401960}" dt="2021-05-29T09:21:21.785" v="83" actId="2696"/>
          <pc:sldLayoutMkLst>
            <pc:docMk/>
            <pc:sldMasterMk cId="3822845724" sldId="2147485103"/>
            <pc:sldLayoutMk cId="3482297068" sldId="2147485120"/>
          </pc:sldLayoutMkLst>
        </pc:sldLayoutChg>
        <pc:sldLayoutChg chg="del">
          <pc:chgData name="Philippe Dudognon" userId="8c37c691-958d-4470-855c-9e4378e20dcd" providerId="ADAL" clId="{F974F2F8-2919-485B-9333-850EC6401960}" dt="2021-05-29T09:21:22.032" v="84" actId="2696"/>
          <pc:sldLayoutMkLst>
            <pc:docMk/>
            <pc:sldMasterMk cId="3822845724" sldId="2147485103"/>
            <pc:sldLayoutMk cId="1874269267" sldId="2147485121"/>
          </pc:sldLayoutMkLst>
        </pc:sldLayoutChg>
        <pc:sldLayoutChg chg="del">
          <pc:chgData name="Philippe Dudognon" userId="8c37c691-958d-4470-855c-9e4378e20dcd" providerId="ADAL" clId="{F974F2F8-2919-485B-9333-850EC6401960}" dt="2021-05-29T09:21:22.097" v="85" actId="2696"/>
          <pc:sldLayoutMkLst>
            <pc:docMk/>
            <pc:sldMasterMk cId="3822845724" sldId="2147485103"/>
            <pc:sldLayoutMk cId="2245762794" sldId="2147485122"/>
          </pc:sldLayoutMkLst>
        </pc:sldLayoutChg>
        <pc:sldLayoutChg chg="del">
          <pc:chgData name="Philippe Dudognon" userId="8c37c691-958d-4470-855c-9e4378e20dcd" providerId="ADAL" clId="{F974F2F8-2919-485B-9333-850EC6401960}" dt="2021-05-29T09:21:22.217" v="86" actId="2696"/>
          <pc:sldLayoutMkLst>
            <pc:docMk/>
            <pc:sldMasterMk cId="3822845724" sldId="2147485103"/>
            <pc:sldLayoutMk cId="2741181259" sldId="2147485123"/>
          </pc:sldLayoutMkLst>
        </pc:sldLayoutChg>
        <pc:sldLayoutChg chg="del">
          <pc:chgData name="Philippe Dudognon" userId="8c37c691-958d-4470-855c-9e4378e20dcd" providerId="ADAL" clId="{F974F2F8-2919-485B-9333-850EC6401960}" dt="2021-05-29T09:21:23.048" v="87" actId="2696"/>
          <pc:sldLayoutMkLst>
            <pc:docMk/>
            <pc:sldMasterMk cId="3822845724" sldId="2147485103"/>
            <pc:sldLayoutMk cId="3858736180" sldId="2147485124"/>
          </pc:sldLayoutMkLst>
        </pc:sldLayoutChg>
        <pc:sldLayoutChg chg="del">
          <pc:chgData name="Philippe Dudognon" userId="8c37c691-958d-4470-855c-9e4378e20dcd" providerId="ADAL" clId="{F974F2F8-2919-485B-9333-850EC6401960}" dt="2021-05-29T09:21:23.332" v="88" actId="2696"/>
          <pc:sldLayoutMkLst>
            <pc:docMk/>
            <pc:sldMasterMk cId="3822845724" sldId="2147485103"/>
            <pc:sldLayoutMk cId="1428375931" sldId="2147485125"/>
          </pc:sldLayoutMkLst>
        </pc:sldLayoutChg>
        <pc:sldLayoutChg chg="del">
          <pc:chgData name="Philippe Dudognon" userId="8c37c691-958d-4470-855c-9e4378e20dcd" providerId="ADAL" clId="{F974F2F8-2919-485B-9333-850EC6401960}" dt="2021-05-29T09:21:23.432" v="89" actId="2696"/>
          <pc:sldLayoutMkLst>
            <pc:docMk/>
            <pc:sldMasterMk cId="3822845724" sldId="2147485103"/>
            <pc:sldLayoutMk cId="2050084619" sldId="2147485126"/>
          </pc:sldLayoutMkLst>
        </pc:sldLayoutChg>
        <pc:sldLayoutChg chg="del">
          <pc:chgData name="Philippe Dudognon" userId="8c37c691-958d-4470-855c-9e4378e20dcd" providerId="ADAL" clId="{F974F2F8-2919-485B-9333-850EC6401960}" dt="2021-05-29T09:21:23.657" v="90" actId="2696"/>
          <pc:sldLayoutMkLst>
            <pc:docMk/>
            <pc:sldMasterMk cId="3822845724" sldId="2147485103"/>
            <pc:sldLayoutMk cId="1427082077" sldId="2147485127"/>
          </pc:sldLayoutMkLst>
        </pc:sldLayoutChg>
        <pc:sldLayoutChg chg="del">
          <pc:chgData name="Philippe Dudognon" userId="8c37c691-958d-4470-855c-9e4378e20dcd" providerId="ADAL" clId="{F974F2F8-2919-485B-9333-850EC6401960}" dt="2021-06-01T16:10:12.157" v="898" actId="2696"/>
          <pc:sldLayoutMkLst>
            <pc:docMk/>
            <pc:sldMasterMk cId="3822845724" sldId="2147485103"/>
            <pc:sldLayoutMk cId="2061129554" sldId="2147485129"/>
          </pc:sldLayoutMkLst>
        </pc:sldLayoutChg>
      </pc:sldMasterChg>
      <pc:sldMasterChg chg="delSldLayout">
        <pc:chgData name="Philippe Dudognon" userId="8c37c691-958d-4470-855c-9e4378e20dcd" providerId="ADAL" clId="{F974F2F8-2919-485B-9333-850EC6401960}" dt="2021-06-01T16:10:12.198" v="934" actId="2696"/>
        <pc:sldMasterMkLst>
          <pc:docMk/>
          <pc:sldMasterMk cId="3278239345" sldId="2147485131"/>
        </pc:sldMasterMkLst>
        <pc:sldLayoutChg chg="del">
          <pc:chgData name="Philippe Dudognon" userId="8c37c691-958d-4470-855c-9e4378e20dcd" providerId="ADAL" clId="{F974F2F8-2919-485B-9333-850EC6401960}" dt="2021-06-01T16:10:12.198" v="934" actId="2696"/>
          <pc:sldLayoutMkLst>
            <pc:docMk/>
            <pc:sldMasterMk cId="3278239345" sldId="2147485131"/>
            <pc:sldLayoutMk cId="2138145254" sldId="2147485132"/>
          </pc:sldLayoutMkLst>
        </pc:sldLayoutChg>
        <pc:sldLayoutChg chg="del">
          <pc:chgData name="Philippe Dudognon" userId="8c37c691-958d-4470-855c-9e4378e20dcd" providerId="ADAL" clId="{F974F2F8-2919-485B-9333-850EC6401960}" dt="2021-06-01T16:10:12.196" v="933" actId="2696"/>
          <pc:sldLayoutMkLst>
            <pc:docMk/>
            <pc:sldMasterMk cId="3278239345" sldId="2147485131"/>
            <pc:sldLayoutMk cId="3718118804" sldId="2147485134"/>
          </pc:sldLayoutMkLst>
        </pc:sldLayoutChg>
        <pc:sldLayoutChg chg="del">
          <pc:chgData name="Philippe Dudognon" userId="8c37c691-958d-4470-855c-9e4378e20dcd" providerId="ADAL" clId="{F974F2F8-2919-485B-9333-850EC6401960}" dt="2021-06-01T16:10:12.195" v="932" actId="2696"/>
          <pc:sldLayoutMkLst>
            <pc:docMk/>
            <pc:sldMasterMk cId="3278239345" sldId="2147485131"/>
            <pc:sldLayoutMk cId="4224376824" sldId="2147485135"/>
          </pc:sldLayoutMkLst>
        </pc:sldLayoutChg>
        <pc:sldLayoutChg chg="del">
          <pc:chgData name="Philippe Dudognon" userId="8c37c691-958d-4470-855c-9e4378e20dcd" providerId="ADAL" clId="{F974F2F8-2919-485B-9333-850EC6401960}" dt="2021-06-01T16:10:12.194" v="931" actId="2696"/>
          <pc:sldLayoutMkLst>
            <pc:docMk/>
            <pc:sldMasterMk cId="3278239345" sldId="2147485131"/>
            <pc:sldLayoutMk cId="3653246181" sldId="2147485136"/>
          </pc:sldLayoutMkLst>
        </pc:sldLayoutChg>
        <pc:sldLayoutChg chg="del">
          <pc:chgData name="Philippe Dudognon" userId="8c37c691-958d-4470-855c-9e4378e20dcd" providerId="ADAL" clId="{F974F2F8-2919-485B-9333-850EC6401960}" dt="2021-06-01T16:10:12.193" v="930" actId="2696"/>
          <pc:sldLayoutMkLst>
            <pc:docMk/>
            <pc:sldMasterMk cId="3278239345" sldId="2147485131"/>
            <pc:sldLayoutMk cId="1534175509" sldId="2147485137"/>
          </pc:sldLayoutMkLst>
        </pc:sldLayoutChg>
        <pc:sldLayoutChg chg="del">
          <pc:chgData name="Philippe Dudognon" userId="8c37c691-958d-4470-855c-9e4378e20dcd" providerId="ADAL" clId="{F974F2F8-2919-485B-9333-850EC6401960}" dt="2021-06-01T16:10:12.192" v="929" actId="2696"/>
          <pc:sldLayoutMkLst>
            <pc:docMk/>
            <pc:sldMasterMk cId="3278239345" sldId="2147485131"/>
            <pc:sldLayoutMk cId="1572940730" sldId="2147485138"/>
          </pc:sldLayoutMkLst>
        </pc:sldLayoutChg>
        <pc:sldLayoutChg chg="del">
          <pc:chgData name="Philippe Dudognon" userId="8c37c691-958d-4470-855c-9e4378e20dcd" providerId="ADAL" clId="{F974F2F8-2919-485B-9333-850EC6401960}" dt="2021-06-01T16:10:12.191" v="928" actId="2696"/>
          <pc:sldLayoutMkLst>
            <pc:docMk/>
            <pc:sldMasterMk cId="3278239345" sldId="2147485131"/>
            <pc:sldLayoutMk cId="2962012472" sldId="2147485139"/>
          </pc:sldLayoutMkLst>
        </pc:sldLayoutChg>
        <pc:sldLayoutChg chg="del">
          <pc:chgData name="Philippe Dudognon" userId="8c37c691-958d-4470-855c-9e4378e20dcd" providerId="ADAL" clId="{F974F2F8-2919-485B-9333-850EC6401960}" dt="2021-06-01T16:10:12.190" v="927" actId="2696"/>
          <pc:sldLayoutMkLst>
            <pc:docMk/>
            <pc:sldMasterMk cId="3278239345" sldId="2147485131"/>
            <pc:sldLayoutMk cId="1437279878" sldId="2147485140"/>
          </pc:sldLayoutMkLst>
        </pc:sldLayoutChg>
        <pc:sldLayoutChg chg="del">
          <pc:chgData name="Philippe Dudognon" userId="8c37c691-958d-4470-855c-9e4378e20dcd" providerId="ADAL" clId="{F974F2F8-2919-485B-9333-850EC6401960}" dt="2021-06-01T16:10:12.189" v="926" actId="2696"/>
          <pc:sldLayoutMkLst>
            <pc:docMk/>
            <pc:sldMasterMk cId="3278239345" sldId="2147485131"/>
            <pc:sldLayoutMk cId="4152111902" sldId="2147485141"/>
          </pc:sldLayoutMkLst>
        </pc:sldLayoutChg>
        <pc:sldLayoutChg chg="del">
          <pc:chgData name="Philippe Dudognon" userId="8c37c691-958d-4470-855c-9e4378e20dcd" providerId="ADAL" clId="{F974F2F8-2919-485B-9333-850EC6401960}" dt="2021-06-01T16:10:12.188" v="925" actId="2696"/>
          <pc:sldLayoutMkLst>
            <pc:docMk/>
            <pc:sldMasterMk cId="3278239345" sldId="2147485131"/>
            <pc:sldLayoutMk cId="559207176" sldId="2147485142"/>
          </pc:sldLayoutMkLst>
        </pc:sldLayoutChg>
        <pc:sldLayoutChg chg="del">
          <pc:chgData name="Philippe Dudognon" userId="8c37c691-958d-4470-855c-9e4378e20dcd" providerId="ADAL" clId="{F974F2F8-2919-485B-9333-850EC6401960}" dt="2021-06-01T16:10:12.187" v="924" actId="2696"/>
          <pc:sldLayoutMkLst>
            <pc:docMk/>
            <pc:sldMasterMk cId="3278239345" sldId="2147485131"/>
            <pc:sldLayoutMk cId="187298614" sldId="2147485143"/>
          </pc:sldLayoutMkLst>
        </pc:sldLayoutChg>
        <pc:sldLayoutChg chg="del">
          <pc:chgData name="Philippe Dudognon" userId="8c37c691-958d-4470-855c-9e4378e20dcd" providerId="ADAL" clId="{F974F2F8-2919-485B-9333-850EC6401960}" dt="2021-06-01T16:10:12.186" v="923" actId="2696"/>
          <pc:sldLayoutMkLst>
            <pc:docMk/>
            <pc:sldMasterMk cId="3278239345" sldId="2147485131"/>
            <pc:sldLayoutMk cId="258768507" sldId="2147485144"/>
          </pc:sldLayoutMkLst>
        </pc:sldLayoutChg>
        <pc:sldLayoutChg chg="del">
          <pc:chgData name="Philippe Dudognon" userId="8c37c691-958d-4470-855c-9e4378e20dcd" providerId="ADAL" clId="{F974F2F8-2919-485B-9333-850EC6401960}" dt="2021-06-01T16:10:12.185" v="922" actId="2696"/>
          <pc:sldLayoutMkLst>
            <pc:docMk/>
            <pc:sldMasterMk cId="3278239345" sldId="2147485131"/>
            <pc:sldLayoutMk cId="1537644547" sldId="2147485145"/>
          </pc:sldLayoutMkLst>
        </pc:sldLayoutChg>
        <pc:sldLayoutChg chg="del">
          <pc:chgData name="Philippe Dudognon" userId="8c37c691-958d-4470-855c-9e4378e20dcd" providerId="ADAL" clId="{F974F2F8-2919-485B-9333-850EC6401960}" dt="2021-06-01T16:10:12.183" v="921" actId="2696"/>
          <pc:sldLayoutMkLst>
            <pc:docMk/>
            <pc:sldMasterMk cId="3278239345" sldId="2147485131"/>
            <pc:sldLayoutMk cId="3969740946" sldId="2147485146"/>
          </pc:sldLayoutMkLst>
        </pc:sldLayoutChg>
        <pc:sldLayoutChg chg="del">
          <pc:chgData name="Philippe Dudognon" userId="8c37c691-958d-4470-855c-9e4378e20dcd" providerId="ADAL" clId="{F974F2F8-2919-485B-9333-850EC6401960}" dt="2021-06-01T16:10:12.182" v="920" actId="2696"/>
          <pc:sldLayoutMkLst>
            <pc:docMk/>
            <pc:sldMasterMk cId="3278239345" sldId="2147485131"/>
            <pc:sldLayoutMk cId="287434394" sldId="2147485147"/>
          </pc:sldLayoutMkLst>
        </pc:sldLayoutChg>
        <pc:sldLayoutChg chg="del">
          <pc:chgData name="Philippe Dudognon" userId="8c37c691-958d-4470-855c-9e4378e20dcd" providerId="ADAL" clId="{F974F2F8-2919-485B-9333-850EC6401960}" dt="2021-06-01T16:10:12.181" v="919" actId="2696"/>
          <pc:sldLayoutMkLst>
            <pc:docMk/>
            <pc:sldMasterMk cId="3278239345" sldId="2147485131"/>
            <pc:sldLayoutMk cId="995324225" sldId="2147485148"/>
          </pc:sldLayoutMkLst>
        </pc:sldLayoutChg>
        <pc:sldLayoutChg chg="del">
          <pc:chgData name="Philippe Dudognon" userId="8c37c691-958d-4470-855c-9e4378e20dcd" providerId="ADAL" clId="{F974F2F8-2919-485B-9333-850EC6401960}" dt="2021-06-01T16:10:12.180" v="918" actId="2696"/>
          <pc:sldLayoutMkLst>
            <pc:docMk/>
            <pc:sldMasterMk cId="3278239345" sldId="2147485131"/>
            <pc:sldLayoutMk cId="3212031774" sldId="2147485149"/>
          </pc:sldLayoutMkLst>
        </pc:sldLayoutChg>
        <pc:sldLayoutChg chg="del">
          <pc:chgData name="Philippe Dudognon" userId="8c37c691-958d-4470-855c-9e4378e20dcd" providerId="ADAL" clId="{F974F2F8-2919-485B-9333-850EC6401960}" dt="2021-06-01T16:10:12.179" v="917" actId="2696"/>
          <pc:sldLayoutMkLst>
            <pc:docMk/>
            <pc:sldMasterMk cId="3278239345" sldId="2147485131"/>
            <pc:sldLayoutMk cId="758002906" sldId="2147485150"/>
          </pc:sldLayoutMkLst>
        </pc:sldLayoutChg>
        <pc:sldLayoutChg chg="del">
          <pc:chgData name="Philippe Dudognon" userId="8c37c691-958d-4470-855c-9e4378e20dcd" providerId="ADAL" clId="{F974F2F8-2919-485B-9333-850EC6401960}" dt="2021-06-01T16:10:12.178" v="916" actId="2696"/>
          <pc:sldLayoutMkLst>
            <pc:docMk/>
            <pc:sldMasterMk cId="3278239345" sldId="2147485131"/>
            <pc:sldLayoutMk cId="702377958" sldId="2147485151"/>
          </pc:sldLayoutMkLst>
        </pc:sldLayoutChg>
        <pc:sldLayoutChg chg="del">
          <pc:chgData name="Philippe Dudognon" userId="8c37c691-958d-4470-855c-9e4378e20dcd" providerId="ADAL" clId="{F974F2F8-2919-485B-9333-850EC6401960}" dt="2021-06-01T16:10:12.178" v="915" actId="2696"/>
          <pc:sldLayoutMkLst>
            <pc:docMk/>
            <pc:sldMasterMk cId="3278239345" sldId="2147485131"/>
            <pc:sldLayoutMk cId="3447941091" sldId="2147485152"/>
          </pc:sldLayoutMkLst>
        </pc:sldLayoutChg>
        <pc:sldLayoutChg chg="del">
          <pc:chgData name="Philippe Dudognon" userId="8c37c691-958d-4470-855c-9e4378e20dcd" providerId="ADAL" clId="{F974F2F8-2919-485B-9333-850EC6401960}" dt="2021-06-01T16:10:12.177" v="914" actId="2696"/>
          <pc:sldLayoutMkLst>
            <pc:docMk/>
            <pc:sldMasterMk cId="3278239345" sldId="2147485131"/>
            <pc:sldLayoutMk cId="171734777" sldId="2147485153"/>
          </pc:sldLayoutMkLst>
        </pc:sldLayoutChg>
        <pc:sldLayoutChg chg="del">
          <pc:chgData name="Philippe Dudognon" userId="8c37c691-958d-4470-855c-9e4378e20dcd" providerId="ADAL" clId="{F974F2F8-2919-485B-9333-850EC6401960}" dt="2021-06-01T16:10:12.176" v="913" actId="2696"/>
          <pc:sldLayoutMkLst>
            <pc:docMk/>
            <pc:sldMasterMk cId="3278239345" sldId="2147485131"/>
            <pc:sldLayoutMk cId="467144715" sldId="2147485154"/>
          </pc:sldLayoutMkLst>
        </pc:sldLayoutChg>
      </pc:sldMasterChg>
      <pc:sldMasterChg chg="delSldLayout">
        <pc:chgData name="Philippe Dudognon" userId="8c37c691-958d-4470-855c-9e4378e20dcd" providerId="ADAL" clId="{F974F2F8-2919-485B-9333-850EC6401960}" dt="2021-06-01T16:10:12.216" v="949" actId="2696"/>
        <pc:sldMasterMkLst>
          <pc:docMk/>
          <pc:sldMasterMk cId="1082545526" sldId="2147485156"/>
        </pc:sldMasterMkLst>
        <pc:sldLayoutChg chg="del">
          <pc:chgData name="Philippe Dudognon" userId="8c37c691-958d-4470-855c-9e4378e20dcd" providerId="ADAL" clId="{F974F2F8-2919-485B-9333-850EC6401960}" dt="2021-06-01T16:10:12.216" v="949" actId="2696"/>
          <pc:sldLayoutMkLst>
            <pc:docMk/>
            <pc:sldMasterMk cId="1082545526" sldId="2147485156"/>
            <pc:sldLayoutMk cId="3959353370" sldId="2147485157"/>
          </pc:sldLayoutMkLst>
        </pc:sldLayoutChg>
        <pc:sldLayoutChg chg="del">
          <pc:chgData name="Philippe Dudognon" userId="8c37c691-958d-4470-855c-9e4378e20dcd" providerId="ADAL" clId="{F974F2F8-2919-485B-9333-850EC6401960}" dt="2021-06-01T16:10:12.215" v="948" actId="2696"/>
          <pc:sldLayoutMkLst>
            <pc:docMk/>
            <pc:sldMasterMk cId="1082545526" sldId="2147485156"/>
            <pc:sldLayoutMk cId="209073971" sldId="2147485158"/>
          </pc:sldLayoutMkLst>
        </pc:sldLayoutChg>
        <pc:sldLayoutChg chg="del">
          <pc:chgData name="Philippe Dudognon" userId="8c37c691-958d-4470-855c-9e4378e20dcd" providerId="ADAL" clId="{F974F2F8-2919-485B-9333-850EC6401960}" dt="2021-06-01T16:10:12.213" v="947" actId="2696"/>
          <pc:sldLayoutMkLst>
            <pc:docMk/>
            <pc:sldMasterMk cId="1082545526" sldId="2147485156"/>
            <pc:sldLayoutMk cId="3802154466" sldId="2147485159"/>
          </pc:sldLayoutMkLst>
        </pc:sldLayoutChg>
        <pc:sldLayoutChg chg="del">
          <pc:chgData name="Philippe Dudognon" userId="8c37c691-958d-4470-855c-9e4378e20dcd" providerId="ADAL" clId="{F974F2F8-2919-485B-9333-850EC6401960}" dt="2021-06-01T16:10:12.212" v="946" actId="2696"/>
          <pc:sldLayoutMkLst>
            <pc:docMk/>
            <pc:sldMasterMk cId="1082545526" sldId="2147485156"/>
            <pc:sldLayoutMk cId="1509655740" sldId="2147485160"/>
          </pc:sldLayoutMkLst>
        </pc:sldLayoutChg>
        <pc:sldLayoutChg chg="del">
          <pc:chgData name="Philippe Dudognon" userId="8c37c691-958d-4470-855c-9e4378e20dcd" providerId="ADAL" clId="{F974F2F8-2919-485B-9333-850EC6401960}" dt="2021-06-01T16:10:12.211" v="945" actId="2696"/>
          <pc:sldLayoutMkLst>
            <pc:docMk/>
            <pc:sldMasterMk cId="1082545526" sldId="2147485156"/>
            <pc:sldLayoutMk cId="3867585289" sldId="2147485161"/>
          </pc:sldLayoutMkLst>
        </pc:sldLayoutChg>
        <pc:sldLayoutChg chg="del">
          <pc:chgData name="Philippe Dudognon" userId="8c37c691-958d-4470-855c-9e4378e20dcd" providerId="ADAL" clId="{F974F2F8-2919-485B-9333-850EC6401960}" dt="2021-06-01T16:10:12.209" v="944" actId="2696"/>
          <pc:sldLayoutMkLst>
            <pc:docMk/>
            <pc:sldMasterMk cId="1082545526" sldId="2147485156"/>
            <pc:sldLayoutMk cId="2883137678" sldId="2147485163"/>
          </pc:sldLayoutMkLst>
        </pc:sldLayoutChg>
        <pc:sldLayoutChg chg="del">
          <pc:chgData name="Philippe Dudognon" userId="8c37c691-958d-4470-855c-9e4378e20dcd" providerId="ADAL" clId="{F974F2F8-2919-485B-9333-850EC6401960}" dt="2021-06-01T16:10:12.208" v="943" actId="2696"/>
          <pc:sldLayoutMkLst>
            <pc:docMk/>
            <pc:sldMasterMk cId="1082545526" sldId="2147485156"/>
            <pc:sldLayoutMk cId="3057557680" sldId="2147485164"/>
          </pc:sldLayoutMkLst>
        </pc:sldLayoutChg>
        <pc:sldLayoutChg chg="del">
          <pc:chgData name="Philippe Dudognon" userId="8c37c691-958d-4470-855c-9e4378e20dcd" providerId="ADAL" clId="{F974F2F8-2919-485B-9333-850EC6401960}" dt="2021-06-01T16:10:12.207" v="942" actId="2696"/>
          <pc:sldLayoutMkLst>
            <pc:docMk/>
            <pc:sldMasterMk cId="1082545526" sldId="2147485156"/>
            <pc:sldLayoutMk cId="246019584" sldId="2147485165"/>
          </pc:sldLayoutMkLst>
        </pc:sldLayoutChg>
        <pc:sldLayoutChg chg="del">
          <pc:chgData name="Philippe Dudognon" userId="8c37c691-958d-4470-855c-9e4378e20dcd" providerId="ADAL" clId="{F974F2F8-2919-485B-9333-850EC6401960}" dt="2021-06-01T16:10:12.206" v="941" actId="2696"/>
          <pc:sldLayoutMkLst>
            <pc:docMk/>
            <pc:sldMasterMk cId="1082545526" sldId="2147485156"/>
            <pc:sldLayoutMk cId="615070644" sldId="2147485166"/>
          </pc:sldLayoutMkLst>
        </pc:sldLayoutChg>
        <pc:sldLayoutChg chg="del">
          <pc:chgData name="Philippe Dudognon" userId="8c37c691-958d-4470-855c-9e4378e20dcd" providerId="ADAL" clId="{F974F2F8-2919-485B-9333-850EC6401960}" dt="2021-06-01T16:10:12.204" v="940" actId="2696"/>
          <pc:sldLayoutMkLst>
            <pc:docMk/>
            <pc:sldMasterMk cId="1082545526" sldId="2147485156"/>
            <pc:sldLayoutMk cId="3859395940" sldId="2147485167"/>
          </pc:sldLayoutMkLst>
        </pc:sldLayoutChg>
        <pc:sldLayoutChg chg="del">
          <pc:chgData name="Philippe Dudognon" userId="8c37c691-958d-4470-855c-9e4378e20dcd" providerId="ADAL" clId="{F974F2F8-2919-485B-9333-850EC6401960}" dt="2021-06-01T16:10:12.203" v="939" actId="2696"/>
          <pc:sldLayoutMkLst>
            <pc:docMk/>
            <pc:sldMasterMk cId="1082545526" sldId="2147485156"/>
            <pc:sldLayoutMk cId="526955712" sldId="2147485168"/>
          </pc:sldLayoutMkLst>
        </pc:sldLayoutChg>
        <pc:sldLayoutChg chg="del">
          <pc:chgData name="Philippe Dudognon" userId="8c37c691-958d-4470-855c-9e4378e20dcd" providerId="ADAL" clId="{F974F2F8-2919-485B-9333-850EC6401960}" dt="2021-06-01T16:10:12.202" v="938" actId="2696"/>
          <pc:sldLayoutMkLst>
            <pc:docMk/>
            <pc:sldMasterMk cId="1082545526" sldId="2147485156"/>
            <pc:sldLayoutMk cId="1348315218" sldId="2147485169"/>
          </pc:sldLayoutMkLst>
        </pc:sldLayoutChg>
        <pc:sldLayoutChg chg="del">
          <pc:chgData name="Philippe Dudognon" userId="8c37c691-958d-4470-855c-9e4378e20dcd" providerId="ADAL" clId="{F974F2F8-2919-485B-9333-850EC6401960}" dt="2021-06-01T16:10:12.201" v="937" actId="2696"/>
          <pc:sldLayoutMkLst>
            <pc:docMk/>
            <pc:sldMasterMk cId="1082545526" sldId="2147485156"/>
            <pc:sldLayoutMk cId="2615300600" sldId="2147485170"/>
          </pc:sldLayoutMkLst>
        </pc:sldLayoutChg>
        <pc:sldLayoutChg chg="del">
          <pc:chgData name="Philippe Dudognon" userId="8c37c691-958d-4470-855c-9e4378e20dcd" providerId="ADAL" clId="{F974F2F8-2919-485B-9333-850EC6401960}" dt="2021-06-01T16:10:12.200" v="936" actId="2696"/>
          <pc:sldLayoutMkLst>
            <pc:docMk/>
            <pc:sldMasterMk cId="1082545526" sldId="2147485156"/>
            <pc:sldLayoutMk cId="1363346385" sldId="2147485171"/>
          </pc:sldLayoutMkLst>
        </pc:sldLayoutChg>
        <pc:sldLayoutChg chg="del">
          <pc:chgData name="Philippe Dudognon" userId="8c37c691-958d-4470-855c-9e4378e20dcd" providerId="ADAL" clId="{F974F2F8-2919-485B-9333-850EC6401960}" dt="2021-06-01T16:10:12.199" v="935" actId="2696"/>
          <pc:sldLayoutMkLst>
            <pc:docMk/>
            <pc:sldMasterMk cId="1082545526" sldId="2147485156"/>
            <pc:sldLayoutMk cId="720334975" sldId="2147485172"/>
          </pc:sldLayoutMkLst>
        </pc:sldLayoutChg>
      </pc:sldMasterChg>
      <pc:sldMasterChg chg="delSldLayout">
        <pc:chgData name="Philippe Dudognon" userId="8c37c691-958d-4470-855c-9e4378e20dcd" providerId="ADAL" clId="{F974F2F8-2919-485B-9333-850EC6401960}" dt="2021-06-01T16:10:12.261" v="983" actId="2696"/>
        <pc:sldMasterMkLst>
          <pc:docMk/>
          <pc:sldMasterMk cId="231123630" sldId="2147485173"/>
        </pc:sldMasterMkLst>
        <pc:sldLayoutChg chg="del">
          <pc:chgData name="Philippe Dudognon" userId="8c37c691-958d-4470-855c-9e4378e20dcd" providerId="ADAL" clId="{F974F2F8-2919-485B-9333-850EC6401960}" dt="2021-06-01T16:10:12.261" v="983" actId="2696"/>
          <pc:sldLayoutMkLst>
            <pc:docMk/>
            <pc:sldMasterMk cId="231123630" sldId="2147485173"/>
            <pc:sldLayoutMk cId="250479842" sldId="2147485174"/>
          </pc:sldLayoutMkLst>
        </pc:sldLayoutChg>
        <pc:sldLayoutChg chg="del">
          <pc:chgData name="Philippe Dudognon" userId="8c37c691-958d-4470-855c-9e4378e20dcd" providerId="ADAL" clId="{F974F2F8-2919-485B-9333-850EC6401960}" dt="2021-06-01T16:10:12.259" v="982" actId="2696"/>
          <pc:sldLayoutMkLst>
            <pc:docMk/>
            <pc:sldMasterMk cId="231123630" sldId="2147485173"/>
            <pc:sldLayoutMk cId="497288392" sldId="2147485175"/>
          </pc:sldLayoutMkLst>
        </pc:sldLayoutChg>
        <pc:sldLayoutChg chg="del">
          <pc:chgData name="Philippe Dudognon" userId="8c37c691-958d-4470-855c-9e4378e20dcd" providerId="ADAL" clId="{F974F2F8-2919-485B-9333-850EC6401960}" dt="2021-06-01T16:10:12.257" v="981" actId="2696"/>
          <pc:sldLayoutMkLst>
            <pc:docMk/>
            <pc:sldMasterMk cId="231123630" sldId="2147485173"/>
            <pc:sldLayoutMk cId="3265725747" sldId="2147485176"/>
          </pc:sldLayoutMkLst>
        </pc:sldLayoutChg>
        <pc:sldLayoutChg chg="del">
          <pc:chgData name="Philippe Dudognon" userId="8c37c691-958d-4470-855c-9e4378e20dcd" providerId="ADAL" clId="{F974F2F8-2919-485B-9333-850EC6401960}" dt="2021-06-01T16:10:12.256" v="980" actId="2696"/>
          <pc:sldLayoutMkLst>
            <pc:docMk/>
            <pc:sldMasterMk cId="231123630" sldId="2147485173"/>
            <pc:sldLayoutMk cId="3938692608" sldId="2147485177"/>
          </pc:sldLayoutMkLst>
        </pc:sldLayoutChg>
        <pc:sldLayoutChg chg="del">
          <pc:chgData name="Philippe Dudognon" userId="8c37c691-958d-4470-855c-9e4378e20dcd" providerId="ADAL" clId="{F974F2F8-2919-485B-9333-850EC6401960}" dt="2021-06-01T16:10:12.254" v="979" actId="2696"/>
          <pc:sldLayoutMkLst>
            <pc:docMk/>
            <pc:sldMasterMk cId="231123630" sldId="2147485173"/>
            <pc:sldLayoutMk cId="4280974703" sldId="2147485178"/>
          </pc:sldLayoutMkLst>
        </pc:sldLayoutChg>
        <pc:sldLayoutChg chg="del">
          <pc:chgData name="Philippe Dudognon" userId="8c37c691-958d-4470-855c-9e4378e20dcd" providerId="ADAL" clId="{F974F2F8-2919-485B-9333-850EC6401960}" dt="2021-06-01T16:10:12.253" v="978" actId="2696"/>
          <pc:sldLayoutMkLst>
            <pc:docMk/>
            <pc:sldMasterMk cId="231123630" sldId="2147485173"/>
            <pc:sldLayoutMk cId="3514692572" sldId="2147485179"/>
          </pc:sldLayoutMkLst>
        </pc:sldLayoutChg>
        <pc:sldLayoutChg chg="del">
          <pc:chgData name="Philippe Dudognon" userId="8c37c691-958d-4470-855c-9e4378e20dcd" providerId="ADAL" clId="{F974F2F8-2919-485B-9333-850EC6401960}" dt="2021-06-01T16:10:12.251" v="977" actId="2696"/>
          <pc:sldLayoutMkLst>
            <pc:docMk/>
            <pc:sldMasterMk cId="231123630" sldId="2147485173"/>
            <pc:sldLayoutMk cId="1296790677" sldId="2147485180"/>
          </pc:sldLayoutMkLst>
        </pc:sldLayoutChg>
        <pc:sldLayoutChg chg="del">
          <pc:chgData name="Philippe Dudognon" userId="8c37c691-958d-4470-855c-9e4378e20dcd" providerId="ADAL" clId="{F974F2F8-2919-485B-9333-850EC6401960}" dt="2021-06-01T16:10:12.250" v="976" actId="2696"/>
          <pc:sldLayoutMkLst>
            <pc:docMk/>
            <pc:sldMasterMk cId="231123630" sldId="2147485173"/>
            <pc:sldLayoutMk cId="1950281339" sldId="2147485181"/>
          </pc:sldLayoutMkLst>
        </pc:sldLayoutChg>
        <pc:sldLayoutChg chg="del">
          <pc:chgData name="Philippe Dudognon" userId="8c37c691-958d-4470-855c-9e4378e20dcd" providerId="ADAL" clId="{F974F2F8-2919-485B-9333-850EC6401960}" dt="2021-06-01T16:10:12.249" v="975" actId="2696"/>
          <pc:sldLayoutMkLst>
            <pc:docMk/>
            <pc:sldMasterMk cId="231123630" sldId="2147485173"/>
            <pc:sldLayoutMk cId="3204232241" sldId="2147485182"/>
          </pc:sldLayoutMkLst>
        </pc:sldLayoutChg>
        <pc:sldLayoutChg chg="del">
          <pc:chgData name="Philippe Dudognon" userId="8c37c691-958d-4470-855c-9e4378e20dcd" providerId="ADAL" clId="{F974F2F8-2919-485B-9333-850EC6401960}" dt="2021-06-01T16:10:12.248" v="974" actId="2696"/>
          <pc:sldLayoutMkLst>
            <pc:docMk/>
            <pc:sldMasterMk cId="231123630" sldId="2147485173"/>
            <pc:sldLayoutMk cId="1040675294" sldId="2147485183"/>
          </pc:sldLayoutMkLst>
        </pc:sldLayoutChg>
        <pc:sldLayoutChg chg="del">
          <pc:chgData name="Philippe Dudognon" userId="8c37c691-958d-4470-855c-9e4378e20dcd" providerId="ADAL" clId="{F974F2F8-2919-485B-9333-850EC6401960}" dt="2021-06-01T16:10:12.247" v="973" actId="2696"/>
          <pc:sldLayoutMkLst>
            <pc:docMk/>
            <pc:sldMasterMk cId="231123630" sldId="2147485173"/>
            <pc:sldLayoutMk cId="3786213582" sldId="2147485184"/>
          </pc:sldLayoutMkLst>
        </pc:sldLayoutChg>
        <pc:sldLayoutChg chg="del">
          <pc:chgData name="Philippe Dudognon" userId="8c37c691-958d-4470-855c-9e4378e20dcd" providerId="ADAL" clId="{F974F2F8-2919-485B-9333-850EC6401960}" dt="2021-06-01T16:10:12.246" v="972" actId="2696"/>
          <pc:sldLayoutMkLst>
            <pc:docMk/>
            <pc:sldMasterMk cId="231123630" sldId="2147485173"/>
            <pc:sldLayoutMk cId="1514489287" sldId="2147485185"/>
          </pc:sldLayoutMkLst>
        </pc:sldLayoutChg>
        <pc:sldLayoutChg chg="del">
          <pc:chgData name="Philippe Dudognon" userId="8c37c691-958d-4470-855c-9e4378e20dcd" providerId="ADAL" clId="{F974F2F8-2919-485B-9333-850EC6401960}" dt="2021-06-01T16:10:12.244" v="971" actId="2696"/>
          <pc:sldLayoutMkLst>
            <pc:docMk/>
            <pc:sldMasterMk cId="231123630" sldId="2147485173"/>
            <pc:sldLayoutMk cId="579679962" sldId="2147485186"/>
          </pc:sldLayoutMkLst>
        </pc:sldLayoutChg>
        <pc:sldLayoutChg chg="del">
          <pc:chgData name="Philippe Dudognon" userId="8c37c691-958d-4470-855c-9e4378e20dcd" providerId="ADAL" clId="{F974F2F8-2919-485B-9333-850EC6401960}" dt="2021-06-01T16:10:12.243" v="970" actId="2696"/>
          <pc:sldLayoutMkLst>
            <pc:docMk/>
            <pc:sldMasterMk cId="231123630" sldId="2147485173"/>
            <pc:sldLayoutMk cId="1709184148" sldId="2147485187"/>
          </pc:sldLayoutMkLst>
        </pc:sldLayoutChg>
        <pc:sldLayoutChg chg="del">
          <pc:chgData name="Philippe Dudognon" userId="8c37c691-958d-4470-855c-9e4378e20dcd" providerId="ADAL" clId="{F974F2F8-2919-485B-9333-850EC6401960}" dt="2021-06-01T16:10:12.242" v="969" actId="2696"/>
          <pc:sldLayoutMkLst>
            <pc:docMk/>
            <pc:sldMasterMk cId="231123630" sldId="2147485173"/>
            <pc:sldLayoutMk cId="2110060467" sldId="2147485188"/>
          </pc:sldLayoutMkLst>
        </pc:sldLayoutChg>
        <pc:sldLayoutChg chg="del">
          <pc:chgData name="Philippe Dudognon" userId="8c37c691-958d-4470-855c-9e4378e20dcd" providerId="ADAL" clId="{F974F2F8-2919-485B-9333-850EC6401960}" dt="2021-06-01T16:10:12.240" v="968" actId="2696"/>
          <pc:sldLayoutMkLst>
            <pc:docMk/>
            <pc:sldMasterMk cId="231123630" sldId="2147485173"/>
            <pc:sldLayoutMk cId="2108730227" sldId="2147485189"/>
          </pc:sldLayoutMkLst>
        </pc:sldLayoutChg>
        <pc:sldLayoutChg chg="del">
          <pc:chgData name="Philippe Dudognon" userId="8c37c691-958d-4470-855c-9e4378e20dcd" providerId="ADAL" clId="{F974F2F8-2919-485B-9333-850EC6401960}" dt="2021-06-01T16:10:12.239" v="967" actId="2696"/>
          <pc:sldLayoutMkLst>
            <pc:docMk/>
            <pc:sldMasterMk cId="231123630" sldId="2147485173"/>
            <pc:sldLayoutMk cId="1353841707" sldId="2147485190"/>
          </pc:sldLayoutMkLst>
        </pc:sldLayoutChg>
        <pc:sldLayoutChg chg="del">
          <pc:chgData name="Philippe Dudognon" userId="8c37c691-958d-4470-855c-9e4378e20dcd" providerId="ADAL" clId="{F974F2F8-2919-485B-9333-850EC6401960}" dt="2021-06-01T16:10:12.238" v="966" actId="2696"/>
          <pc:sldLayoutMkLst>
            <pc:docMk/>
            <pc:sldMasterMk cId="231123630" sldId="2147485173"/>
            <pc:sldLayoutMk cId="1486470689" sldId="2147485191"/>
          </pc:sldLayoutMkLst>
        </pc:sldLayoutChg>
        <pc:sldLayoutChg chg="del">
          <pc:chgData name="Philippe Dudognon" userId="8c37c691-958d-4470-855c-9e4378e20dcd" providerId="ADAL" clId="{F974F2F8-2919-485B-9333-850EC6401960}" dt="2021-06-01T16:10:12.236" v="965" actId="2696"/>
          <pc:sldLayoutMkLst>
            <pc:docMk/>
            <pc:sldMasterMk cId="231123630" sldId="2147485173"/>
            <pc:sldLayoutMk cId="3143241609" sldId="2147485192"/>
          </pc:sldLayoutMkLst>
        </pc:sldLayoutChg>
        <pc:sldLayoutChg chg="del">
          <pc:chgData name="Philippe Dudognon" userId="8c37c691-958d-4470-855c-9e4378e20dcd" providerId="ADAL" clId="{F974F2F8-2919-485B-9333-850EC6401960}" dt="2021-06-01T16:10:12.235" v="964" actId="2696"/>
          <pc:sldLayoutMkLst>
            <pc:docMk/>
            <pc:sldMasterMk cId="231123630" sldId="2147485173"/>
            <pc:sldLayoutMk cId="2932855679" sldId="2147485193"/>
          </pc:sldLayoutMkLst>
        </pc:sldLayoutChg>
        <pc:sldLayoutChg chg="del">
          <pc:chgData name="Philippe Dudognon" userId="8c37c691-958d-4470-855c-9e4378e20dcd" providerId="ADAL" clId="{F974F2F8-2919-485B-9333-850EC6401960}" dt="2021-06-01T16:10:12.233" v="963" actId="2696"/>
          <pc:sldLayoutMkLst>
            <pc:docMk/>
            <pc:sldMasterMk cId="231123630" sldId="2147485173"/>
            <pc:sldLayoutMk cId="2194918940" sldId="2147485194"/>
          </pc:sldLayoutMkLst>
        </pc:sldLayoutChg>
        <pc:sldLayoutChg chg="del">
          <pc:chgData name="Philippe Dudognon" userId="8c37c691-958d-4470-855c-9e4378e20dcd" providerId="ADAL" clId="{F974F2F8-2919-485B-9333-850EC6401960}" dt="2021-06-01T16:10:12.232" v="962" actId="2696"/>
          <pc:sldLayoutMkLst>
            <pc:docMk/>
            <pc:sldMasterMk cId="231123630" sldId="2147485173"/>
            <pc:sldLayoutMk cId="42415819" sldId="2147485195"/>
          </pc:sldLayoutMkLst>
        </pc:sldLayoutChg>
        <pc:sldLayoutChg chg="del">
          <pc:chgData name="Philippe Dudognon" userId="8c37c691-958d-4470-855c-9e4378e20dcd" providerId="ADAL" clId="{F974F2F8-2919-485B-9333-850EC6401960}" dt="2021-06-01T16:10:12.231" v="961" actId="2696"/>
          <pc:sldLayoutMkLst>
            <pc:docMk/>
            <pc:sldMasterMk cId="231123630" sldId="2147485173"/>
            <pc:sldLayoutMk cId="1822429506" sldId="2147485196"/>
          </pc:sldLayoutMkLst>
        </pc:sldLayoutChg>
        <pc:sldLayoutChg chg="del">
          <pc:chgData name="Philippe Dudognon" userId="8c37c691-958d-4470-855c-9e4378e20dcd" providerId="ADAL" clId="{F974F2F8-2919-485B-9333-850EC6401960}" dt="2021-06-01T16:10:12.229" v="960" actId="2696"/>
          <pc:sldLayoutMkLst>
            <pc:docMk/>
            <pc:sldMasterMk cId="231123630" sldId="2147485173"/>
            <pc:sldLayoutMk cId="3892921006" sldId="2147485197"/>
          </pc:sldLayoutMkLst>
        </pc:sldLayoutChg>
        <pc:sldLayoutChg chg="del">
          <pc:chgData name="Philippe Dudognon" userId="8c37c691-958d-4470-855c-9e4378e20dcd" providerId="ADAL" clId="{F974F2F8-2919-485B-9333-850EC6401960}" dt="2021-06-01T16:10:12.228" v="959" actId="2696"/>
          <pc:sldLayoutMkLst>
            <pc:docMk/>
            <pc:sldMasterMk cId="231123630" sldId="2147485173"/>
            <pc:sldLayoutMk cId="3016817712" sldId="2147485198"/>
          </pc:sldLayoutMkLst>
        </pc:sldLayoutChg>
        <pc:sldLayoutChg chg="del">
          <pc:chgData name="Philippe Dudognon" userId="8c37c691-958d-4470-855c-9e4378e20dcd" providerId="ADAL" clId="{F974F2F8-2919-485B-9333-850EC6401960}" dt="2021-06-01T16:10:12.227" v="958" actId="2696"/>
          <pc:sldLayoutMkLst>
            <pc:docMk/>
            <pc:sldMasterMk cId="231123630" sldId="2147485173"/>
            <pc:sldLayoutMk cId="653627430" sldId="2147485199"/>
          </pc:sldLayoutMkLst>
        </pc:sldLayoutChg>
        <pc:sldLayoutChg chg="del">
          <pc:chgData name="Philippe Dudognon" userId="8c37c691-958d-4470-855c-9e4378e20dcd" providerId="ADAL" clId="{F974F2F8-2919-485B-9333-850EC6401960}" dt="2021-06-01T16:10:12.225" v="957" actId="2696"/>
          <pc:sldLayoutMkLst>
            <pc:docMk/>
            <pc:sldMasterMk cId="231123630" sldId="2147485173"/>
            <pc:sldLayoutMk cId="3465605359" sldId="2147485200"/>
          </pc:sldLayoutMkLst>
        </pc:sldLayoutChg>
        <pc:sldLayoutChg chg="del">
          <pc:chgData name="Philippe Dudognon" userId="8c37c691-958d-4470-855c-9e4378e20dcd" providerId="ADAL" clId="{F974F2F8-2919-485B-9333-850EC6401960}" dt="2021-06-01T16:10:12.224" v="956" actId="2696"/>
          <pc:sldLayoutMkLst>
            <pc:docMk/>
            <pc:sldMasterMk cId="231123630" sldId="2147485173"/>
            <pc:sldLayoutMk cId="1862369285" sldId="2147485201"/>
          </pc:sldLayoutMkLst>
        </pc:sldLayoutChg>
        <pc:sldLayoutChg chg="del">
          <pc:chgData name="Philippe Dudognon" userId="8c37c691-958d-4470-855c-9e4378e20dcd" providerId="ADAL" clId="{F974F2F8-2919-485B-9333-850EC6401960}" dt="2021-06-01T16:10:12.223" v="955" actId="2696"/>
          <pc:sldLayoutMkLst>
            <pc:docMk/>
            <pc:sldMasterMk cId="231123630" sldId="2147485173"/>
            <pc:sldLayoutMk cId="2559811833" sldId="2147485202"/>
          </pc:sldLayoutMkLst>
        </pc:sldLayoutChg>
        <pc:sldLayoutChg chg="del">
          <pc:chgData name="Philippe Dudognon" userId="8c37c691-958d-4470-855c-9e4378e20dcd" providerId="ADAL" clId="{F974F2F8-2919-485B-9333-850EC6401960}" dt="2021-06-01T16:10:12.222" v="954" actId="2696"/>
          <pc:sldLayoutMkLst>
            <pc:docMk/>
            <pc:sldMasterMk cId="231123630" sldId="2147485173"/>
            <pc:sldLayoutMk cId="3934263595" sldId="2147485203"/>
          </pc:sldLayoutMkLst>
        </pc:sldLayoutChg>
        <pc:sldLayoutChg chg="del">
          <pc:chgData name="Philippe Dudognon" userId="8c37c691-958d-4470-855c-9e4378e20dcd" providerId="ADAL" clId="{F974F2F8-2919-485B-9333-850EC6401960}" dt="2021-06-01T16:10:12.220" v="953" actId="2696"/>
          <pc:sldLayoutMkLst>
            <pc:docMk/>
            <pc:sldMasterMk cId="231123630" sldId="2147485173"/>
            <pc:sldLayoutMk cId="3373160775" sldId="2147485204"/>
          </pc:sldLayoutMkLst>
        </pc:sldLayoutChg>
        <pc:sldLayoutChg chg="del">
          <pc:chgData name="Philippe Dudognon" userId="8c37c691-958d-4470-855c-9e4378e20dcd" providerId="ADAL" clId="{F974F2F8-2919-485B-9333-850EC6401960}" dt="2021-06-01T16:10:12.219" v="952" actId="2696"/>
          <pc:sldLayoutMkLst>
            <pc:docMk/>
            <pc:sldMasterMk cId="231123630" sldId="2147485173"/>
            <pc:sldLayoutMk cId="3409317965" sldId="2147485205"/>
          </pc:sldLayoutMkLst>
        </pc:sldLayoutChg>
        <pc:sldLayoutChg chg="del">
          <pc:chgData name="Philippe Dudognon" userId="8c37c691-958d-4470-855c-9e4378e20dcd" providerId="ADAL" clId="{F974F2F8-2919-485B-9333-850EC6401960}" dt="2021-06-01T16:10:12.218" v="951" actId="2696"/>
          <pc:sldLayoutMkLst>
            <pc:docMk/>
            <pc:sldMasterMk cId="231123630" sldId="2147485173"/>
            <pc:sldLayoutMk cId="2967848426" sldId="2147485206"/>
          </pc:sldLayoutMkLst>
        </pc:sldLayoutChg>
        <pc:sldLayoutChg chg="del">
          <pc:chgData name="Philippe Dudognon" userId="8c37c691-958d-4470-855c-9e4378e20dcd" providerId="ADAL" clId="{F974F2F8-2919-485B-9333-850EC6401960}" dt="2021-06-01T16:10:12.217" v="950" actId="2696"/>
          <pc:sldLayoutMkLst>
            <pc:docMk/>
            <pc:sldMasterMk cId="231123630" sldId="2147485173"/>
            <pc:sldLayoutMk cId="2430290865" sldId="2147485207"/>
          </pc:sldLayoutMkLst>
        </pc:sldLayoutChg>
      </pc:sldMasterChg>
      <pc:sldMasterChg chg="delSldLayout modSldLayout">
        <pc:chgData name="Philippe Dudognon" userId="8c37c691-958d-4470-855c-9e4378e20dcd" providerId="ADAL" clId="{F974F2F8-2919-485B-9333-850EC6401960}" dt="2021-06-01T16:10:12.414" v="1057" actId="2696"/>
        <pc:sldMasterMkLst>
          <pc:docMk/>
          <pc:sldMasterMk cId="165283155" sldId="2147485208"/>
        </pc:sldMasterMkLst>
        <pc:sldLayoutChg chg="del">
          <pc:chgData name="Philippe Dudognon" userId="8c37c691-958d-4470-855c-9e4378e20dcd" providerId="ADAL" clId="{F974F2F8-2919-485B-9333-850EC6401960}" dt="2021-06-01T16:10:12.414" v="1057" actId="2696"/>
          <pc:sldLayoutMkLst>
            <pc:docMk/>
            <pc:sldMasterMk cId="165283155" sldId="2147485208"/>
            <pc:sldLayoutMk cId="1655542589" sldId="2147485209"/>
          </pc:sldLayoutMkLst>
        </pc:sldLayoutChg>
        <pc:sldLayoutChg chg="del">
          <pc:chgData name="Philippe Dudognon" userId="8c37c691-958d-4470-855c-9e4378e20dcd" providerId="ADAL" clId="{F974F2F8-2919-485B-9333-850EC6401960}" dt="2021-06-01T16:10:12.413" v="1056" actId="2696"/>
          <pc:sldLayoutMkLst>
            <pc:docMk/>
            <pc:sldMasterMk cId="165283155" sldId="2147485208"/>
            <pc:sldLayoutMk cId="3697628183" sldId="2147485210"/>
          </pc:sldLayoutMkLst>
        </pc:sldLayoutChg>
        <pc:sldLayoutChg chg="del">
          <pc:chgData name="Philippe Dudognon" userId="8c37c691-958d-4470-855c-9e4378e20dcd" providerId="ADAL" clId="{F974F2F8-2919-485B-9333-850EC6401960}" dt="2021-06-01T16:10:12.411" v="1055" actId="2696"/>
          <pc:sldLayoutMkLst>
            <pc:docMk/>
            <pc:sldMasterMk cId="165283155" sldId="2147485208"/>
            <pc:sldLayoutMk cId="1621051602" sldId="2147485211"/>
          </pc:sldLayoutMkLst>
        </pc:sldLayoutChg>
        <pc:sldLayoutChg chg="del">
          <pc:chgData name="Philippe Dudognon" userId="8c37c691-958d-4470-855c-9e4378e20dcd" providerId="ADAL" clId="{F974F2F8-2919-485B-9333-850EC6401960}" dt="2021-06-01T16:10:12.410" v="1054" actId="2696"/>
          <pc:sldLayoutMkLst>
            <pc:docMk/>
            <pc:sldMasterMk cId="165283155" sldId="2147485208"/>
            <pc:sldLayoutMk cId="1588287933" sldId="2147485212"/>
          </pc:sldLayoutMkLst>
        </pc:sldLayoutChg>
        <pc:sldLayoutChg chg="delSp mod">
          <pc:chgData name="Philippe Dudognon" userId="8c37c691-958d-4470-855c-9e4378e20dcd" providerId="ADAL" clId="{F974F2F8-2919-485B-9333-850EC6401960}" dt="2021-06-01T13:46:51.784" v="396" actId="478"/>
          <pc:sldLayoutMkLst>
            <pc:docMk/>
            <pc:sldMasterMk cId="165283155" sldId="2147485208"/>
            <pc:sldLayoutMk cId="2983215549" sldId="2147485213"/>
          </pc:sldLayoutMkLst>
          <pc:picChg chg="del">
            <ac:chgData name="Philippe Dudognon" userId="8c37c691-958d-4470-855c-9e4378e20dcd" providerId="ADAL" clId="{F974F2F8-2919-485B-9333-850EC6401960}" dt="2021-06-01T13:46:51.784" v="396" actId="478"/>
            <ac:picMkLst>
              <pc:docMk/>
              <pc:sldMasterMk cId="165283155" sldId="2147485208"/>
              <pc:sldLayoutMk cId="2983215549" sldId="2147485213"/>
              <ac:picMk id="9" creationId="{8F22EADD-47B1-470B-B536-BAB93268F8B7}"/>
            </ac:picMkLst>
          </pc:picChg>
        </pc:sldLayoutChg>
        <pc:sldLayoutChg chg="delSp del mod">
          <pc:chgData name="Philippe Dudognon" userId="8c37c691-958d-4470-855c-9e4378e20dcd" providerId="ADAL" clId="{F974F2F8-2919-485B-9333-850EC6401960}" dt="2021-06-01T16:10:12.409" v="1053" actId="2696"/>
          <pc:sldLayoutMkLst>
            <pc:docMk/>
            <pc:sldMasterMk cId="165283155" sldId="2147485208"/>
            <pc:sldLayoutMk cId="933235573" sldId="2147485214"/>
          </pc:sldLayoutMkLst>
          <pc:picChg chg="del">
            <ac:chgData name="Philippe Dudognon" userId="8c37c691-958d-4470-855c-9e4378e20dcd" providerId="ADAL" clId="{F974F2F8-2919-485B-9333-850EC6401960}" dt="2021-06-01T13:46:55.147" v="397" actId="478"/>
            <ac:picMkLst>
              <pc:docMk/>
              <pc:sldMasterMk cId="165283155" sldId="2147485208"/>
              <pc:sldLayoutMk cId="933235573" sldId="2147485214"/>
              <ac:picMk id="4" creationId="{09970F8C-577E-4603-95B6-90E6E90D5045}"/>
            </ac:picMkLst>
          </pc:picChg>
        </pc:sldLayoutChg>
        <pc:sldLayoutChg chg="delSp del mod">
          <pc:chgData name="Philippe Dudognon" userId="8c37c691-958d-4470-855c-9e4378e20dcd" providerId="ADAL" clId="{F974F2F8-2919-485B-9333-850EC6401960}" dt="2021-06-01T16:10:12.407" v="1052" actId="2696"/>
          <pc:sldLayoutMkLst>
            <pc:docMk/>
            <pc:sldMasterMk cId="165283155" sldId="2147485208"/>
            <pc:sldLayoutMk cId="3679502492" sldId="2147485215"/>
          </pc:sldLayoutMkLst>
          <pc:picChg chg="del">
            <ac:chgData name="Philippe Dudognon" userId="8c37c691-958d-4470-855c-9e4378e20dcd" providerId="ADAL" clId="{F974F2F8-2919-485B-9333-850EC6401960}" dt="2021-06-01T13:46:57.632" v="398" actId="478"/>
            <ac:picMkLst>
              <pc:docMk/>
              <pc:sldMasterMk cId="165283155" sldId="2147485208"/>
              <pc:sldLayoutMk cId="3679502492" sldId="2147485215"/>
              <ac:picMk id="4" creationId="{6904ADDE-DC1F-4F75-96AB-753834B29AF2}"/>
            </ac:picMkLst>
          </pc:picChg>
        </pc:sldLayoutChg>
        <pc:sldLayoutChg chg="del">
          <pc:chgData name="Philippe Dudognon" userId="8c37c691-958d-4470-855c-9e4378e20dcd" providerId="ADAL" clId="{F974F2F8-2919-485B-9333-850EC6401960}" dt="2021-06-01T13:46:58.575" v="399" actId="2696"/>
          <pc:sldLayoutMkLst>
            <pc:docMk/>
            <pc:sldMasterMk cId="165283155" sldId="2147485208"/>
            <pc:sldLayoutMk cId="1247669315" sldId="2147485216"/>
          </pc:sldLayoutMkLst>
        </pc:sldLayoutChg>
        <pc:sldLayoutChg chg="del">
          <pc:chgData name="Philippe Dudognon" userId="8c37c691-958d-4470-855c-9e4378e20dcd" providerId="ADAL" clId="{F974F2F8-2919-485B-9333-850EC6401960}" dt="2021-06-01T16:10:12.406" v="1051" actId="2696"/>
          <pc:sldLayoutMkLst>
            <pc:docMk/>
            <pc:sldMasterMk cId="165283155" sldId="2147485208"/>
            <pc:sldLayoutMk cId="2785151965" sldId="2147485217"/>
          </pc:sldLayoutMkLst>
        </pc:sldLayoutChg>
        <pc:sldLayoutChg chg="del">
          <pc:chgData name="Philippe Dudognon" userId="8c37c691-958d-4470-855c-9e4378e20dcd" providerId="ADAL" clId="{F974F2F8-2919-485B-9333-850EC6401960}" dt="2021-06-01T16:10:12.404" v="1050" actId="2696"/>
          <pc:sldLayoutMkLst>
            <pc:docMk/>
            <pc:sldMasterMk cId="165283155" sldId="2147485208"/>
            <pc:sldLayoutMk cId="970915708" sldId="2147485218"/>
          </pc:sldLayoutMkLst>
        </pc:sldLayoutChg>
        <pc:sldLayoutChg chg="del">
          <pc:chgData name="Philippe Dudognon" userId="8c37c691-958d-4470-855c-9e4378e20dcd" providerId="ADAL" clId="{F974F2F8-2919-485B-9333-850EC6401960}" dt="2021-06-01T16:10:12.402" v="1049" actId="2696"/>
          <pc:sldLayoutMkLst>
            <pc:docMk/>
            <pc:sldMasterMk cId="165283155" sldId="2147485208"/>
            <pc:sldLayoutMk cId="1883920964" sldId="2147485219"/>
          </pc:sldLayoutMkLst>
        </pc:sldLayoutChg>
        <pc:sldLayoutChg chg="del">
          <pc:chgData name="Philippe Dudognon" userId="8c37c691-958d-4470-855c-9e4378e20dcd" providerId="ADAL" clId="{F974F2F8-2919-485B-9333-850EC6401960}" dt="2021-06-01T16:10:12.400" v="1048" actId="2696"/>
          <pc:sldLayoutMkLst>
            <pc:docMk/>
            <pc:sldMasterMk cId="165283155" sldId="2147485208"/>
            <pc:sldLayoutMk cId="2097980365" sldId="2147485220"/>
          </pc:sldLayoutMkLst>
        </pc:sldLayoutChg>
        <pc:sldLayoutChg chg="del">
          <pc:chgData name="Philippe Dudognon" userId="8c37c691-958d-4470-855c-9e4378e20dcd" providerId="ADAL" clId="{F974F2F8-2919-485B-9333-850EC6401960}" dt="2021-06-01T16:10:12.399" v="1047" actId="2696"/>
          <pc:sldLayoutMkLst>
            <pc:docMk/>
            <pc:sldMasterMk cId="165283155" sldId="2147485208"/>
            <pc:sldLayoutMk cId="2281580479" sldId="2147485221"/>
          </pc:sldLayoutMkLst>
        </pc:sldLayoutChg>
        <pc:sldLayoutChg chg="del">
          <pc:chgData name="Philippe Dudognon" userId="8c37c691-958d-4470-855c-9e4378e20dcd" providerId="ADAL" clId="{F974F2F8-2919-485B-9333-850EC6401960}" dt="2021-06-01T16:10:12.397" v="1046" actId="2696"/>
          <pc:sldLayoutMkLst>
            <pc:docMk/>
            <pc:sldMasterMk cId="165283155" sldId="2147485208"/>
            <pc:sldLayoutMk cId="2744159644" sldId="2147485222"/>
          </pc:sldLayoutMkLst>
        </pc:sldLayoutChg>
        <pc:sldLayoutChg chg="del">
          <pc:chgData name="Philippe Dudognon" userId="8c37c691-958d-4470-855c-9e4378e20dcd" providerId="ADAL" clId="{F974F2F8-2919-485B-9333-850EC6401960}" dt="2021-06-01T16:10:12.396" v="1045" actId="2696"/>
          <pc:sldLayoutMkLst>
            <pc:docMk/>
            <pc:sldMasterMk cId="165283155" sldId="2147485208"/>
            <pc:sldLayoutMk cId="2586875301" sldId="2147485223"/>
          </pc:sldLayoutMkLst>
        </pc:sldLayoutChg>
        <pc:sldLayoutChg chg="del">
          <pc:chgData name="Philippe Dudognon" userId="8c37c691-958d-4470-855c-9e4378e20dcd" providerId="ADAL" clId="{F974F2F8-2919-485B-9333-850EC6401960}" dt="2021-06-01T16:10:12.394" v="1044" actId="2696"/>
          <pc:sldLayoutMkLst>
            <pc:docMk/>
            <pc:sldMasterMk cId="165283155" sldId="2147485208"/>
            <pc:sldLayoutMk cId="3022935101" sldId="2147485224"/>
          </pc:sldLayoutMkLst>
        </pc:sldLayoutChg>
        <pc:sldLayoutChg chg="del">
          <pc:chgData name="Philippe Dudognon" userId="8c37c691-958d-4470-855c-9e4378e20dcd" providerId="ADAL" clId="{F974F2F8-2919-485B-9333-850EC6401960}" dt="2021-06-01T16:10:12.393" v="1043" actId="2696"/>
          <pc:sldLayoutMkLst>
            <pc:docMk/>
            <pc:sldMasterMk cId="165283155" sldId="2147485208"/>
            <pc:sldLayoutMk cId="4216976748" sldId="2147485225"/>
          </pc:sldLayoutMkLst>
        </pc:sldLayoutChg>
        <pc:sldLayoutChg chg="del">
          <pc:chgData name="Philippe Dudognon" userId="8c37c691-958d-4470-855c-9e4378e20dcd" providerId="ADAL" clId="{F974F2F8-2919-485B-9333-850EC6401960}" dt="2021-06-01T16:10:12.391" v="1042" actId="2696"/>
          <pc:sldLayoutMkLst>
            <pc:docMk/>
            <pc:sldMasterMk cId="165283155" sldId="2147485208"/>
            <pc:sldLayoutMk cId="1968337843" sldId="2147485226"/>
          </pc:sldLayoutMkLst>
        </pc:sldLayoutChg>
        <pc:sldLayoutChg chg="del">
          <pc:chgData name="Philippe Dudognon" userId="8c37c691-958d-4470-855c-9e4378e20dcd" providerId="ADAL" clId="{F974F2F8-2919-485B-9333-850EC6401960}" dt="2021-06-01T16:10:12.390" v="1041" actId="2696"/>
          <pc:sldLayoutMkLst>
            <pc:docMk/>
            <pc:sldMasterMk cId="165283155" sldId="2147485208"/>
            <pc:sldLayoutMk cId="1963186968" sldId="2147485227"/>
          </pc:sldLayoutMkLst>
        </pc:sldLayoutChg>
        <pc:sldLayoutChg chg="del">
          <pc:chgData name="Philippe Dudognon" userId="8c37c691-958d-4470-855c-9e4378e20dcd" providerId="ADAL" clId="{F974F2F8-2919-485B-9333-850EC6401960}" dt="2021-06-01T16:10:12.389" v="1040" actId="2696"/>
          <pc:sldLayoutMkLst>
            <pc:docMk/>
            <pc:sldMasterMk cId="165283155" sldId="2147485208"/>
            <pc:sldLayoutMk cId="3420123055" sldId="2147485228"/>
          </pc:sldLayoutMkLst>
        </pc:sldLayoutChg>
        <pc:sldLayoutChg chg="del">
          <pc:chgData name="Philippe Dudognon" userId="8c37c691-958d-4470-855c-9e4378e20dcd" providerId="ADAL" clId="{F974F2F8-2919-485B-9333-850EC6401960}" dt="2021-06-01T16:10:12.387" v="1039" actId="2696"/>
          <pc:sldLayoutMkLst>
            <pc:docMk/>
            <pc:sldMasterMk cId="165283155" sldId="2147485208"/>
            <pc:sldLayoutMk cId="1698916489" sldId="2147485229"/>
          </pc:sldLayoutMkLst>
        </pc:sldLayoutChg>
        <pc:sldLayoutChg chg="del">
          <pc:chgData name="Philippe Dudognon" userId="8c37c691-958d-4470-855c-9e4378e20dcd" providerId="ADAL" clId="{F974F2F8-2919-485B-9333-850EC6401960}" dt="2021-06-01T16:10:12.386" v="1038" actId="2696"/>
          <pc:sldLayoutMkLst>
            <pc:docMk/>
            <pc:sldMasterMk cId="165283155" sldId="2147485208"/>
            <pc:sldLayoutMk cId="4258015984" sldId="2147485230"/>
          </pc:sldLayoutMkLst>
        </pc:sldLayoutChg>
        <pc:sldLayoutChg chg="del">
          <pc:chgData name="Philippe Dudognon" userId="8c37c691-958d-4470-855c-9e4378e20dcd" providerId="ADAL" clId="{F974F2F8-2919-485B-9333-850EC6401960}" dt="2021-06-01T16:10:12.384" v="1037" actId="2696"/>
          <pc:sldLayoutMkLst>
            <pc:docMk/>
            <pc:sldMasterMk cId="165283155" sldId="2147485208"/>
            <pc:sldLayoutMk cId="1106393226" sldId="2147485231"/>
          </pc:sldLayoutMkLst>
        </pc:sldLayoutChg>
        <pc:sldLayoutChg chg="del">
          <pc:chgData name="Philippe Dudognon" userId="8c37c691-958d-4470-855c-9e4378e20dcd" providerId="ADAL" clId="{F974F2F8-2919-485B-9333-850EC6401960}" dt="2021-06-01T16:10:12.382" v="1036" actId="2696"/>
          <pc:sldLayoutMkLst>
            <pc:docMk/>
            <pc:sldMasterMk cId="165283155" sldId="2147485208"/>
            <pc:sldLayoutMk cId="2890358259" sldId="2147485232"/>
          </pc:sldLayoutMkLst>
        </pc:sldLayoutChg>
        <pc:sldLayoutChg chg="del">
          <pc:chgData name="Philippe Dudognon" userId="8c37c691-958d-4470-855c-9e4378e20dcd" providerId="ADAL" clId="{F974F2F8-2919-485B-9333-850EC6401960}" dt="2021-06-01T16:10:12.381" v="1035" actId="2696"/>
          <pc:sldLayoutMkLst>
            <pc:docMk/>
            <pc:sldMasterMk cId="165283155" sldId="2147485208"/>
            <pc:sldLayoutMk cId="195389005" sldId="2147485233"/>
          </pc:sldLayoutMkLst>
        </pc:sldLayoutChg>
        <pc:sldLayoutChg chg="del">
          <pc:chgData name="Philippe Dudognon" userId="8c37c691-958d-4470-855c-9e4378e20dcd" providerId="ADAL" clId="{F974F2F8-2919-485B-9333-850EC6401960}" dt="2021-06-01T16:10:12.379" v="1034" actId="2696"/>
          <pc:sldLayoutMkLst>
            <pc:docMk/>
            <pc:sldMasterMk cId="165283155" sldId="2147485208"/>
            <pc:sldLayoutMk cId="1355162685" sldId="2147485234"/>
          </pc:sldLayoutMkLst>
        </pc:sldLayoutChg>
        <pc:sldLayoutChg chg="del">
          <pc:chgData name="Philippe Dudognon" userId="8c37c691-958d-4470-855c-9e4378e20dcd" providerId="ADAL" clId="{F974F2F8-2919-485B-9333-850EC6401960}" dt="2021-06-01T16:10:12.377" v="1033" actId="2696"/>
          <pc:sldLayoutMkLst>
            <pc:docMk/>
            <pc:sldMasterMk cId="165283155" sldId="2147485208"/>
            <pc:sldLayoutMk cId="3220296986" sldId="2147485235"/>
          </pc:sldLayoutMkLst>
        </pc:sldLayoutChg>
        <pc:sldLayoutChg chg="del">
          <pc:chgData name="Philippe Dudognon" userId="8c37c691-958d-4470-855c-9e4378e20dcd" providerId="ADAL" clId="{F974F2F8-2919-485B-9333-850EC6401960}" dt="2021-06-01T16:10:12.376" v="1032" actId="2696"/>
          <pc:sldLayoutMkLst>
            <pc:docMk/>
            <pc:sldMasterMk cId="165283155" sldId="2147485208"/>
            <pc:sldLayoutMk cId="2442915038" sldId="2147485236"/>
          </pc:sldLayoutMkLst>
        </pc:sldLayoutChg>
        <pc:sldLayoutChg chg="del">
          <pc:chgData name="Philippe Dudognon" userId="8c37c691-958d-4470-855c-9e4378e20dcd" providerId="ADAL" clId="{F974F2F8-2919-485B-9333-850EC6401960}" dt="2021-06-01T16:10:12.374" v="1031" actId="2696"/>
          <pc:sldLayoutMkLst>
            <pc:docMk/>
            <pc:sldMasterMk cId="165283155" sldId="2147485208"/>
            <pc:sldLayoutMk cId="4215616632" sldId="2147485237"/>
          </pc:sldLayoutMkLst>
        </pc:sldLayoutChg>
        <pc:sldLayoutChg chg="del">
          <pc:chgData name="Philippe Dudognon" userId="8c37c691-958d-4470-855c-9e4378e20dcd" providerId="ADAL" clId="{F974F2F8-2919-485B-9333-850EC6401960}" dt="2021-06-01T16:10:12.373" v="1030" actId="2696"/>
          <pc:sldLayoutMkLst>
            <pc:docMk/>
            <pc:sldMasterMk cId="165283155" sldId="2147485208"/>
            <pc:sldLayoutMk cId="2479061333" sldId="2147485238"/>
          </pc:sldLayoutMkLst>
        </pc:sldLayoutChg>
        <pc:sldLayoutChg chg="del">
          <pc:chgData name="Philippe Dudognon" userId="8c37c691-958d-4470-855c-9e4378e20dcd" providerId="ADAL" clId="{F974F2F8-2919-485B-9333-850EC6401960}" dt="2021-06-01T16:10:12.372" v="1029" actId="2696"/>
          <pc:sldLayoutMkLst>
            <pc:docMk/>
            <pc:sldMasterMk cId="165283155" sldId="2147485208"/>
            <pc:sldLayoutMk cId="784377729" sldId="2147485239"/>
          </pc:sldLayoutMkLst>
        </pc:sldLayoutChg>
        <pc:sldLayoutChg chg="del">
          <pc:chgData name="Philippe Dudognon" userId="8c37c691-958d-4470-855c-9e4378e20dcd" providerId="ADAL" clId="{F974F2F8-2919-485B-9333-850EC6401960}" dt="2021-06-01T16:10:12.369" v="1028" actId="2696"/>
          <pc:sldLayoutMkLst>
            <pc:docMk/>
            <pc:sldMasterMk cId="165283155" sldId="2147485208"/>
            <pc:sldLayoutMk cId="712343046" sldId="2147485240"/>
          </pc:sldLayoutMkLst>
        </pc:sldLayoutChg>
        <pc:sldLayoutChg chg="del">
          <pc:chgData name="Philippe Dudognon" userId="8c37c691-958d-4470-855c-9e4378e20dcd" providerId="ADAL" clId="{F974F2F8-2919-485B-9333-850EC6401960}" dt="2021-06-01T16:10:12.368" v="1027" actId="2696"/>
          <pc:sldLayoutMkLst>
            <pc:docMk/>
            <pc:sldMasterMk cId="165283155" sldId="2147485208"/>
            <pc:sldLayoutMk cId="146535289" sldId="2147485241"/>
          </pc:sldLayoutMkLst>
        </pc:sldLayoutChg>
        <pc:sldLayoutChg chg="del">
          <pc:chgData name="Philippe Dudognon" userId="8c37c691-958d-4470-855c-9e4378e20dcd" providerId="ADAL" clId="{F974F2F8-2919-485B-9333-850EC6401960}" dt="2021-06-01T16:10:12.366" v="1026" actId="2696"/>
          <pc:sldLayoutMkLst>
            <pc:docMk/>
            <pc:sldMasterMk cId="165283155" sldId="2147485208"/>
            <pc:sldLayoutMk cId="1106769199" sldId="2147485242"/>
          </pc:sldLayoutMkLst>
        </pc:sldLayoutChg>
        <pc:sldLayoutChg chg="del">
          <pc:chgData name="Philippe Dudognon" userId="8c37c691-958d-4470-855c-9e4378e20dcd" providerId="ADAL" clId="{F974F2F8-2919-485B-9333-850EC6401960}" dt="2021-06-01T16:10:12.365" v="1025" actId="2696"/>
          <pc:sldLayoutMkLst>
            <pc:docMk/>
            <pc:sldMasterMk cId="165283155" sldId="2147485208"/>
            <pc:sldLayoutMk cId="1520372116" sldId="2147485243"/>
          </pc:sldLayoutMkLst>
        </pc:sldLayoutChg>
        <pc:sldLayoutChg chg="del">
          <pc:chgData name="Philippe Dudognon" userId="8c37c691-958d-4470-855c-9e4378e20dcd" providerId="ADAL" clId="{F974F2F8-2919-485B-9333-850EC6401960}" dt="2021-06-01T16:10:12.362" v="1024" actId="2696"/>
          <pc:sldLayoutMkLst>
            <pc:docMk/>
            <pc:sldMasterMk cId="165283155" sldId="2147485208"/>
            <pc:sldLayoutMk cId="4084734459" sldId="2147485244"/>
          </pc:sldLayoutMkLst>
        </pc:sldLayoutChg>
        <pc:sldLayoutChg chg="del">
          <pc:chgData name="Philippe Dudognon" userId="8c37c691-958d-4470-855c-9e4378e20dcd" providerId="ADAL" clId="{F974F2F8-2919-485B-9333-850EC6401960}" dt="2021-06-01T16:10:12.360" v="1023" actId="2696"/>
          <pc:sldLayoutMkLst>
            <pc:docMk/>
            <pc:sldMasterMk cId="165283155" sldId="2147485208"/>
            <pc:sldLayoutMk cId="3963207890" sldId="2147485245"/>
          </pc:sldLayoutMkLst>
        </pc:sldLayoutChg>
        <pc:sldLayoutChg chg="del">
          <pc:chgData name="Philippe Dudognon" userId="8c37c691-958d-4470-855c-9e4378e20dcd" providerId="ADAL" clId="{F974F2F8-2919-485B-9333-850EC6401960}" dt="2021-06-01T16:10:12.358" v="1022" actId="2696"/>
          <pc:sldLayoutMkLst>
            <pc:docMk/>
            <pc:sldMasterMk cId="165283155" sldId="2147485208"/>
            <pc:sldLayoutMk cId="3849263936" sldId="2147485246"/>
          </pc:sldLayoutMkLst>
        </pc:sldLayoutChg>
        <pc:sldLayoutChg chg="del">
          <pc:chgData name="Philippe Dudognon" userId="8c37c691-958d-4470-855c-9e4378e20dcd" providerId="ADAL" clId="{F974F2F8-2919-485B-9333-850EC6401960}" dt="2021-06-01T16:10:12.356" v="1021" actId="2696"/>
          <pc:sldLayoutMkLst>
            <pc:docMk/>
            <pc:sldMasterMk cId="165283155" sldId="2147485208"/>
            <pc:sldLayoutMk cId="455900695" sldId="2147485247"/>
          </pc:sldLayoutMkLst>
        </pc:sldLayoutChg>
        <pc:sldLayoutChg chg="del">
          <pc:chgData name="Philippe Dudognon" userId="8c37c691-958d-4470-855c-9e4378e20dcd" providerId="ADAL" clId="{F974F2F8-2919-485B-9333-850EC6401960}" dt="2021-06-01T16:10:12.352" v="1020" actId="2696"/>
          <pc:sldLayoutMkLst>
            <pc:docMk/>
            <pc:sldMasterMk cId="165283155" sldId="2147485208"/>
            <pc:sldLayoutMk cId="1291720972" sldId="2147485248"/>
          </pc:sldLayoutMkLst>
        </pc:sldLayoutChg>
        <pc:sldLayoutChg chg="del">
          <pc:chgData name="Philippe Dudognon" userId="8c37c691-958d-4470-855c-9e4378e20dcd" providerId="ADAL" clId="{F974F2F8-2919-485B-9333-850EC6401960}" dt="2021-06-01T16:10:12.351" v="1019" actId="2696"/>
          <pc:sldLayoutMkLst>
            <pc:docMk/>
            <pc:sldMasterMk cId="165283155" sldId="2147485208"/>
            <pc:sldLayoutMk cId="3007299941" sldId="2147485249"/>
          </pc:sldLayoutMkLst>
        </pc:sldLayoutChg>
        <pc:sldLayoutChg chg="del">
          <pc:chgData name="Philippe Dudognon" userId="8c37c691-958d-4470-855c-9e4378e20dcd" providerId="ADAL" clId="{F974F2F8-2919-485B-9333-850EC6401960}" dt="2021-06-01T16:10:12.349" v="1018" actId="2696"/>
          <pc:sldLayoutMkLst>
            <pc:docMk/>
            <pc:sldMasterMk cId="165283155" sldId="2147485208"/>
            <pc:sldLayoutMk cId="2197357862" sldId="2147485250"/>
          </pc:sldLayoutMkLst>
        </pc:sldLayoutChg>
        <pc:sldLayoutChg chg="del">
          <pc:chgData name="Philippe Dudognon" userId="8c37c691-958d-4470-855c-9e4378e20dcd" providerId="ADAL" clId="{F974F2F8-2919-485B-9333-850EC6401960}" dt="2021-06-01T16:10:12.346" v="1017" actId="2696"/>
          <pc:sldLayoutMkLst>
            <pc:docMk/>
            <pc:sldMasterMk cId="165283155" sldId="2147485208"/>
            <pc:sldLayoutMk cId="1102770865" sldId="2147485251"/>
          </pc:sldLayoutMkLst>
        </pc:sldLayoutChg>
        <pc:sldLayoutChg chg="del">
          <pc:chgData name="Philippe Dudognon" userId="8c37c691-958d-4470-855c-9e4378e20dcd" providerId="ADAL" clId="{F974F2F8-2919-485B-9333-850EC6401960}" dt="2021-06-01T16:10:12.345" v="1016" actId="2696"/>
          <pc:sldLayoutMkLst>
            <pc:docMk/>
            <pc:sldMasterMk cId="165283155" sldId="2147485208"/>
            <pc:sldLayoutMk cId="915648684" sldId="2147485252"/>
          </pc:sldLayoutMkLst>
        </pc:sldLayoutChg>
        <pc:sldLayoutChg chg="del">
          <pc:chgData name="Philippe Dudognon" userId="8c37c691-958d-4470-855c-9e4378e20dcd" providerId="ADAL" clId="{F974F2F8-2919-485B-9333-850EC6401960}" dt="2021-06-01T16:10:12.342" v="1015" actId="2696"/>
          <pc:sldLayoutMkLst>
            <pc:docMk/>
            <pc:sldMasterMk cId="165283155" sldId="2147485208"/>
            <pc:sldLayoutMk cId="1669813044" sldId="2147485253"/>
          </pc:sldLayoutMkLst>
        </pc:sldLayoutChg>
        <pc:sldLayoutChg chg="del">
          <pc:chgData name="Philippe Dudognon" userId="8c37c691-958d-4470-855c-9e4378e20dcd" providerId="ADAL" clId="{F974F2F8-2919-485B-9333-850EC6401960}" dt="2021-06-01T16:10:12.338" v="1014" actId="2696"/>
          <pc:sldLayoutMkLst>
            <pc:docMk/>
            <pc:sldMasterMk cId="165283155" sldId="2147485208"/>
            <pc:sldLayoutMk cId="2638324763" sldId="2147485254"/>
          </pc:sldLayoutMkLst>
        </pc:sldLayoutChg>
        <pc:sldLayoutChg chg="del">
          <pc:chgData name="Philippe Dudognon" userId="8c37c691-958d-4470-855c-9e4378e20dcd" providerId="ADAL" clId="{F974F2F8-2919-485B-9333-850EC6401960}" dt="2021-06-01T16:10:12.337" v="1013" actId="2696"/>
          <pc:sldLayoutMkLst>
            <pc:docMk/>
            <pc:sldMasterMk cId="165283155" sldId="2147485208"/>
            <pc:sldLayoutMk cId="3126230442" sldId="2147485255"/>
          </pc:sldLayoutMkLst>
        </pc:sldLayoutChg>
        <pc:sldLayoutChg chg="del">
          <pc:chgData name="Philippe Dudognon" userId="8c37c691-958d-4470-855c-9e4378e20dcd" providerId="ADAL" clId="{F974F2F8-2919-485B-9333-850EC6401960}" dt="2021-06-01T16:10:12.333" v="1012" actId="2696"/>
          <pc:sldLayoutMkLst>
            <pc:docMk/>
            <pc:sldMasterMk cId="165283155" sldId="2147485208"/>
            <pc:sldLayoutMk cId="1741299452" sldId="2147485256"/>
          </pc:sldLayoutMkLst>
        </pc:sldLayoutChg>
        <pc:sldLayoutChg chg="del">
          <pc:chgData name="Philippe Dudognon" userId="8c37c691-958d-4470-855c-9e4378e20dcd" providerId="ADAL" clId="{F974F2F8-2919-485B-9333-850EC6401960}" dt="2021-06-01T16:10:12.331" v="1011" actId="2696"/>
          <pc:sldLayoutMkLst>
            <pc:docMk/>
            <pc:sldMasterMk cId="165283155" sldId="2147485208"/>
            <pc:sldLayoutMk cId="1206359324" sldId="2147485257"/>
          </pc:sldLayoutMkLst>
        </pc:sldLayoutChg>
        <pc:sldLayoutChg chg="del">
          <pc:chgData name="Philippe Dudognon" userId="8c37c691-958d-4470-855c-9e4378e20dcd" providerId="ADAL" clId="{F974F2F8-2919-485B-9333-850EC6401960}" dt="2021-06-01T16:10:12.329" v="1010" actId="2696"/>
          <pc:sldLayoutMkLst>
            <pc:docMk/>
            <pc:sldMasterMk cId="165283155" sldId="2147485208"/>
            <pc:sldLayoutMk cId="501916720" sldId="2147485258"/>
          </pc:sldLayoutMkLst>
        </pc:sldLayoutChg>
        <pc:sldLayoutChg chg="del">
          <pc:chgData name="Philippe Dudognon" userId="8c37c691-958d-4470-855c-9e4378e20dcd" providerId="ADAL" clId="{F974F2F8-2919-485B-9333-850EC6401960}" dt="2021-06-01T16:10:12.326" v="1009" actId="2696"/>
          <pc:sldLayoutMkLst>
            <pc:docMk/>
            <pc:sldMasterMk cId="165283155" sldId="2147485208"/>
            <pc:sldLayoutMk cId="3484725639" sldId="2147485259"/>
          </pc:sldLayoutMkLst>
        </pc:sldLayoutChg>
        <pc:sldLayoutChg chg="del">
          <pc:chgData name="Philippe Dudognon" userId="8c37c691-958d-4470-855c-9e4378e20dcd" providerId="ADAL" clId="{F974F2F8-2919-485B-9333-850EC6401960}" dt="2021-06-01T16:10:12.324" v="1008" actId="2696"/>
          <pc:sldLayoutMkLst>
            <pc:docMk/>
            <pc:sldMasterMk cId="165283155" sldId="2147485208"/>
            <pc:sldLayoutMk cId="3642358690" sldId="2147485260"/>
          </pc:sldLayoutMkLst>
        </pc:sldLayoutChg>
        <pc:sldLayoutChg chg="del">
          <pc:chgData name="Philippe Dudognon" userId="8c37c691-958d-4470-855c-9e4378e20dcd" providerId="ADAL" clId="{F974F2F8-2919-485B-9333-850EC6401960}" dt="2021-06-01T16:10:12.322" v="1007" actId="2696"/>
          <pc:sldLayoutMkLst>
            <pc:docMk/>
            <pc:sldMasterMk cId="165283155" sldId="2147485208"/>
            <pc:sldLayoutMk cId="1784178577" sldId="2147485261"/>
          </pc:sldLayoutMkLst>
        </pc:sldLayoutChg>
        <pc:sldLayoutChg chg="del">
          <pc:chgData name="Philippe Dudognon" userId="8c37c691-958d-4470-855c-9e4378e20dcd" providerId="ADAL" clId="{F974F2F8-2919-485B-9333-850EC6401960}" dt="2021-06-01T16:10:12.321" v="1006" actId="2696"/>
          <pc:sldLayoutMkLst>
            <pc:docMk/>
            <pc:sldMasterMk cId="165283155" sldId="2147485208"/>
            <pc:sldLayoutMk cId="3810383327" sldId="2147485262"/>
          </pc:sldLayoutMkLst>
        </pc:sldLayoutChg>
        <pc:sldLayoutChg chg="del">
          <pc:chgData name="Philippe Dudognon" userId="8c37c691-958d-4470-855c-9e4378e20dcd" providerId="ADAL" clId="{F974F2F8-2919-485B-9333-850EC6401960}" dt="2021-06-01T16:10:12.319" v="1005" actId="2696"/>
          <pc:sldLayoutMkLst>
            <pc:docMk/>
            <pc:sldMasterMk cId="165283155" sldId="2147485208"/>
            <pc:sldLayoutMk cId="2842767263" sldId="2147485263"/>
          </pc:sldLayoutMkLst>
        </pc:sldLayoutChg>
        <pc:sldLayoutChg chg="del">
          <pc:chgData name="Philippe Dudognon" userId="8c37c691-958d-4470-855c-9e4378e20dcd" providerId="ADAL" clId="{F974F2F8-2919-485B-9333-850EC6401960}" dt="2021-06-01T16:10:12.318" v="1004" actId="2696"/>
          <pc:sldLayoutMkLst>
            <pc:docMk/>
            <pc:sldMasterMk cId="165283155" sldId="2147485208"/>
            <pc:sldLayoutMk cId="1869308352" sldId="2147485264"/>
          </pc:sldLayoutMkLst>
        </pc:sldLayoutChg>
        <pc:sldLayoutChg chg="del">
          <pc:chgData name="Philippe Dudognon" userId="8c37c691-958d-4470-855c-9e4378e20dcd" providerId="ADAL" clId="{F974F2F8-2919-485B-9333-850EC6401960}" dt="2021-06-01T16:10:12.316" v="1003" actId="2696"/>
          <pc:sldLayoutMkLst>
            <pc:docMk/>
            <pc:sldMasterMk cId="165283155" sldId="2147485208"/>
            <pc:sldLayoutMk cId="1994794286" sldId="2147485265"/>
          </pc:sldLayoutMkLst>
        </pc:sldLayoutChg>
        <pc:sldLayoutChg chg="del">
          <pc:chgData name="Philippe Dudognon" userId="8c37c691-958d-4470-855c-9e4378e20dcd" providerId="ADAL" clId="{F974F2F8-2919-485B-9333-850EC6401960}" dt="2021-06-01T16:10:12.314" v="1002" actId="2696"/>
          <pc:sldLayoutMkLst>
            <pc:docMk/>
            <pc:sldMasterMk cId="165283155" sldId="2147485208"/>
            <pc:sldLayoutMk cId="2844851712" sldId="2147485266"/>
          </pc:sldLayoutMkLst>
        </pc:sldLayoutChg>
        <pc:sldLayoutChg chg="del">
          <pc:chgData name="Philippe Dudognon" userId="8c37c691-958d-4470-855c-9e4378e20dcd" providerId="ADAL" clId="{F974F2F8-2919-485B-9333-850EC6401960}" dt="2021-06-01T16:10:12.313" v="1001" actId="2696"/>
          <pc:sldLayoutMkLst>
            <pc:docMk/>
            <pc:sldMasterMk cId="165283155" sldId="2147485208"/>
            <pc:sldLayoutMk cId="1461785768" sldId="2147485267"/>
          </pc:sldLayoutMkLst>
        </pc:sldLayoutChg>
        <pc:sldLayoutChg chg="del">
          <pc:chgData name="Philippe Dudognon" userId="8c37c691-958d-4470-855c-9e4378e20dcd" providerId="ADAL" clId="{F974F2F8-2919-485B-9333-850EC6401960}" dt="2021-06-01T16:10:12.311" v="1000" actId="2696"/>
          <pc:sldLayoutMkLst>
            <pc:docMk/>
            <pc:sldMasterMk cId="165283155" sldId="2147485208"/>
            <pc:sldLayoutMk cId="3605631618" sldId="2147485268"/>
          </pc:sldLayoutMkLst>
        </pc:sldLayoutChg>
        <pc:sldLayoutChg chg="del">
          <pc:chgData name="Philippe Dudognon" userId="8c37c691-958d-4470-855c-9e4378e20dcd" providerId="ADAL" clId="{F974F2F8-2919-485B-9333-850EC6401960}" dt="2021-06-01T16:10:12.309" v="999" actId="2696"/>
          <pc:sldLayoutMkLst>
            <pc:docMk/>
            <pc:sldMasterMk cId="165283155" sldId="2147485208"/>
            <pc:sldLayoutMk cId="4053393216" sldId="2147485269"/>
          </pc:sldLayoutMkLst>
        </pc:sldLayoutChg>
        <pc:sldLayoutChg chg="del">
          <pc:chgData name="Philippe Dudognon" userId="8c37c691-958d-4470-855c-9e4378e20dcd" providerId="ADAL" clId="{F974F2F8-2919-485B-9333-850EC6401960}" dt="2021-06-01T16:10:12.307" v="998" actId="2696"/>
          <pc:sldLayoutMkLst>
            <pc:docMk/>
            <pc:sldMasterMk cId="165283155" sldId="2147485208"/>
            <pc:sldLayoutMk cId="2567737673" sldId="2147485270"/>
          </pc:sldLayoutMkLst>
        </pc:sldLayoutChg>
        <pc:sldLayoutChg chg="del">
          <pc:chgData name="Philippe Dudognon" userId="8c37c691-958d-4470-855c-9e4378e20dcd" providerId="ADAL" clId="{F974F2F8-2919-485B-9333-850EC6401960}" dt="2021-06-01T16:10:12.305" v="997" actId="2696"/>
          <pc:sldLayoutMkLst>
            <pc:docMk/>
            <pc:sldMasterMk cId="165283155" sldId="2147485208"/>
            <pc:sldLayoutMk cId="338911510" sldId="2147485271"/>
          </pc:sldLayoutMkLst>
        </pc:sldLayoutChg>
        <pc:sldLayoutChg chg="del">
          <pc:chgData name="Philippe Dudognon" userId="8c37c691-958d-4470-855c-9e4378e20dcd" providerId="ADAL" clId="{F974F2F8-2919-485B-9333-850EC6401960}" dt="2021-06-01T16:10:12.301" v="996" actId="2696"/>
          <pc:sldLayoutMkLst>
            <pc:docMk/>
            <pc:sldMasterMk cId="165283155" sldId="2147485208"/>
            <pc:sldLayoutMk cId="155628662" sldId="2147485272"/>
          </pc:sldLayoutMkLst>
        </pc:sldLayoutChg>
        <pc:sldLayoutChg chg="del">
          <pc:chgData name="Philippe Dudognon" userId="8c37c691-958d-4470-855c-9e4378e20dcd" providerId="ADAL" clId="{F974F2F8-2919-485B-9333-850EC6401960}" dt="2021-06-01T16:10:12.300" v="995" actId="2696"/>
          <pc:sldLayoutMkLst>
            <pc:docMk/>
            <pc:sldMasterMk cId="165283155" sldId="2147485208"/>
            <pc:sldLayoutMk cId="3507118548" sldId="2147485273"/>
          </pc:sldLayoutMkLst>
        </pc:sldLayoutChg>
        <pc:sldLayoutChg chg="del">
          <pc:chgData name="Philippe Dudognon" userId="8c37c691-958d-4470-855c-9e4378e20dcd" providerId="ADAL" clId="{F974F2F8-2919-485B-9333-850EC6401960}" dt="2021-06-01T16:10:12.298" v="994" actId="2696"/>
          <pc:sldLayoutMkLst>
            <pc:docMk/>
            <pc:sldMasterMk cId="165283155" sldId="2147485208"/>
            <pc:sldLayoutMk cId="4027605550" sldId="2147485274"/>
          </pc:sldLayoutMkLst>
        </pc:sldLayoutChg>
        <pc:sldLayoutChg chg="del">
          <pc:chgData name="Philippe Dudognon" userId="8c37c691-958d-4470-855c-9e4378e20dcd" providerId="ADAL" clId="{F974F2F8-2919-485B-9333-850EC6401960}" dt="2021-06-01T16:10:12.296" v="993" actId="2696"/>
          <pc:sldLayoutMkLst>
            <pc:docMk/>
            <pc:sldMasterMk cId="165283155" sldId="2147485208"/>
            <pc:sldLayoutMk cId="438936068" sldId="2147485275"/>
          </pc:sldLayoutMkLst>
        </pc:sldLayoutChg>
        <pc:sldLayoutChg chg="del">
          <pc:chgData name="Philippe Dudognon" userId="8c37c691-958d-4470-855c-9e4378e20dcd" providerId="ADAL" clId="{F974F2F8-2919-485B-9333-850EC6401960}" dt="2021-06-01T16:10:12.294" v="992" actId="2696"/>
          <pc:sldLayoutMkLst>
            <pc:docMk/>
            <pc:sldMasterMk cId="165283155" sldId="2147485208"/>
            <pc:sldLayoutMk cId="3057210992" sldId="2147485276"/>
          </pc:sldLayoutMkLst>
        </pc:sldLayoutChg>
        <pc:sldLayoutChg chg="del">
          <pc:chgData name="Philippe Dudognon" userId="8c37c691-958d-4470-855c-9e4378e20dcd" providerId="ADAL" clId="{F974F2F8-2919-485B-9333-850EC6401960}" dt="2021-06-01T16:10:12.291" v="991" actId="2696"/>
          <pc:sldLayoutMkLst>
            <pc:docMk/>
            <pc:sldMasterMk cId="165283155" sldId="2147485208"/>
            <pc:sldLayoutMk cId="3571714362" sldId="2147485277"/>
          </pc:sldLayoutMkLst>
        </pc:sldLayoutChg>
        <pc:sldLayoutChg chg="del">
          <pc:chgData name="Philippe Dudognon" userId="8c37c691-958d-4470-855c-9e4378e20dcd" providerId="ADAL" clId="{F974F2F8-2919-485B-9333-850EC6401960}" dt="2021-06-01T16:10:12.278" v="990" actId="2696"/>
          <pc:sldLayoutMkLst>
            <pc:docMk/>
            <pc:sldMasterMk cId="165283155" sldId="2147485208"/>
            <pc:sldLayoutMk cId="2125657237" sldId="2147485278"/>
          </pc:sldLayoutMkLst>
        </pc:sldLayoutChg>
        <pc:sldLayoutChg chg="del">
          <pc:chgData name="Philippe Dudognon" userId="8c37c691-958d-4470-855c-9e4378e20dcd" providerId="ADAL" clId="{F974F2F8-2919-485B-9333-850EC6401960}" dt="2021-06-01T16:10:12.276" v="989" actId="2696"/>
          <pc:sldLayoutMkLst>
            <pc:docMk/>
            <pc:sldMasterMk cId="165283155" sldId="2147485208"/>
            <pc:sldLayoutMk cId="1894917598" sldId="2147485279"/>
          </pc:sldLayoutMkLst>
        </pc:sldLayoutChg>
        <pc:sldLayoutChg chg="del">
          <pc:chgData name="Philippe Dudognon" userId="8c37c691-958d-4470-855c-9e4378e20dcd" providerId="ADAL" clId="{F974F2F8-2919-485B-9333-850EC6401960}" dt="2021-06-01T16:10:12.273" v="988" actId="2696"/>
          <pc:sldLayoutMkLst>
            <pc:docMk/>
            <pc:sldMasterMk cId="165283155" sldId="2147485208"/>
            <pc:sldLayoutMk cId="3917482262" sldId="2147485280"/>
          </pc:sldLayoutMkLst>
        </pc:sldLayoutChg>
        <pc:sldLayoutChg chg="del">
          <pc:chgData name="Philippe Dudognon" userId="8c37c691-958d-4470-855c-9e4378e20dcd" providerId="ADAL" clId="{F974F2F8-2919-485B-9333-850EC6401960}" dt="2021-06-01T16:10:12.270" v="987" actId="2696"/>
          <pc:sldLayoutMkLst>
            <pc:docMk/>
            <pc:sldMasterMk cId="165283155" sldId="2147485208"/>
            <pc:sldLayoutMk cId="2009613566" sldId="2147485281"/>
          </pc:sldLayoutMkLst>
        </pc:sldLayoutChg>
        <pc:sldLayoutChg chg="del">
          <pc:chgData name="Philippe Dudognon" userId="8c37c691-958d-4470-855c-9e4378e20dcd" providerId="ADAL" clId="{F974F2F8-2919-485B-9333-850EC6401960}" dt="2021-06-01T16:10:12.268" v="986" actId="2696"/>
          <pc:sldLayoutMkLst>
            <pc:docMk/>
            <pc:sldMasterMk cId="165283155" sldId="2147485208"/>
            <pc:sldLayoutMk cId="2025350310" sldId="2147485282"/>
          </pc:sldLayoutMkLst>
        </pc:sldLayoutChg>
        <pc:sldLayoutChg chg="del">
          <pc:chgData name="Philippe Dudognon" userId="8c37c691-958d-4470-855c-9e4378e20dcd" providerId="ADAL" clId="{F974F2F8-2919-485B-9333-850EC6401960}" dt="2021-06-01T16:10:12.266" v="985" actId="2696"/>
          <pc:sldLayoutMkLst>
            <pc:docMk/>
            <pc:sldMasterMk cId="165283155" sldId="2147485208"/>
            <pc:sldLayoutMk cId="2929887264" sldId="2147485283"/>
          </pc:sldLayoutMkLst>
        </pc:sldLayoutChg>
        <pc:sldLayoutChg chg="del">
          <pc:chgData name="Philippe Dudognon" userId="8c37c691-958d-4470-855c-9e4378e20dcd" providerId="ADAL" clId="{F974F2F8-2919-485B-9333-850EC6401960}" dt="2021-06-01T16:10:12.264" v="984" actId="2696"/>
          <pc:sldLayoutMkLst>
            <pc:docMk/>
            <pc:sldMasterMk cId="165283155" sldId="2147485208"/>
            <pc:sldLayoutMk cId="676707708" sldId="2147485284"/>
          </pc:sldLayoutMkLst>
        </pc:sldLayoutChg>
      </pc:sldMasterChg>
      <pc:sldMasterChg chg="delSldLayout modSldLayout">
        <pc:chgData name="Philippe Dudognon" userId="8c37c691-958d-4470-855c-9e4378e20dcd" providerId="ADAL" clId="{F974F2F8-2919-485B-9333-850EC6401960}" dt="2021-06-01T16:10:12.552" v="1132" actId="2696"/>
        <pc:sldMasterMkLst>
          <pc:docMk/>
          <pc:sldMasterMk cId="2412086427" sldId="2147485285"/>
        </pc:sldMasterMkLst>
        <pc:sldLayoutChg chg="del">
          <pc:chgData name="Philippe Dudognon" userId="8c37c691-958d-4470-855c-9e4378e20dcd" providerId="ADAL" clId="{F974F2F8-2919-485B-9333-850EC6401960}" dt="2021-06-01T16:10:12.552" v="1132" actId="2696"/>
          <pc:sldLayoutMkLst>
            <pc:docMk/>
            <pc:sldMasterMk cId="2412086427" sldId="2147485285"/>
            <pc:sldLayoutMk cId="3627891271" sldId="2147485286"/>
          </pc:sldLayoutMkLst>
        </pc:sldLayoutChg>
        <pc:sldLayoutChg chg="del">
          <pc:chgData name="Philippe Dudognon" userId="8c37c691-958d-4470-855c-9e4378e20dcd" providerId="ADAL" clId="{F974F2F8-2919-485B-9333-850EC6401960}" dt="2021-06-01T16:10:12.551" v="1131" actId="2696"/>
          <pc:sldLayoutMkLst>
            <pc:docMk/>
            <pc:sldMasterMk cId="2412086427" sldId="2147485285"/>
            <pc:sldLayoutMk cId="2173638424" sldId="2147485287"/>
          </pc:sldLayoutMkLst>
        </pc:sldLayoutChg>
        <pc:sldLayoutChg chg="del">
          <pc:chgData name="Philippe Dudognon" userId="8c37c691-958d-4470-855c-9e4378e20dcd" providerId="ADAL" clId="{F974F2F8-2919-485B-9333-850EC6401960}" dt="2021-06-01T16:10:12.549" v="1130" actId="2696"/>
          <pc:sldLayoutMkLst>
            <pc:docMk/>
            <pc:sldMasterMk cId="2412086427" sldId="2147485285"/>
            <pc:sldLayoutMk cId="2568582011" sldId="2147485288"/>
          </pc:sldLayoutMkLst>
        </pc:sldLayoutChg>
        <pc:sldLayoutChg chg="del">
          <pc:chgData name="Philippe Dudognon" userId="8c37c691-958d-4470-855c-9e4378e20dcd" providerId="ADAL" clId="{F974F2F8-2919-485B-9333-850EC6401960}" dt="2021-06-01T16:10:12.548" v="1129" actId="2696"/>
          <pc:sldLayoutMkLst>
            <pc:docMk/>
            <pc:sldMasterMk cId="2412086427" sldId="2147485285"/>
            <pc:sldLayoutMk cId="3058209067" sldId="2147485289"/>
          </pc:sldLayoutMkLst>
        </pc:sldLayoutChg>
        <pc:sldLayoutChg chg="delSp mod">
          <pc:chgData name="Philippe Dudognon" userId="8c37c691-958d-4470-855c-9e4378e20dcd" providerId="ADAL" clId="{F974F2F8-2919-485B-9333-850EC6401960}" dt="2021-06-01T14:32:35.730" v="514" actId="478"/>
          <pc:sldLayoutMkLst>
            <pc:docMk/>
            <pc:sldMasterMk cId="2412086427" sldId="2147485285"/>
            <pc:sldLayoutMk cId="176229650" sldId="2147485290"/>
          </pc:sldLayoutMkLst>
          <pc:picChg chg="del">
            <ac:chgData name="Philippe Dudognon" userId="8c37c691-958d-4470-855c-9e4378e20dcd" providerId="ADAL" clId="{F974F2F8-2919-485B-9333-850EC6401960}" dt="2021-06-01T14:32:35.730" v="514" actId="478"/>
            <ac:picMkLst>
              <pc:docMk/>
              <pc:sldMasterMk cId="2412086427" sldId="2147485285"/>
              <pc:sldLayoutMk cId="176229650" sldId="2147485290"/>
              <ac:picMk id="9" creationId="{8F22EADD-47B1-470B-B536-BAB93268F8B7}"/>
            </ac:picMkLst>
          </pc:picChg>
        </pc:sldLayoutChg>
        <pc:sldLayoutChg chg="del">
          <pc:chgData name="Philippe Dudognon" userId="8c37c691-958d-4470-855c-9e4378e20dcd" providerId="ADAL" clId="{F974F2F8-2919-485B-9333-850EC6401960}" dt="2021-06-01T16:10:12.547" v="1128" actId="2696"/>
          <pc:sldLayoutMkLst>
            <pc:docMk/>
            <pc:sldMasterMk cId="2412086427" sldId="2147485285"/>
            <pc:sldLayoutMk cId="1371394918" sldId="2147485291"/>
          </pc:sldLayoutMkLst>
        </pc:sldLayoutChg>
        <pc:sldLayoutChg chg="del">
          <pc:chgData name="Philippe Dudognon" userId="8c37c691-958d-4470-855c-9e4378e20dcd" providerId="ADAL" clId="{F974F2F8-2919-485B-9333-850EC6401960}" dt="2021-06-01T16:10:12.545" v="1127" actId="2696"/>
          <pc:sldLayoutMkLst>
            <pc:docMk/>
            <pc:sldMasterMk cId="2412086427" sldId="2147485285"/>
            <pc:sldLayoutMk cId="1750420310" sldId="2147485292"/>
          </pc:sldLayoutMkLst>
        </pc:sldLayoutChg>
        <pc:sldLayoutChg chg="del">
          <pc:chgData name="Philippe Dudognon" userId="8c37c691-958d-4470-855c-9e4378e20dcd" providerId="ADAL" clId="{F974F2F8-2919-485B-9333-850EC6401960}" dt="2021-06-01T16:10:12.543" v="1126" actId="2696"/>
          <pc:sldLayoutMkLst>
            <pc:docMk/>
            <pc:sldMasterMk cId="2412086427" sldId="2147485285"/>
            <pc:sldLayoutMk cId="1154393392" sldId="2147485293"/>
          </pc:sldLayoutMkLst>
        </pc:sldLayoutChg>
        <pc:sldLayoutChg chg="del">
          <pc:chgData name="Philippe Dudognon" userId="8c37c691-958d-4470-855c-9e4378e20dcd" providerId="ADAL" clId="{F974F2F8-2919-485B-9333-850EC6401960}" dt="2021-06-01T16:10:12.541" v="1125" actId="2696"/>
          <pc:sldLayoutMkLst>
            <pc:docMk/>
            <pc:sldMasterMk cId="2412086427" sldId="2147485285"/>
            <pc:sldLayoutMk cId="3641339778" sldId="2147485294"/>
          </pc:sldLayoutMkLst>
        </pc:sldLayoutChg>
        <pc:sldLayoutChg chg="del">
          <pc:chgData name="Philippe Dudognon" userId="8c37c691-958d-4470-855c-9e4378e20dcd" providerId="ADAL" clId="{F974F2F8-2919-485B-9333-850EC6401960}" dt="2021-06-01T16:10:12.540" v="1124" actId="2696"/>
          <pc:sldLayoutMkLst>
            <pc:docMk/>
            <pc:sldMasterMk cId="2412086427" sldId="2147485285"/>
            <pc:sldLayoutMk cId="2217440323" sldId="2147485295"/>
          </pc:sldLayoutMkLst>
        </pc:sldLayoutChg>
        <pc:sldLayoutChg chg="del">
          <pc:chgData name="Philippe Dudognon" userId="8c37c691-958d-4470-855c-9e4378e20dcd" providerId="ADAL" clId="{F974F2F8-2919-485B-9333-850EC6401960}" dt="2021-06-01T16:10:12.538" v="1123" actId="2696"/>
          <pc:sldLayoutMkLst>
            <pc:docMk/>
            <pc:sldMasterMk cId="2412086427" sldId="2147485285"/>
            <pc:sldLayoutMk cId="3910009036" sldId="2147485296"/>
          </pc:sldLayoutMkLst>
        </pc:sldLayoutChg>
        <pc:sldLayoutChg chg="del">
          <pc:chgData name="Philippe Dudognon" userId="8c37c691-958d-4470-855c-9e4378e20dcd" providerId="ADAL" clId="{F974F2F8-2919-485B-9333-850EC6401960}" dt="2021-06-01T16:10:12.536" v="1122" actId="2696"/>
          <pc:sldLayoutMkLst>
            <pc:docMk/>
            <pc:sldMasterMk cId="2412086427" sldId="2147485285"/>
            <pc:sldLayoutMk cId="3187053660" sldId="2147485297"/>
          </pc:sldLayoutMkLst>
        </pc:sldLayoutChg>
        <pc:sldLayoutChg chg="del">
          <pc:chgData name="Philippe Dudognon" userId="8c37c691-958d-4470-855c-9e4378e20dcd" providerId="ADAL" clId="{F974F2F8-2919-485B-9333-850EC6401960}" dt="2021-06-01T16:10:12.534" v="1121" actId="2696"/>
          <pc:sldLayoutMkLst>
            <pc:docMk/>
            <pc:sldMasterMk cId="2412086427" sldId="2147485285"/>
            <pc:sldLayoutMk cId="4232846233" sldId="2147485298"/>
          </pc:sldLayoutMkLst>
        </pc:sldLayoutChg>
        <pc:sldLayoutChg chg="del">
          <pc:chgData name="Philippe Dudognon" userId="8c37c691-958d-4470-855c-9e4378e20dcd" providerId="ADAL" clId="{F974F2F8-2919-485B-9333-850EC6401960}" dt="2021-06-01T16:10:12.533" v="1120" actId="2696"/>
          <pc:sldLayoutMkLst>
            <pc:docMk/>
            <pc:sldMasterMk cId="2412086427" sldId="2147485285"/>
            <pc:sldLayoutMk cId="52729462" sldId="2147485299"/>
          </pc:sldLayoutMkLst>
        </pc:sldLayoutChg>
        <pc:sldLayoutChg chg="del">
          <pc:chgData name="Philippe Dudognon" userId="8c37c691-958d-4470-855c-9e4378e20dcd" providerId="ADAL" clId="{F974F2F8-2919-485B-9333-850EC6401960}" dt="2021-06-01T16:10:12.531" v="1119" actId="2696"/>
          <pc:sldLayoutMkLst>
            <pc:docMk/>
            <pc:sldMasterMk cId="2412086427" sldId="2147485285"/>
            <pc:sldLayoutMk cId="744828876" sldId="2147485300"/>
          </pc:sldLayoutMkLst>
        </pc:sldLayoutChg>
        <pc:sldLayoutChg chg="del">
          <pc:chgData name="Philippe Dudognon" userId="8c37c691-958d-4470-855c-9e4378e20dcd" providerId="ADAL" clId="{F974F2F8-2919-485B-9333-850EC6401960}" dt="2021-06-01T16:10:12.529" v="1118" actId="2696"/>
          <pc:sldLayoutMkLst>
            <pc:docMk/>
            <pc:sldMasterMk cId="2412086427" sldId="2147485285"/>
            <pc:sldLayoutMk cId="189032106" sldId="2147485301"/>
          </pc:sldLayoutMkLst>
        </pc:sldLayoutChg>
        <pc:sldLayoutChg chg="del">
          <pc:chgData name="Philippe Dudognon" userId="8c37c691-958d-4470-855c-9e4378e20dcd" providerId="ADAL" clId="{F974F2F8-2919-485B-9333-850EC6401960}" dt="2021-06-01T16:10:12.527" v="1117" actId="2696"/>
          <pc:sldLayoutMkLst>
            <pc:docMk/>
            <pc:sldMasterMk cId="2412086427" sldId="2147485285"/>
            <pc:sldLayoutMk cId="1043822435" sldId="2147485302"/>
          </pc:sldLayoutMkLst>
        </pc:sldLayoutChg>
        <pc:sldLayoutChg chg="del">
          <pc:chgData name="Philippe Dudognon" userId="8c37c691-958d-4470-855c-9e4378e20dcd" providerId="ADAL" clId="{F974F2F8-2919-485B-9333-850EC6401960}" dt="2021-06-01T16:10:12.526" v="1116" actId="2696"/>
          <pc:sldLayoutMkLst>
            <pc:docMk/>
            <pc:sldMasterMk cId="2412086427" sldId="2147485285"/>
            <pc:sldLayoutMk cId="46496522" sldId="2147485303"/>
          </pc:sldLayoutMkLst>
        </pc:sldLayoutChg>
        <pc:sldLayoutChg chg="del">
          <pc:chgData name="Philippe Dudognon" userId="8c37c691-958d-4470-855c-9e4378e20dcd" providerId="ADAL" clId="{F974F2F8-2919-485B-9333-850EC6401960}" dt="2021-06-01T16:10:12.524" v="1115" actId="2696"/>
          <pc:sldLayoutMkLst>
            <pc:docMk/>
            <pc:sldMasterMk cId="2412086427" sldId="2147485285"/>
            <pc:sldLayoutMk cId="1602066206" sldId="2147485304"/>
          </pc:sldLayoutMkLst>
        </pc:sldLayoutChg>
        <pc:sldLayoutChg chg="del">
          <pc:chgData name="Philippe Dudognon" userId="8c37c691-958d-4470-855c-9e4378e20dcd" providerId="ADAL" clId="{F974F2F8-2919-485B-9333-850EC6401960}" dt="2021-06-01T16:10:12.523" v="1114" actId="2696"/>
          <pc:sldLayoutMkLst>
            <pc:docMk/>
            <pc:sldMasterMk cId="2412086427" sldId="2147485285"/>
            <pc:sldLayoutMk cId="293117443" sldId="2147485305"/>
          </pc:sldLayoutMkLst>
        </pc:sldLayoutChg>
        <pc:sldLayoutChg chg="del">
          <pc:chgData name="Philippe Dudognon" userId="8c37c691-958d-4470-855c-9e4378e20dcd" providerId="ADAL" clId="{F974F2F8-2919-485B-9333-850EC6401960}" dt="2021-06-01T16:10:12.522" v="1113" actId="2696"/>
          <pc:sldLayoutMkLst>
            <pc:docMk/>
            <pc:sldMasterMk cId="2412086427" sldId="2147485285"/>
            <pc:sldLayoutMk cId="3191147819" sldId="2147485306"/>
          </pc:sldLayoutMkLst>
        </pc:sldLayoutChg>
        <pc:sldLayoutChg chg="del">
          <pc:chgData name="Philippe Dudognon" userId="8c37c691-958d-4470-855c-9e4378e20dcd" providerId="ADAL" clId="{F974F2F8-2919-485B-9333-850EC6401960}" dt="2021-06-01T16:10:12.521" v="1112" actId="2696"/>
          <pc:sldLayoutMkLst>
            <pc:docMk/>
            <pc:sldMasterMk cId="2412086427" sldId="2147485285"/>
            <pc:sldLayoutMk cId="1366791989" sldId="2147485307"/>
          </pc:sldLayoutMkLst>
        </pc:sldLayoutChg>
        <pc:sldLayoutChg chg="del">
          <pc:chgData name="Philippe Dudognon" userId="8c37c691-958d-4470-855c-9e4378e20dcd" providerId="ADAL" clId="{F974F2F8-2919-485B-9333-850EC6401960}" dt="2021-06-01T16:10:12.520" v="1111" actId="2696"/>
          <pc:sldLayoutMkLst>
            <pc:docMk/>
            <pc:sldMasterMk cId="2412086427" sldId="2147485285"/>
            <pc:sldLayoutMk cId="1700100056" sldId="2147485308"/>
          </pc:sldLayoutMkLst>
        </pc:sldLayoutChg>
        <pc:sldLayoutChg chg="del">
          <pc:chgData name="Philippe Dudognon" userId="8c37c691-958d-4470-855c-9e4378e20dcd" providerId="ADAL" clId="{F974F2F8-2919-485B-9333-850EC6401960}" dt="2021-06-01T16:10:12.518" v="1110" actId="2696"/>
          <pc:sldLayoutMkLst>
            <pc:docMk/>
            <pc:sldMasterMk cId="2412086427" sldId="2147485285"/>
            <pc:sldLayoutMk cId="3433385185" sldId="2147485309"/>
          </pc:sldLayoutMkLst>
        </pc:sldLayoutChg>
        <pc:sldLayoutChg chg="del">
          <pc:chgData name="Philippe Dudognon" userId="8c37c691-958d-4470-855c-9e4378e20dcd" providerId="ADAL" clId="{F974F2F8-2919-485B-9333-850EC6401960}" dt="2021-06-01T16:10:12.517" v="1109" actId="2696"/>
          <pc:sldLayoutMkLst>
            <pc:docMk/>
            <pc:sldMasterMk cId="2412086427" sldId="2147485285"/>
            <pc:sldLayoutMk cId="650694539" sldId="2147485310"/>
          </pc:sldLayoutMkLst>
        </pc:sldLayoutChg>
        <pc:sldLayoutChg chg="del">
          <pc:chgData name="Philippe Dudognon" userId="8c37c691-958d-4470-855c-9e4378e20dcd" providerId="ADAL" clId="{F974F2F8-2919-485B-9333-850EC6401960}" dt="2021-06-01T16:10:12.516" v="1108" actId="2696"/>
          <pc:sldLayoutMkLst>
            <pc:docMk/>
            <pc:sldMasterMk cId="2412086427" sldId="2147485285"/>
            <pc:sldLayoutMk cId="2659004810" sldId="2147485311"/>
          </pc:sldLayoutMkLst>
        </pc:sldLayoutChg>
        <pc:sldLayoutChg chg="del">
          <pc:chgData name="Philippe Dudognon" userId="8c37c691-958d-4470-855c-9e4378e20dcd" providerId="ADAL" clId="{F974F2F8-2919-485B-9333-850EC6401960}" dt="2021-06-01T16:10:12.514" v="1107" actId="2696"/>
          <pc:sldLayoutMkLst>
            <pc:docMk/>
            <pc:sldMasterMk cId="2412086427" sldId="2147485285"/>
            <pc:sldLayoutMk cId="1935196510" sldId="2147485312"/>
          </pc:sldLayoutMkLst>
        </pc:sldLayoutChg>
        <pc:sldLayoutChg chg="del">
          <pc:chgData name="Philippe Dudognon" userId="8c37c691-958d-4470-855c-9e4378e20dcd" providerId="ADAL" clId="{F974F2F8-2919-485B-9333-850EC6401960}" dt="2021-06-01T16:10:12.513" v="1106" actId="2696"/>
          <pc:sldLayoutMkLst>
            <pc:docMk/>
            <pc:sldMasterMk cId="2412086427" sldId="2147485285"/>
            <pc:sldLayoutMk cId="4131669341" sldId="2147485313"/>
          </pc:sldLayoutMkLst>
        </pc:sldLayoutChg>
        <pc:sldLayoutChg chg="del">
          <pc:chgData name="Philippe Dudognon" userId="8c37c691-958d-4470-855c-9e4378e20dcd" providerId="ADAL" clId="{F974F2F8-2919-485B-9333-850EC6401960}" dt="2021-06-01T16:10:12.512" v="1105" actId="2696"/>
          <pc:sldLayoutMkLst>
            <pc:docMk/>
            <pc:sldMasterMk cId="2412086427" sldId="2147485285"/>
            <pc:sldLayoutMk cId="100094041" sldId="2147485314"/>
          </pc:sldLayoutMkLst>
        </pc:sldLayoutChg>
        <pc:sldLayoutChg chg="del">
          <pc:chgData name="Philippe Dudognon" userId="8c37c691-958d-4470-855c-9e4378e20dcd" providerId="ADAL" clId="{F974F2F8-2919-485B-9333-850EC6401960}" dt="2021-06-01T16:10:12.511" v="1104" actId="2696"/>
          <pc:sldLayoutMkLst>
            <pc:docMk/>
            <pc:sldMasterMk cId="2412086427" sldId="2147485285"/>
            <pc:sldLayoutMk cId="1810565754" sldId="2147485315"/>
          </pc:sldLayoutMkLst>
        </pc:sldLayoutChg>
        <pc:sldLayoutChg chg="del">
          <pc:chgData name="Philippe Dudognon" userId="8c37c691-958d-4470-855c-9e4378e20dcd" providerId="ADAL" clId="{F974F2F8-2919-485B-9333-850EC6401960}" dt="2021-06-01T16:10:12.510" v="1103" actId="2696"/>
          <pc:sldLayoutMkLst>
            <pc:docMk/>
            <pc:sldMasterMk cId="2412086427" sldId="2147485285"/>
            <pc:sldLayoutMk cId="549262602" sldId="2147485316"/>
          </pc:sldLayoutMkLst>
        </pc:sldLayoutChg>
        <pc:sldLayoutChg chg="del">
          <pc:chgData name="Philippe Dudognon" userId="8c37c691-958d-4470-855c-9e4378e20dcd" providerId="ADAL" clId="{F974F2F8-2919-485B-9333-850EC6401960}" dt="2021-06-01T16:10:12.508" v="1102" actId="2696"/>
          <pc:sldLayoutMkLst>
            <pc:docMk/>
            <pc:sldMasterMk cId="2412086427" sldId="2147485285"/>
            <pc:sldLayoutMk cId="1579115879" sldId="2147485317"/>
          </pc:sldLayoutMkLst>
        </pc:sldLayoutChg>
        <pc:sldLayoutChg chg="del">
          <pc:chgData name="Philippe Dudognon" userId="8c37c691-958d-4470-855c-9e4378e20dcd" providerId="ADAL" clId="{F974F2F8-2919-485B-9333-850EC6401960}" dt="2021-06-01T16:10:12.507" v="1101" actId="2696"/>
          <pc:sldLayoutMkLst>
            <pc:docMk/>
            <pc:sldMasterMk cId="2412086427" sldId="2147485285"/>
            <pc:sldLayoutMk cId="2383411652" sldId="2147485318"/>
          </pc:sldLayoutMkLst>
        </pc:sldLayoutChg>
        <pc:sldLayoutChg chg="del">
          <pc:chgData name="Philippe Dudognon" userId="8c37c691-958d-4470-855c-9e4378e20dcd" providerId="ADAL" clId="{F974F2F8-2919-485B-9333-850EC6401960}" dt="2021-06-01T16:10:12.506" v="1100" actId="2696"/>
          <pc:sldLayoutMkLst>
            <pc:docMk/>
            <pc:sldMasterMk cId="2412086427" sldId="2147485285"/>
            <pc:sldLayoutMk cId="1844474296" sldId="2147485319"/>
          </pc:sldLayoutMkLst>
        </pc:sldLayoutChg>
        <pc:sldLayoutChg chg="del">
          <pc:chgData name="Philippe Dudognon" userId="8c37c691-958d-4470-855c-9e4378e20dcd" providerId="ADAL" clId="{F974F2F8-2919-485B-9333-850EC6401960}" dt="2021-06-01T16:10:12.505" v="1099" actId="2696"/>
          <pc:sldLayoutMkLst>
            <pc:docMk/>
            <pc:sldMasterMk cId="2412086427" sldId="2147485285"/>
            <pc:sldLayoutMk cId="3552970592" sldId="2147485320"/>
          </pc:sldLayoutMkLst>
        </pc:sldLayoutChg>
        <pc:sldLayoutChg chg="del">
          <pc:chgData name="Philippe Dudognon" userId="8c37c691-958d-4470-855c-9e4378e20dcd" providerId="ADAL" clId="{F974F2F8-2919-485B-9333-850EC6401960}" dt="2021-06-01T16:10:12.503" v="1098" actId="2696"/>
          <pc:sldLayoutMkLst>
            <pc:docMk/>
            <pc:sldMasterMk cId="2412086427" sldId="2147485285"/>
            <pc:sldLayoutMk cId="3015971868" sldId="2147485321"/>
          </pc:sldLayoutMkLst>
        </pc:sldLayoutChg>
        <pc:sldLayoutChg chg="del">
          <pc:chgData name="Philippe Dudognon" userId="8c37c691-958d-4470-855c-9e4378e20dcd" providerId="ADAL" clId="{F974F2F8-2919-485B-9333-850EC6401960}" dt="2021-06-01T16:10:12.500" v="1097" actId="2696"/>
          <pc:sldLayoutMkLst>
            <pc:docMk/>
            <pc:sldMasterMk cId="2412086427" sldId="2147485285"/>
            <pc:sldLayoutMk cId="1516956554" sldId="2147485322"/>
          </pc:sldLayoutMkLst>
        </pc:sldLayoutChg>
        <pc:sldLayoutChg chg="del">
          <pc:chgData name="Philippe Dudognon" userId="8c37c691-958d-4470-855c-9e4378e20dcd" providerId="ADAL" clId="{F974F2F8-2919-485B-9333-850EC6401960}" dt="2021-06-01T16:10:12.499" v="1096" actId="2696"/>
          <pc:sldLayoutMkLst>
            <pc:docMk/>
            <pc:sldMasterMk cId="2412086427" sldId="2147485285"/>
            <pc:sldLayoutMk cId="1447348687" sldId="2147485323"/>
          </pc:sldLayoutMkLst>
        </pc:sldLayoutChg>
        <pc:sldLayoutChg chg="del">
          <pc:chgData name="Philippe Dudognon" userId="8c37c691-958d-4470-855c-9e4378e20dcd" providerId="ADAL" clId="{F974F2F8-2919-485B-9333-850EC6401960}" dt="2021-06-01T16:10:12.496" v="1095" actId="2696"/>
          <pc:sldLayoutMkLst>
            <pc:docMk/>
            <pc:sldMasterMk cId="2412086427" sldId="2147485285"/>
            <pc:sldLayoutMk cId="3419194690" sldId="2147485324"/>
          </pc:sldLayoutMkLst>
        </pc:sldLayoutChg>
        <pc:sldLayoutChg chg="del">
          <pc:chgData name="Philippe Dudognon" userId="8c37c691-958d-4470-855c-9e4378e20dcd" providerId="ADAL" clId="{F974F2F8-2919-485B-9333-850EC6401960}" dt="2021-06-01T16:10:12.494" v="1094" actId="2696"/>
          <pc:sldLayoutMkLst>
            <pc:docMk/>
            <pc:sldMasterMk cId="2412086427" sldId="2147485285"/>
            <pc:sldLayoutMk cId="1956963067" sldId="2147485325"/>
          </pc:sldLayoutMkLst>
        </pc:sldLayoutChg>
        <pc:sldLayoutChg chg="del">
          <pc:chgData name="Philippe Dudognon" userId="8c37c691-958d-4470-855c-9e4378e20dcd" providerId="ADAL" clId="{F974F2F8-2919-485B-9333-850EC6401960}" dt="2021-06-01T16:10:12.493" v="1093" actId="2696"/>
          <pc:sldLayoutMkLst>
            <pc:docMk/>
            <pc:sldMasterMk cId="2412086427" sldId="2147485285"/>
            <pc:sldLayoutMk cId="3144726622" sldId="2147485326"/>
          </pc:sldLayoutMkLst>
        </pc:sldLayoutChg>
        <pc:sldLayoutChg chg="del">
          <pc:chgData name="Philippe Dudognon" userId="8c37c691-958d-4470-855c-9e4378e20dcd" providerId="ADAL" clId="{F974F2F8-2919-485B-9333-850EC6401960}" dt="2021-06-01T16:10:12.490" v="1092" actId="2696"/>
          <pc:sldLayoutMkLst>
            <pc:docMk/>
            <pc:sldMasterMk cId="2412086427" sldId="2147485285"/>
            <pc:sldLayoutMk cId="3228891489" sldId="2147485327"/>
          </pc:sldLayoutMkLst>
        </pc:sldLayoutChg>
        <pc:sldLayoutChg chg="del">
          <pc:chgData name="Philippe Dudognon" userId="8c37c691-958d-4470-855c-9e4378e20dcd" providerId="ADAL" clId="{F974F2F8-2919-485B-9333-850EC6401960}" dt="2021-06-01T16:10:12.488" v="1091" actId="2696"/>
          <pc:sldLayoutMkLst>
            <pc:docMk/>
            <pc:sldMasterMk cId="2412086427" sldId="2147485285"/>
            <pc:sldLayoutMk cId="3321998223" sldId="2147485328"/>
          </pc:sldLayoutMkLst>
        </pc:sldLayoutChg>
        <pc:sldLayoutChg chg="del">
          <pc:chgData name="Philippe Dudognon" userId="8c37c691-958d-4470-855c-9e4378e20dcd" providerId="ADAL" clId="{F974F2F8-2919-485B-9333-850EC6401960}" dt="2021-06-01T16:10:12.487" v="1090" actId="2696"/>
          <pc:sldLayoutMkLst>
            <pc:docMk/>
            <pc:sldMasterMk cId="2412086427" sldId="2147485285"/>
            <pc:sldLayoutMk cId="4183933044" sldId="2147485329"/>
          </pc:sldLayoutMkLst>
        </pc:sldLayoutChg>
        <pc:sldLayoutChg chg="del">
          <pc:chgData name="Philippe Dudognon" userId="8c37c691-958d-4470-855c-9e4378e20dcd" providerId="ADAL" clId="{F974F2F8-2919-485B-9333-850EC6401960}" dt="2021-06-01T16:10:12.485" v="1089" actId="2696"/>
          <pc:sldLayoutMkLst>
            <pc:docMk/>
            <pc:sldMasterMk cId="2412086427" sldId="2147485285"/>
            <pc:sldLayoutMk cId="3376137638" sldId="2147485330"/>
          </pc:sldLayoutMkLst>
        </pc:sldLayoutChg>
        <pc:sldLayoutChg chg="del">
          <pc:chgData name="Philippe Dudognon" userId="8c37c691-958d-4470-855c-9e4378e20dcd" providerId="ADAL" clId="{F974F2F8-2919-485B-9333-850EC6401960}" dt="2021-06-01T16:10:12.483" v="1088" actId="2696"/>
          <pc:sldLayoutMkLst>
            <pc:docMk/>
            <pc:sldMasterMk cId="2412086427" sldId="2147485285"/>
            <pc:sldLayoutMk cId="1656570876" sldId="2147485331"/>
          </pc:sldLayoutMkLst>
        </pc:sldLayoutChg>
        <pc:sldLayoutChg chg="del">
          <pc:chgData name="Philippe Dudognon" userId="8c37c691-958d-4470-855c-9e4378e20dcd" providerId="ADAL" clId="{F974F2F8-2919-485B-9333-850EC6401960}" dt="2021-06-01T16:10:12.482" v="1087" actId="2696"/>
          <pc:sldLayoutMkLst>
            <pc:docMk/>
            <pc:sldMasterMk cId="2412086427" sldId="2147485285"/>
            <pc:sldLayoutMk cId="3471467684" sldId="2147485332"/>
          </pc:sldLayoutMkLst>
        </pc:sldLayoutChg>
        <pc:sldLayoutChg chg="del">
          <pc:chgData name="Philippe Dudognon" userId="8c37c691-958d-4470-855c-9e4378e20dcd" providerId="ADAL" clId="{F974F2F8-2919-485B-9333-850EC6401960}" dt="2021-06-01T16:10:12.479" v="1086" actId="2696"/>
          <pc:sldLayoutMkLst>
            <pc:docMk/>
            <pc:sldMasterMk cId="2412086427" sldId="2147485285"/>
            <pc:sldLayoutMk cId="3816254833" sldId="2147485333"/>
          </pc:sldLayoutMkLst>
        </pc:sldLayoutChg>
        <pc:sldLayoutChg chg="del">
          <pc:chgData name="Philippe Dudognon" userId="8c37c691-958d-4470-855c-9e4378e20dcd" providerId="ADAL" clId="{F974F2F8-2919-485B-9333-850EC6401960}" dt="2021-06-01T16:10:12.477" v="1085" actId="2696"/>
          <pc:sldLayoutMkLst>
            <pc:docMk/>
            <pc:sldMasterMk cId="2412086427" sldId="2147485285"/>
            <pc:sldLayoutMk cId="1791946367" sldId="2147485334"/>
          </pc:sldLayoutMkLst>
        </pc:sldLayoutChg>
        <pc:sldLayoutChg chg="del">
          <pc:chgData name="Philippe Dudognon" userId="8c37c691-958d-4470-855c-9e4378e20dcd" providerId="ADAL" clId="{F974F2F8-2919-485B-9333-850EC6401960}" dt="2021-06-01T16:10:12.476" v="1084" actId="2696"/>
          <pc:sldLayoutMkLst>
            <pc:docMk/>
            <pc:sldMasterMk cId="2412086427" sldId="2147485285"/>
            <pc:sldLayoutMk cId="3134931973" sldId="2147485335"/>
          </pc:sldLayoutMkLst>
        </pc:sldLayoutChg>
        <pc:sldLayoutChg chg="del">
          <pc:chgData name="Philippe Dudognon" userId="8c37c691-958d-4470-855c-9e4378e20dcd" providerId="ADAL" clId="{F974F2F8-2919-485B-9333-850EC6401960}" dt="2021-06-01T16:10:12.474" v="1083" actId="2696"/>
          <pc:sldLayoutMkLst>
            <pc:docMk/>
            <pc:sldMasterMk cId="2412086427" sldId="2147485285"/>
            <pc:sldLayoutMk cId="4267575927" sldId="2147485336"/>
          </pc:sldLayoutMkLst>
        </pc:sldLayoutChg>
        <pc:sldLayoutChg chg="del">
          <pc:chgData name="Philippe Dudognon" userId="8c37c691-958d-4470-855c-9e4378e20dcd" providerId="ADAL" clId="{F974F2F8-2919-485B-9333-850EC6401960}" dt="2021-06-01T16:10:12.472" v="1082" actId="2696"/>
          <pc:sldLayoutMkLst>
            <pc:docMk/>
            <pc:sldMasterMk cId="2412086427" sldId="2147485285"/>
            <pc:sldLayoutMk cId="543769759" sldId="2147485337"/>
          </pc:sldLayoutMkLst>
        </pc:sldLayoutChg>
        <pc:sldLayoutChg chg="del">
          <pc:chgData name="Philippe Dudognon" userId="8c37c691-958d-4470-855c-9e4378e20dcd" providerId="ADAL" clId="{F974F2F8-2919-485B-9333-850EC6401960}" dt="2021-06-01T16:10:12.471" v="1081" actId="2696"/>
          <pc:sldLayoutMkLst>
            <pc:docMk/>
            <pc:sldMasterMk cId="2412086427" sldId="2147485285"/>
            <pc:sldLayoutMk cId="1679298461" sldId="2147485338"/>
          </pc:sldLayoutMkLst>
        </pc:sldLayoutChg>
        <pc:sldLayoutChg chg="del">
          <pc:chgData name="Philippe Dudognon" userId="8c37c691-958d-4470-855c-9e4378e20dcd" providerId="ADAL" clId="{F974F2F8-2919-485B-9333-850EC6401960}" dt="2021-06-01T16:10:12.470" v="1080" actId="2696"/>
          <pc:sldLayoutMkLst>
            <pc:docMk/>
            <pc:sldMasterMk cId="2412086427" sldId="2147485285"/>
            <pc:sldLayoutMk cId="344277365" sldId="2147485339"/>
          </pc:sldLayoutMkLst>
        </pc:sldLayoutChg>
        <pc:sldLayoutChg chg="del">
          <pc:chgData name="Philippe Dudognon" userId="8c37c691-958d-4470-855c-9e4378e20dcd" providerId="ADAL" clId="{F974F2F8-2919-485B-9333-850EC6401960}" dt="2021-06-01T16:10:12.469" v="1079" actId="2696"/>
          <pc:sldLayoutMkLst>
            <pc:docMk/>
            <pc:sldMasterMk cId="2412086427" sldId="2147485285"/>
            <pc:sldLayoutMk cId="1532626147" sldId="2147485340"/>
          </pc:sldLayoutMkLst>
        </pc:sldLayoutChg>
        <pc:sldLayoutChg chg="del">
          <pc:chgData name="Philippe Dudognon" userId="8c37c691-958d-4470-855c-9e4378e20dcd" providerId="ADAL" clId="{F974F2F8-2919-485B-9333-850EC6401960}" dt="2021-06-01T16:10:12.467" v="1078" actId="2696"/>
          <pc:sldLayoutMkLst>
            <pc:docMk/>
            <pc:sldMasterMk cId="2412086427" sldId="2147485285"/>
            <pc:sldLayoutMk cId="3954634623" sldId="2147485341"/>
          </pc:sldLayoutMkLst>
        </pc:sldLayoutChg>
        <pc:sldLayoutChg chg="del">
          <pc:chgData name="Philippe Dudognon" userId="8c37c691-958d-4470-855c-9e4378e20dcd" providerId="ADAL" clId="{F974F2F8-2919-485B-9333-850EC6401960}" dt="2021-06-01T16:10:12.466" v="1077" actId="2696"/>
          <pc:sldLayoutMkLst>
            <pc:docMk/>
            <pc:sldMasterMk cId="2412086427" sldId="2147485285"/>
            <pc:sldLayoutMk cId="1347412822" sldId="2147485342"/>
          </pc:sldLayoutMkLst>
        </pc:sldLayoutChg>
        <pc:sldLayoutChg chg="del">
          <pc:chgData name="Philippe Dudognon" userId="8c37c691-958d-4470-855c-9e4378e20dcd" providerId="ADAL" clId="{F974F2F8-2919-485B-9333-850EC6401960}" dt="2021-06-01T16:10:12.464" v="1076" actId="2696"/>
          <pc:sldLayoutMkLst>
            <pc:docMk/>
            <pc:sldMasterMk cId="2412086427" sldId="2147485285"/>
            <pc:sldLayoutMk cId="1085818742" sldId="2147485343"/>
          </pc:sldLayoutMkLst>
        </pc:sldLayoutChg>
        <pc:sldLayoutChg chg="del">
          <pc:chgData name="Philippe Dudognon" userId="8c37c691-958d-4470-855c-9e4378e20dcd" providerId="ADAL" clId="{F974F2F8-2919-485B-9333-850EC6401960}" dt="2021-06-01T16:10:12.463" v="1075" actId="2696"/>
          <pc:sldLayoutMkLst>
            <pc:docMk/>
            <pc:sldMasterMk cId="2412086427" sldId="2147485285"/>
            <pc:sldLayoutMk cId="3811036745" sldId="2147485344"/>
          </pc:sldLayoutMkLst>
        </pc:sldLayoutChg>
        <pc:sldLayoutChg chg="del">
          <pc:chgData name="Philippe Dudognon" userId="8c37c691-958d-4470-855c-9e4378e20dcd" providerId="ADAL" clId="{F974F2F8-2919-485B-9333-850EC6401960}" dt="2021-06-01T16:10:12.462" v="1074" actId="2696"/>
          <pc:sldLayoutMkLst>
            <pc:docMk/>
            <pc:sldMasterMk cId="2412086427" sldId="2147485285"/>
            <pc:sldLayoutMk cId="2988034713" sldId="2147485345"/>
          </pc:sldLayoutMkLst>
        </pc:sldLayoutChg>
        <pc:sldLayoutChg chg="del">
          <pc:chgData name="Philippe Dudognon" userId="8c37c691-958d-4470-855c-9e4378e20dcd" providerId="ADAL" clId="{F974F2F8-2919-485B-9333-850EC6401960}" dt="2021-06-01T16:10:12.460" v="1073" actId="2696"/>
          <pc:sldLayoutMkLst>
            <pc:docMk/>
            <pc:sldMasterMk cId="2412086427" sldId="2147485285"/>
            <pc:sldLayoutMk cId="665188062" sldId="2147485346"/>
          </pc:sldLayoutMkLst>
        </pc:sldLayoutChg>
        <pc:sldLayoutChg chg="del">
          <pc:chgData name="Philippe Dudognon" userId="8c37c691-958d-4470-855c-9e4378e20dcd" providerId="ADAL" clId="{F974F2F8-2919-485B-9333-850EC6401960}" dt="2021-06-01T16:10:12.458" v="1072" actId="2696"/>
          <pc:sldLayoutMkLst>
            <pc:docMk/>
            <pc:sldMasterMk cId="2412086427" sldId="2147485285"/>
            <pc:sldLayoutMk cId="17301233" sldId="2147485347"/>
          </pc:sldLayoutMkLst>
        </pc:sldLayoutChg>
        <pc:sldLayoutChg chg="del">
          <pc:chgData name="Philippe Dudognon" userId="8c37c691-958d-4470-855c-9e4378e20dcd" providerId="ADAL" clId="{F974F2F8-2919-485B-9333-850EC6401960}" dt="2021-06-01T16:10:12.457" v="1071" actId="2696"/>
          <pc:sldLayoutMkLst>
            <pc:docMk/>
            <pc:sldMasterMk cId="2412086427" sldId="2147485285"/>
            <pc:sldLayoutMk cId="3328453861" sldId="2147485348"/>
          </pc:sldLayoutMkLst>
        </pc:sldLayoutChg>
        <pc:sldLayoutChg chg="del">
          <pc:chgData name="Philippe Dudognon" userId="8c37c691-958d-4470-855c-9e4378e20dcd" providerId="ADAL" clId="{F974F2F8-2919-485B-9333-850EC6401960}" dt="2021-06-01T16:10:12.454" v="1070" actId="2696"/>
          <pc:sldLayoutMkLst>
            <pc:docMk/>
            <pc:sldMasterMk cId="2412086427" sldId="2147485285"/>
            <pc:sldLayoutMk cId="3032584752" sldId="2147485349"/>
          </pc:sldLayoutMkLst>
        </pc:sldLayoutChg>
        <pc:sldLayoutChg chg="del">
          <pc:chgData name="Philippe Dudognon" userId="8c37c691-958d-4470-855c-9e4378e20dcd" providerId="ADAL" clId="{F974F2F8-2919-485B-9333-850EC6401960}" dt="2021-06-01T16:10:12.452" v="1069" actId="2696"/>
          <pc:sldLayoutMkLst>
            <pc:docMk/>
            <pc:sldMasterMk cId="2412086427" sldId="2147485285"/>
            <pc:sldLayoutMk cId="201409244" sldId="2147485350"/>
          </pc:sldLayoutMkLst>
        </pc:sldLayoutChg>
        <pc:sldLayoutChg chg="del">
          <pc:chgData name="Philippe Dudognon" userId="8c37c691-958d-4470-855c-9e4378e20dcd" providerId="ADAL" clId="{F974F2F8-2919-485B-9333-850EC6401960}" dt="2021-06-01T16:10:12.449" v="1068" actId="2696"/>
          <pc:sldLayoutMkLst>
            <pc:docMk/>
            <pc:sldMasterMk cId="2412086427" sldId="2147485285"/>
            <pc:sldLayoutMk cId="1074973488" sldId="2147485351"/>
          </pc:sldLayoutMkLst>
        </pc:sldLayoutChg>
        <pc:sldLayoutChg chg="del">
          <pc:chgData name="Philippe Dudognon" userId="8c37c691-958d-4470-855c-9e4378e20dcd" providerId="ADAL" clId="{F974F2F8-2919-485B-9333-850EC6401960}" dt="2021-06-01T16:10:12.447" v="1067" actId="2696"/>
          <pc:sldLayoutMkLst>
            <pc:docMk/>
            <pc:sldMasterMk cId="2412086427" sldId="2147485285"/>
            <pc:sldLayoutMk cId="4123956088" sldId="2147485352"/>
          </pc:sldLayoutMkLst>
        </pc:sldLayoutChg>
        <pc:sldLayoutChg chg="del">
          <pc:chgData name="Philippe Dudognon" userId="8c37c691-958d-4470-855c-9e4378e20dcd" providerId="ADAL" clId="{F974F2F8-2919-485B-9333-850EC6401960}" dt="2021-06-01T16:10:12.445" v="1066" actId="2696"/>
          <pc:sldLayoutMkLst>
            <pc:docMk/>
            <pc:sldMasterMk cId="2412086427" sldId="2147485285"/>
            <pc:sldLayoutMk cId="3702731061" sldId="2147485353"/>
          </pc:sldLayoutMkLst>
        </pc:sldLayoutChg>
        <pc:sldLayoutChg chg="del">
          <pc:chgData name="Philippe Dudognon" userId="8c37c691-958d-4470-855c-9e4378e20dcd" providerId="ADAL" clId="{F974F2F8-2919-485B-9333-850EC6401960}" dt="2021-06-01T16:10:12.441" v="1065" actId="2696"/>
          <pc:sldLayoutMkLst>
            <pc:docMk/>
            <pc:sldMasterMk cId="2412086427" sldId="2147485285"/>
            <pc:sldLayoutMk cId="2499926155" sldId="2147485354"/>
          </pc:sldLayoutMkLst>
        </pc:sldLayoutChg>
        <pc:sldLayoutChg chg="del">
          <pc:chgData name="Philippe Dudognon" userId="8c37c691-958d-4470-855c-9e4378e20dcd" providerId="ADAL" clId="{F974F2F8-2919-485B-9333-850EC6401960}" dt="2021-06-01T16:10:12.428" v="1064" actId="2696"/>
          <pc:sldLayoutMkLst>
            <pc:docMk/>
            <pc:sldMasterMk cId="2412086427" sldId="2147485285"/>
            <pc:sldLayoutMk cId="951600566" sldId="2147485355"/>
          </pc:sldLayoutMkLst>
        </pc:sldLayoutChg>
        <pc:sldLayoutChg chg="del">
          <pc:chgData name="Philippe Dudognon" userId="8c37c691-958d-4470-855c-9e4378e20dcd" providerId="ADAL" clId="{F974F2F8-2919-485B-9333-850EC6401960}" dt="2021-06-01T16:10:12.426" v="1063" actId="2696"/>
          <pc:sldLayoutMkLst>
            <pc:docMk/>
            <pc:sldMasterMk cId="2412086427" sldId="2147485285"/>
            <pc:sldLayoutMk cId="119595723" sldId="2147485356"/>
          </pc:sldLayoutMkLst>
        </pc:sldLayoutChg>
        <pc:sldLayoutChg chg="del">
          <pc:chgData name="Philippe Dudognon" userId="8c37c691-958d-4470-855c-9e4378e20dcd" providerId="ADAL" clId="{F974F2F8-2919-485B-9333-850EC6401960}" dt="2021-06-01T16:10:12.423" v="1062" actId="2696"/>
          <pc:sldLayoutMkLst>
            <pc:docMk/>
            <pc:sldMasterMk cId="2412086427" sldId="2147485285"/>
            <pc:sldLayoutMk cId="1898332767" sldId="2147485357"/>
          </pc:sldLayoutMkLst>
        </pc:sldLayoutChg>
        <pc:sldLayoutChg chg="del">
          <pc:chgData name="Philippe Dudognon" userId="8c37c691-958d-4470-855c-9e4378e20dcd" providerId="ADAL" clId="{F974F2F8-2919-485B-9333-850EC6401960}" dt="2021-06-01T16:10:12.420" v="1061" actId="2696"/>
          <pc:sldLayoutMkLst>
            <pc:docMk/>
            <pc:sldMasterMk cId="2412086427" sldId="2147485285"/>
            <pc:sldLayoutMk cId="2579972847" sldId="2147485358"/>
          </pc:sldLayoutMkLst>
        </pc:sldLayoutChg>
        <pc:sldLayoutChg chg="del">
          <pc:chgData name="Philippe Dudognon" userId="8c37c691-958d-4470-855c-9e4378e20dcd" providerId="ADAL" clId="{F974F2F8-2919-485B-9333-850EC6401960}" dt="2021-06-01T16:10:12.419" v="1060" actId="2696"/>
          <pc:sldLayoutMkLst>
            <pc:docMk/>
            <pc:sldMasterMk cId="2412086427" sldId="2147485285"/>
            <pc:sldLayoutMk cId="3527049564" sldId="2147485359"/>
          </pc:sldLayoutMkLst>
        </pc:sldLayoutChg>
        <pc:sldLayoutChg chg="del">
          <pc:chgData name="Philippe Dudognon" userId="8c37c691-958d-4470-855c-9e4378e20dcd" providerId="ADAL" clId="{F974F2F8-2919-485B-9333-850EC6401960}" dt="2021-06-01T16:10:12.417" v="1059" actId="2696"/>
          <pc:sldLayoutMkLst>
            <pc:docMk/>
            <pc:sldMasterMk cId="2412086427" sldId="2147485285"/>
            <pc:sldLayoutMk cId="3667216351" sldId="2147485360"/>
          </pc:sldLayoutMkLst>
        </pc:sldLayoutChg>
        <pc:sldLayoutChg chg="del">
          <pc:chgData name="Philippe Dudognon" userId="8c37c691-958d-4470-855c-9e4378e20dcd" providerId="ADAL" clId="{F974F2F8-2919-485B-9333-850EC6401960}" dt="2021-06-01T16:10:12.416" v="1058" actId="2696"/>
          <pc:sldLayoutMkLst>
            <pc:docMk/>
            <pc:sldMasterMk cId="2412086427" sldId="2147485285"/>
            <pc:sldLayoutMk cId="3429800587" sldId="2147485361"/>
          </pc:sldLayoutMkLst>
        </pc:sldLayoutChg>
      </pc:sldMasterChg>
      <pc:sldMasterChg chg="delSldLayout modSldLayout">
        <pc:chgData name="Philippe Dudognon" userId="8c37c691-958d-4470-855c-9e4378e20dcd" providerId="ADAL" clId="{F974F2F8-2919-485B-9333-850EC6401960}" dt="2021-06-01T16:10:12.679" v="1207" actId="2696"/>
        <pc:sldMasterMkLst>
          <pc:docMk/>
          <pc:sldMasterMk cId="2401873270" sldId="2147485362"/>
        </pc:sldMasterMkLst>
        <pc:sldLayoutChg chg="del">
          <pc:chgData name="Philippe Dudognon" userId="8c37c691-958d-4470-855c-9e4378e20dcd" providerId="ADAL" clId="{F974F2F8-2919-485B-9333-850EC6401960}" dt="2021-06-01T16:10:12.679" v="1207" actId="2696"/>
          <pc:sldLayoutMkLst>
            <pc:docMk/>
            <pc:sldMasterMk cId="2401873270" sldId="2147485362"/>
            <pc:sldLayoutMk cId="384417081" sldId="2147485363"/>
          </pc:sldLayoutMkLst>
        </pc:sldLayoutChg>
        <pc:sldLayoutChg chg="del">
          <pc:chgData name="Philippe Dudognon" userId="8c37c691-958d-4470-855c-9e4378e20dcd" providerId="ADAL" clId="{F974F2F8-2919-485B-9333-850EC6401960}" dt="2021-06-01T16:10:12.678" v="1206" actId="2696"/>
          <pc:sldLayoutMkLst>
            <pc:docMk/>
            <pc:sldMasterMk cId="2401873270" sldId="2147485362"/>
            <pc:sldLayoutMk cId="2906049263" sldId="2147485364"/>
          </pc:sldLayoutMkLst>
        </pc:sldLayoutChg>
        <pc:sldLayoutChg chg="del">
          <pc:chgData name="Philippe Dudognon" userId="8c37c691-958d-4470-855c-9e4378e20dcd" providerId="ADAL" clId="{F974F2F8-2919-485B-9333-850EC6401960}" dt="2021-06-01T16:10:12.677" v="1205" actId="2696"/>
          <pc:sldLayoutMkLst>
            <pc:docMk/>
            <pc:sldMasterMk cId="2401873270" sldId="2147485362"/>
            <pc:sldLayoutMk cId="1979551016" sldId="2147485365"/>
          </pc:sldLayoutMkLst>
        </pc:sldLayoutChg>
        <pc:sldLayoutChg chg="del">
          <pc:chgData name="Philippe Dudognon" userId="8c37c691-958d-4470-855c-9e4378e20dcd" providerId="ADAL" clId="{F974F2F8-2919-485B-9333-850EC6401960}" dt="2021-06-01T16:10:12.675" v="1204" actId="2696"/>
          <pc:sldLayoutMkLst>
            <pc:docMk/>
            <pc:sldMasterMk cId="2401873270" sldId="2147485362"/>
            <pc:sldLayoutMk cId="4186763125" sldId="2147485366"/>
          </pc:sldLayoutMkLst>
        </pc:sldLayoutChg>
        <pc:sldLayoutChg chg="delSp mod">
          <pc:chgData name="Philippe Dudognon" userId="8c37c691-958d-4470-855c-9e4378e20dcd" providerId="ADAL" clId="{F974F2F8-2919-485B-9333-850EC6401960}" dt="2021-06-01T14:33:50.785" v="530" actId="478"/>
          <pc:sldLayoutMkLst>
            <pc:docMk/>
            <pc:sldMasterMk cId="2401873270" sldId="2147485362"/>
            <pc:sldLayoutMk cId="1830746089" sldId="2147485367"/>
          </pc:sldLayoutMkLst>
          <pc:picChg chg="del">
            <ac:chgData name="Philippe Dudognon" userId="8c37c691-958d-4470-855c-9e4378e20dcd" providerId="ADAL" clId="{F974F2F8-2919-485B-9333-850EC6401960}" dt="2021-06-01T14:33:50.785" v="530" actId="478"/>
            <ac:picMkLst>
              <pc:docMk/>
              <pc:sldMasterMk cId="2401873270" sldId="2147485362"/>
              <pc:sldLayoutMk cId="1830746089" sldId="2147485367"/>
              <ac:picMk id="9" creationId="{8F22EADD-47B1-470B-B536-BAB93268F8B7}"/>
            </ac:picMkLst>
          </pc:picChg>
        </pc:sldLayoutChg>
        <pc:sldLayoutChg chg="del">
          <pc:chgData name="Philippe Dudognon" userId="8c37c691-958d-4470-855c-9e4378e20dcd" providerId="ADAL" clId="{F974F2F8-2919-485B-9333-850EC6401960}" dt="2021-06-01T16:10:12.674" v="1203" actId="2696"/>
          <pc:sldLayoutMkLst>
            <pc:docMk/>
            <pc:sldMasterMk cId="2401873270" sldId="2147485362"/>
            <pc:sldLayoutMk cId="3614733138" sldId="2147485368"/>
          </pc:sldLayoutMkLst>
        </pc:sldLayoutChg>
        <pc:sldLayoutChg chg="del">
          <pc:chgData name="Philippe Dudognon" userId="8c37c691-958d-4470-855c-9e4378e20dcd" providerId="ADAL" clId="{F974F2F8-2919-485B-9333-850EC6401960}" dt="2021-06-01T16:10:12.673" v="1202" actId="2696"/>
          <pc:sldLayoutMkLst>
            <pc:docMk/>
            <pc:sldMasterMk cId="2401873270" sldId="2147485362"/>
            <pc:sldLayoutMk cId="1635573613" sldId="2147485369"/>
          </pc:sldLayoutMkLst>
        </pc:sldLayoutChg>
        <pc:sldLayoutChg chg="del">
          <pc:chgData name="Philippe Dudognon" userId="8c37c691-958d-4470-855c-9e4378e20dcd" providerId="ADAL" clId="{F974F2F8-2919-485B-9333-850EC6401960}" dt="2021-06-01T16:10:12.671" v="1201" actId="2696"/>
          <pc:sldLayoutMkLst>
            <pc:docMk/>
            <pc:sldMasterMk cId="2401873270" sldId="2147485362"/>
            <pc:sldLayoutMk cId="557996364" sldId="2147485370"/>
          </pc:sldLayoutMkLst>
        </pc:sldLayoutChg>
        <pc:sldLayoutChg chg="del">
          <pc:chgData name="Philippe Dudognon" userId="8c37c691-958d-4470-855c-9e4378e20dcd" providerId="ADAL" clId="{F974F2F8-2919-485B-9333-850EC6401960}" dt="2021-06-01T16:10:12.670" v="1200" actId="2696"/>
          <pc:sldLayoutMkLst>
            <pc:docMk/>
            <pc:sldMasterMk cId="2401873270" sldId="2147485362"/>
            <pc:sldLayoutMk cId="1372195681" sldId="2147485371"/>
          </pc:sldLayoutMkLst>
        </pc:sldLayoutChg>
        <pc:sldLayoutChg chg="del">
          <pc:chgData name="Philippe Dudognon" userId="8c37c691-958d-4470-855c-9e4378e20dcd" providerId="ADAL" clId="{F974F2F8-2919-485B-9333-850EC6401960}" dt="2021-06-01T16:10:12.669" v="1199" actId="2696"/>
          <pc:sldLayoutMkLst>
            <pc:docMk/>
            <pc:sldMasterMk cId="2401873270" sldId="2147485362"/>
            <pc:sldLayoutMk cId="1196909825" sldId="2147485372"/>
          </pc:sldLayoutMkLst>
        </pc:sldLayoutChg>
        <pc:sldLayoutChg chg="del">
          <pc:chgData name="Philippe Dudognon" userId="8c37c691-958d-4470-855c-9e4378e20dcd" providerId="ADAL" clId="{F974F2F8-2919-485B-9333-850EC6401960}" dt="2021-06-01T16:10:12.667" v="1198" actId="2696"/>
          <pc:sldLayoutMkLst>
            <pc:docMk/>
            <pc:sldMasterMk cId="2401873270" sldId="2147485362"/>
            <pc:sldLayoutMk cId="817490162" sldId="2147485373"/>
          </pc:sldLayoutMkLst>
        </pc:sldLayoutChg>
        <pc:sldLayoutChg chg="del">
          <pc:chgData name="Philippe Dudognon" userId="8c37c691-958d-4470-855c-9e4378e20dcd" providerId="ADAL" clId="{F974F2F8-2919-485B-9333-850EC6401960}" dt="2021-06-01T16:10:12.666" v="1197" actId="2696"/>
          <pc:sldLayoutMkLst>
            <pc:docMk/>
            <pc:sldMasterMk cId="2401873270" sldId="2147485362"/>
            <pc:sldLayoutMk cId="3173622504" sldId="2147485374"/>
          </pc:sldLayoutMkLst>
        </pc:sldLayoutChg>
        <pc:sldLayoutChg chg="del">
          <pc:chgData name="Philippe Dudognon" userId="8c37c691-958d-4470-855c-9e4378e20dcd" providerId="ADAL" clId="{F974F2F8-2919-485B-9333-850EC6401960}" dt="2021-06-01T16:10:12.665" v="1196" actId="2696"/>
          <pc:sldLayoutMkLst>
            <pc:docMk/>
            <pc:sldMasterMk cId="2401873270" sldId="2147485362"/>
            <pc:sldLayoutMk cId="2135605185" sldId="2147485375"/>
          </pc:sldLayoutMkLst>
        </pc:sldLayoutChg>
        <pc:sldLayoutChg chg="del">
          <pc:chgData name="Philippe Dudognon" userId="8c37c691-958d-4470-855c-9e4378e20dcd" providerId="ADAL" clId="{F974F2F8-2919-485B-9333-850EC6401960}" dt="2021-06-01T16:10:12.663" v="1195" actId="2696"/>
          <pc:sldLayoutMkLst>
            <pc:docMk/>
            <pc:sldMasterMk cId="2401873270" sldId="2147485362"/>
            <pc:sldLayoutMk cId="3777219817" sldId="2147485376"/>
          </pc:sldLayoutMkLst>
        </pc:sldLayoutChg>
        <pc:sldLayoutChg chg="del">
          <pc:chgData name="Philippe Dudognon" userId="8c37c691-958d-4470-855c-9e4378e20dcd" providerId="ADAL" clId="{F974F2F8-2919-485B-9333-850EC6401960}" dt="2021-06-01T16:10:12.662" v="1194" actId="2696"/>
          <pc:sldLayoutMkLst>
            <pc:docMk/>
            <pc:sldMasterMk cId="2401873270" sldId="2147485362"/>
            <pc:sldLayoutMk cId="4285529289" sldId="2147485377"/>
          </pc:sldLayoutMkLst>
        </pc:sldLayoutChg>
        <pc:sldLayoutChg chg="del">
          <pc:chgData name="Philippe Dudognon" userId="8c37c691-958d-4470-855c-9e4378e20dcd" providerId="ADAL" clId="{F974F2F8-2919-485B-9333-850EC6401960}" dt="2021-06-01T16:10:12.661" v="1193" actId="2696"/>
          <pc:sldLayoutMkLst>
            <pc:docMk/>
            <pc:sldMasterMk cId="2401873270" sldId="2147485362"/>
            <pc:sldLayoutMk cId="785894773" sldId="2147485378"/>
          </pc:sldLayoutMkLst>
        </pc:sldLayoutChg>
        <pc:sldLayoutChg chg="del">
          <pc:chgData name="Philippe Dudognon" userId="8c37c691-958d-4470-855c-9e4378e20dcd" providerId="ADAL" clId="{F974F2F8-2919-485B-9333-850EC6401960}" dt="2021-06-01T16:10:12.659" v="1192" actId="2696"/>
          <pc:sldLayoutMkLst>
            <pc:docMk/>
            <pc:sldMasterMk cId="2401873270" sldId="2147485362"/>
            <pc:sldLayoutMk cId="922975528" sldId="2147485379"/>
          </pc:sldLayoutMkLst>
        </pc:sldLayoutChg>
        <pc:sldLayoutChg chg="del">
          <pc:chgData name="Philippe Dudognon" userId="8c37c691-958d-4470-855c-9e4378e20dcd" providerId="ADAL" clId="{F974F2F8-2919-485B-9333-850EC6401960}" dt="2021-06-01T16:10:12.658" v="1191" actId="2696"/>
          <pc:sldLayoutMkLst>
            <pc:docMk/>
            <pc:sldMasterMk cId="2401873270" sldId="2147485362"/>
            <pc:sldLayoutMk cId="1229832399" sldId="2147485380"/>
          </pc:sldLayoutMkLst>
        </pc:sldLayoutChg>
        <pc:sldLayoutChg chg="del">
          <pc:chgData name="Philippe Dudognon" userId="8c37c691-958d-4470-855c-9e4378e20dcd" providerId="ADAL" clId="{F974F2F8-2919-485B-9333-850EC6401960}" dt="2021-06-01T16:10:12.657" v="1190" actId="2696"/>
          <pc:sldLayoutMkLst>
            <pc:docMk/>
            <pc:sldMasterMk cId="2401873270" sldId="2147485362"/>
            <pc:sldLayoutMk cId="1787854413" sldId="2147485381"/>
          </pc:sldLayoutMkLst>
        </pc:sldLayoutChg>
        <pc:sldLayoutChg chg="del">
          <pc:chgData name="Philippe Dudognon" userId="8c37c691-958d-4470-855c-9e4378e20dcd" providerId="ADAL" clId="{F974F2F8-2919-485B-9333-850EC6401960}" dt="2021-06-01T16:10:12.655" v="1189" actId="2696"/>
          <pc:sldLayoutMkLst>
            <pc:docMk/>
            <pc:sldMasterMk cId="2401873270" sldId="2147485362"/>
            <pc:sldLayoutMk cId="2041769866" sldId="2147485382"/>
          </pc:sldLayoutMkLst>
        </pc:sldLayoutChg>
        <pc:sldLayoutChg chg="del">
          <pc:chgData name="Philippe Dudognon" userId="8c37c691-958d-4470-855c-9e4378e20dcd" providerId="ADAL" clId="{F974F2F8-2919-485B-9333-850EC6401960}" dt="2021-06-01T16:10:12.654" v="1188" actId="2696"/>
          <pc:sldLayoutMkLst>
            <pc:docMk/>
            <pc:sldMasterMk cId="2401873270" sldId="2147485362"/>
            <pc:sldLayoutMk cId="583429569" sldId="2147485383"/>
          </pc:sldLayoutMkLst>
        </pc:sldLayoutChg>
        <pc:sldLayoutChg chg="del">
          <pc:chgData name="Philippe Dudognon" userId="8c37c691-958d-4470-855c-9e4378e20dcd" providerId="ADAL" clId="{F974F2F8-2919-485B-9333-850EC6401960}" dt="2021-06-01T16:10:12.653" v="1187" actId="2696"/>
          <pc:sldLayoutMkLst>
            <pc:docMk/>
            <pc:sldMasterMk cId="2401873270" sldId="2147485362"/>
            <pc:sldLayoutMk cId="1340863690" sldId="2147485384"/>
          </pc:sldLayoutMkLst>
        </pc:sldLayoutChg>
        <pc:sldLayoutChg chg="del">
          <pc:chgData name="Philippe Dudognon" userId="8c37c691-958d-4470-855c-9e4378e20dcd" providerId="ADAL" clId="{F974F2F8-2919-485B-9333-850EC6401960}" dt="2021-06-01T16:10:12.651" v="1186" actId="2696"/>
          <pc:sldLayoutMkLst>
            <pc:docMk/>
            <pc:sldMasterMk cId="2401873270" sldId="2147485362"/>
            <pc:sldLayoutMk cId="1843132811" sldId="2147485385"/>
          </pc:sldLayoutMkLst>
        </pc:sldLayoutChg>
        <pc:sldLayoutChg chg="del">
          <pc:chgData name="Philippe Dudognon" userId="8c37c691-958d-4470-855c-9e4378e20dcd" providerId="ADAL" clId="{F974F2F8-2919-485B-9333-850EC6401960}" dt="2021-06-01T16:10:12.650" v="1185" actId="2696"/>
          <pc:sldLayoutMkLst>
            <pc:docMk/>
            <pc:sldMasterMk cId="2401873270" sldId="2147485362"/>
            <pc:sldLayoutMk cId="3378843200" sldId="2147485386"/>
          </pc:sldLayoutMkLst>
        </pc:sldLayoutChg>
        <pc:sldLayoutChg chg="del">
          <pc:chgData name="Philippe Dudognon" userId="8c37c691-958d-4470-855c-9e4378e20dcd" providerId="ADAL" clId="{F974F2F8-2919-485B-9333-850EC6401960}" dt="2021-06-01T16:10:12.649" v="1184" actId="2696"/>
          <pc:sldLayoutMkLst>
            <pc:docMk/>
            <pc:sldMasterMk cId="2401873270" sldId="2147485362"/>
            <pc:sldLayoutMk cId="896308996" sldId="2147485387"/>
          </pc:sldLayoutMkLst>
        </pc:sldLayoutChg>
        <pc:sldLayoutChg chg="del">
          <pc:chgData name="Philippe Dudognon" userId="8c37c691-958d-4470-855c-9e4378e20dcd" providerId="ADAL" clId="{F974F2F8-2919-485B-9333-850EC6401960}" dt="2021-06-01T16:10:12.648" v="1183" actId="2696"/>
          <pc:sldLayoutMkLst>
            <pc:docMk/>
            <pc:sldMasterMk cId="2401873270" sldId="2147485362"/>
            <pc:sldLayoutMk cId="219877943" sldId="2147485388"/>
          </pc:sldLayoutMkLst>
        </pc:sldLayoutChg>
        <pc:sldLayoutChg chg="del">
          <pc:chgData name="Philippe Dudognon" userId="8c37c691-958d-4470-855c-9e4378e20dcd" providerId="ADAL" clId="{F974F2F8-2919-485B-9333-850EC6401960}" dt="2021-06-01T16:10:12.646" v="1182" actId="2696"/>
          <pc:sldLayoutMkLst>
            <pc:docMk/>
            <pc:sldMasterMk cId="2401873270" sldId="2147485362"/>
            <pc:sldLayoutMk cId="3664459" sldId="2147485389"/>
          </pc:sldLayoutMkLst>
        </pc:sldLayoutChg>
        <pc:sldLayoutChg chg="del">
          <pc:chgData name="Philippe Dudognon" userId="8c37c691-958d-4470-855c-9e4378e20dcd" providerId="ADAL" clId="{F974F2F8-2919-485B-9333-850EC6401960}" dt="2021-06-01T16:10:12.645" v="1181" actId="2696"/>
          <pc:sldLayoutMkLst>
            <pc:docMk/>
            <pc:sldMasterMk cId="2401873270" sldId="2147485362"/>
            <pc:sldLayoutMk cId="453998740" sldId="2147485390"/>
          </pc:sldLayoutMkLst>
        </pc:sldLayoutChg>
        <pc:sldLayoutChg chg="del">
          <pc:chgData name="Philippe Dudognon" userId="8c37c691-958d-4470-855c-9e4378e20dcd" providerId="ADAL" clId="{F974F2F8-2919-485B-9333-850EC6401960}" dt="2021-06-01T16:10:12.644" v="1180" actId="2696"/>
          <pc:sldLayoutMkLst>
            <pc:docMk/>
            <pc:sldMasterMk cId="2401873270" sldId="2147485362"/>
            <pc:sldLayoutMk cId="3630860147" sldId="2147485391"/>
          </pc:sldLayoutMkLst>
        </pc:sldLayoutChg>
        <pc:sldLayoutChg chg="del">
          <pc:chgData name="Philippe Dudognon" userId="8c37c691-958d-4470-855c-9e4378e20dcd" providerId="ADAL" clId="{F974F2F8-2919-485B-9333-850EC6401960}" dt="2021-06-01T16:10:12.643" v="1179" actId="2696"/>
          <pc:sldLayoutMkLst>
            <pc:docMk/>
            <pc:sldMasterMk cId="2401873270" sldId="2147485362"/>
            <pc:sldLayoutMk cId="1348919960" sldId="2147485392"/>
          </pc:sldLayoutMkLst>
        </pc:sldLayoutChg>
        <pc:sldLayoutChg chg="del">
          <pc:chgData name="Philippe Dudognon" userId="8c37c691-958d-4470-855c-9e4378e20dcd" providerId="ADAL" clId="{F974F2F8-2919-485B-9333-850EC6401960}" dt="2021-06-01T16:10:12.642" v="1178" actId="2696"/>
          <pc:sldLayoutMkLst>
            <pc:docMk/>
            <pc:sldMasterMk cId="2401873270" sldId="2147485362"/>
            <pc:sldLayoutMk cId="4083085829" sldId="2147485393"/>
          </pc:sldLayoutMkLst>
        </pc:sldLayoutChg>
        <pc:sldLayoutChg chg="del">
          <pc:chgData name="Philippe Dudognon" userId="8c37c691-958d-4470-855c-9e4378e20dcd" providerId="ADAL" clId="{F974F2F8-2919-485B-9333-850EC6401960}" dt="2021-06-01T16:10:12.641" v="1177" actId="2696"/>
          <pc:sldLayoutMkLst>
            <pc:docMk/>
            <pc:sldMasterMk cId="2401873270" sldId="2147485362"/>
            <pc:sldLayoutMk cId="4107905929" sldId="2147485394"/>
          </pc:sldLayoutMkLst>
        </pc:sldLayoutChg>
        <pc:sldLayoutChg chg="del">
          <pc:chgData name="Philippe Dudognon" userId="8c37c691-958d-4470-855c-9e4378e20dcd" providerId="ADAL" clId="{F974F2F8-2919-485B-9333-850EC6401960}" dt="2021-06-01T16:10:12.639" v="1176" actId="2696"/>
          <pc:sldLayoutMkLst>
            <pc:docMk/>
            <pc:sldMasterMk cId="2401873270" sldId="2147485362"/>
            <pc:sldLayoutMk cId="3703394914" sldId="2147485395"/>
          </pc:sldLayoutMkLst>
        </pc:sldLayoutChg>
        <pc:sldLayoutChg chg="del">
          <pc:chgData name="Philippe Dudognon" userId="8c37c691-958d-4470-855c-9e4378e20dcd" providerId="ADAL" clId="{F974F2F8-2919-485B-9333-850EC6401960}" dt="2021-06-01T16:10:12.638" v="1175" actId="2696"/>
          <pc:sldLayoutMkLst>
            <pc:docMk/>
            <pc:sldMasterMk cId="2401873270" sldId="2147485362"/>
            <pc:sldLayoutMk cId="700263745" sldId="2147485396"/>
          </pc:sldLayoutMkLst>
        </pc:sldLayoutChg>
        <pc:sldLayoutChg chg="del">
          <pc:chgData name="Philippe Dudognon" userId="8c37c691-958d-4470-855c-9e4378e20dcd" providerId="ADAL" clId="{F974F2F8-2919-485B-9333-850EC6401960}" dt="2021-06-01T16:10:12.637" v="1174" actId="2696"/>
          <pc:sldLayoutMkLst>
            <pc:docMk/>
            <pc:sldMasterMk cId="2401873270" sldId="2147485362"/>
            <pc:sldLayoutMk cId="3684719882" sldId="2147485397"/>
          </pc:sldLayoutMkLst>
        </pc:sldLayoutChg>
        <pc:sldLayoutChg chg="del">
          <pc:chgData name="Philippe Dudognon" userId="8c37c691-958d-4470-855c-9e4378e20dcd" providerId="ADAL" clId="{F974F2F8-2919-485B-9333-850EC6401960}" dt="2021-06-01T16:10:12.633" v="1173" actId="2696"/>
          <pc:sldLayoutMkLst>
            <pc:docMk/>
            <pc:sldMasterMk cId="2401873270" sldId="2147485362"/>
            <pc:sldLayoutMk cId="1774265316" sldId="2147485398"/>
          </pc:sldLayoutMkLst>
        </pc:sldLayoutChg>
        <pc:sldLayoutChg chg="del">
          <pc:chgData name="Philippe Dudognon" userId="8c37c691-958d-4470-855c-9e4378e20dcd" providerId="ADAL" clId="{F974F2F8-2919-485B-9333-850EC6401960}" dt="2021-06-01T16:10:12.631" v="1172" actId="2696"/>
          <pc:sldLayoutMkLst>
            <pc:docMk/>
            <pc:sldMasterMk cId="2401873270" sldId="2147485362"/>
            <pc:sldLayoutMk cId="1916071645" sldId="2147485399"/>
          </pc:sldLayoutMkLst>
        </pc:sldLayoutChg>
        <pc:sldLayoutChg chg="del">
          <pc:chgData name="Philippe Dudognon" userId="8c37c691-958d-4470-855c-9e4378e20dcd" providerId="ADAL" clId="{F974F2F8-2919-485B-9333-850EC6401960}" dt="2021-06-01T16:10:12.630" v="1171" actId="2696"/>
          <pc:sldLayoutMkLst>
            <pc:docMk/>
            <pc:sldMasterMk cId="2401873270" sldId="2147485362"/>
            <pc:sldLayoutMk cId="2562174372" sldId="2147485400"/>
          </pc:sldLayoutMkLst>
        </pc:sldLayoutChg>
        <pc:sldLayoutChg chg="del">
          <pc:chgData name="Philippe Dudognon" userId="8c37c691-958d-4470-855c-9e4378e20dcd" providerId="ADAL" clId="{F974F2F8-2919-485B-9333-850EC6401960}" dt="2021-06-01T16:10:12.627" v="1170" actId="2696"/>
          <pc:sldLayoutMkLst>
            <pc:docMk/>
            <pc:sldMasterMk cId="2401873270" sldId="2147485362"/>
            <pc:sldLayoutMk cId="3889283264" sldId="2147485401"/>
          </pc:sldLayoutMkLst>
        </pc:sldLayoutChg>
        <pc:sldLayoutChg chg="del">
          <pc:chgData name="Philippe Dudognon" userId="8c37c691-958d-4470-855c-9e4378e20dcd" providerId="ADAL" clId="{F974F2F8-2919-485B-9333-850EC6401960}" dt="2021-06-01T16:10:12.625" v="1169" actId="2696"/>
          <pc:sldLayoutMkLst>
            <pc:docMk/>
            <pc:sldMasterMk cId="2401873270" sldId="2147485362"/>
            <pc:sldLayoutMk cId="4093759790" sldId="2147485402"/>
          </pc:sldLayoutMkLst>
        </pc:sldLayoutChg>
        <pc:sldLayoutChg chg="del">
          <pc:chgData name="Philippe Dudognon" userId="8c37c691-958d-4470-855c-9e4378e20dcd" providerId="ADAL" clId="{F974F2F8-2919-485B-9333-850EC6401960}" dt="2021-06-01T16:10:12.624" v="1168" actId="2696"/>
          <pc:sldLayoutMkLst>
            <pc:docMk/>
            <pc:sldMasterMk cId="2401873270" sldId="2147485362"/>
            <pc:sldLayoutMk cId="2405017972" sldId="2147485403"/>
          </pc:sldLayoutMkLst>
        </pc:sldLayoutChg>
        <pc:sldLayoutChg chg="del">
          <pc:chgData name="Philippe Dudognon" userId="8c37c691-958d-4470-855c-9e4378e20dcd" providerId="ADAL" clId="{F974F2F8-2919-485B-9333-850EC6401960}" dt="2021-06-01T16:10:12.621" v="1167" actId="2696"/>
          <pc:sldLayoutMkLst>
            <pc:docMk/>
            <pc:sldMasterMk cId="2401873270" sldId="2147485362"/>
            <pc:sldLayoutMk cId="2080046723" sldId="2147485404"/>
          </pc:sldLayoutMkLst>
        </pc:sldLayoutChg>
        <pc:sldLayoutChg chg="del">
          <pc:chgData name="Philippe Dudognon" userId="8c37c691-958d-4470-855c-9e4378e20dcd" providerId="ADAL" clId="{F974F2F8-2919-485B-9333-850EC6401960}" dt="2021-06-01T16:10:12.619" v="1166" actId="2696"/>
          <pc:sldLayoutMkLst>
            <pc:docMk/>
            <pc:sldMasterMk cId="2401873270" sldId="2147485362"/>
            <pc:sldLayoutMk cId="3564164783" sldId="2147485405"/>
          </pc:sldLayoutMkLst>
        </pc:sldLayoutChg>
        <pc:sldLayoutChg chg="del">
          <pc:chgData name="Philippe Dudognon" userId="8c37c691-958d-4470-855c-9e4378e20dcd" providerId="ADAL" clId="{F974F2F8-2919-485B-9333-850EC6401960}" dt="2021-06-01T16:10:12.618" v="1165" actId="2696"/>
          <pc:sldLayoutMkLst>
            <pc:docMk/>
            <pc:sldMasterMk cId="2401873270" sldId="2147485362"/>
            <pc:sldLayoutMk cId="2739629372" sldId="2147485406"/>
          </pc:sldLayoutMkLst>
        </pc:sldLayoutChg>
        <pc:sldLayoutChg chg="del">
          <pc:chgData name="Philippe Dudognon" userId="8c37c691-958d-4470-855c-9e4378e20dcd" providerId="ADAL" clId="{F974F2F8-2919-485B-9333-850EC6401960}" dt="2021-06-01T16:10:12.616" v="1164" actId="2696"/>
          <pc:sldLayoutMkLst>
            <pc:docMk/>
            <pc:sldMasterMk cId="2401873270" sldId="2147485362"/>
            <pc:sldLayoutMk cId="1012762090" sldId="2147485407"/>
          </pc:sldLayoutMkLst>
        </pc:sldLayoutChg>
        <pc:sldLayoutChg chg="del">
          <pc:chgData name="Philippe Dudognon" userId="8c37c691-958d-4470-855c-9e4378e20dcd" providerId="ADAL" clId="{F974F2F8-2919-485B-9333-850EC6401960}" dt="2021-06-01T16:10:12.613" v="1163" actId="2696"/>
          <pc:sldLayoutMkLst>
            <pc:docMk/>
            <pc:sldMasterMk cId="2401873270" sldId="2147485362"/>
            <pc:sldLayoutMk cId="2366277324" sldId="2147485408"/>
          </pc:sldLayoutMkLst>
        </pc:sldLayoutChg>
        <pc:sldLayoutChg chg="del">
          <pc:chgData name="Philippe Dudognon" userId="8c37c691-958d-4470-855c-9e4378e20dcd" providerId="ADAL" clId="{F974F2F8-2919-485B-9333-850EC6401960}" dt="2021-06-01T16:10:12.612" v="1162" actId="2696"/>
          <pc:sldLayoutMkLst>
            <pc:docMk/>
            <pc:sldMasterMk cId="2401873270" sldId="2147485362"/>
            <pc:sldLayoutMk cId="2137735367" sldId="2147485409"/>
          </pc:sldLayoutMkLst>
        </pc:sldLayoutChg>
        <pc:sldLayoutChg chg="del">
          <pc:chgData name="Philippe Dudognon" userId="8c37c691-958d-4470-855c-9e4378e20dcd" providerId="ADAL" clId="{F974F2F8-2919-485B-9333-850EC6401960}" dt="2021-06-01T16:10:12.609" v="1161" actId="2696"/>
          <pc:sldLayoutMkLst>
            <pc:docMk/>
            <pc:sldMasterMk cId="2401873270" sldId="2147485362"/>
            <pc:sldLayoutMk cId="1238141266" sldId="2147485410"/>
          </pc:sldLayoutMkLst>
        </pc:sldLayoutChg>
        <pc:sldLayoutChg chg="del">
          <pc:chgData name="Philippe Dudognon" userId="8c37c691-958d-4470-855c-9e4378e20dcd" providerId="ADAL" clId="{F974F2F8-2919-485B-9333-850EC6401960}" dt="2021-06-01T16:10:12.607" v="1160" actId="2696"/>
          <pc:sldLayoutMkLst>
            <pc:docMk/>
            <pc:sldMasterMk cId="2401873270" sldId="2147485362"/>
            <pc:sldLayoutMk cId="1849740128" sldId="2147485411"/>
          </pc:sldLayoutMkLst>
        </pc:sldLayoutChg>
        <pc:sldLayoutChg chg="del">
          <pc:chgData name="Philippe Dudognon" userId="8c37c691-958d-4470-855c-9e4378e20dcd" providerId="ADAL" clId="{F974F2F8-2919-485B-9333-850EC6401960}" dt="2021-06-01T16:10:12.606" v="1159" actId="2696"/>
          <pc:sldLayoutMkLst>
            <pc:docMk/>
            <pc:sldMasterMk cId="2401873270" sldId="2147485362"/>
            <pc:sldLayoutMk cId="2915652827" sldId="2147485412"/>
          </pc:sldLayoutMkLst>
        </pc:sldLayoutChg>
        <pc:sldLayoutChg chg="del">
          <pc:chgData name="Philippe Dudognon" userId="8c37c691-958d-4470-855c-9e4378e20dcd" providerId="ADAL" clId="{F974F2F8-2919-485B-9333-850EC6401960}" dt="2021-06-01T16:10:12.603" v="1158" actId="2696"/>
          <pc:sldLayoutMkLst>
            <pc:docMk/>
            <pc:sldMasterMk cId="2401873270" sldId="2147485362"/>
            <pc:sldLayoutMk cId="2203751228" sldId="2147485413"/>
          </pc:sldLayoutMkLst>
        </pc:sldLayoutChg>
        <pc:sldLayoutChg chg="del">
          <pc:chgData name="Philippe Dudognon" userId="8c37c691-958d-4470-855c-9e4378e20dcd" providerId="ADAL" clId="{F974F2F8-2919-485B-9333-850EC6401960}" dt="2021-06-01T16:10:12.601" v="1157" actId="2696"/>
          <pc:sldLayoutMkLst>
            <pc:docMk/>
            <pc:sldMasterMk cId="2401873270" sldId="2147485362"/>
            <pc:sldLayoutMk cId="3493270427" sldId="2147485414"/>
          </pc:sldLayoutMkLst>
        </pc:sldLayoutChg>
        <pc:sldLayoutChg chg="del">
          <pc:chgData name="Philippe Dudognon" userId="8c37c691-958d-4470-855c-9e4378e20dcd" providerId="ADAL" clId="{F974F2F8-2919-485B-9333-850EC6401960}" dt="2021-06-01T16:10:12.600" v="1156" actId="2696"/>
          <pc:sldLayoutMkLst>
            <pc:docMk/>
            <pc:sldMasterMk cId="2401873270" sldId="2147485362"/>
            <pc:sldLayoutMk cId="2300360616" sldId="2147485415"/>
          </pc:sldLayoutMkLst>
        </pc:sldLayoutChg>
        <pc:sldLayoutChg chg="del">
          <pc:chgData name="Philippe Dudognon" userId="8c37c691-958d-4470-855c-9e4378e20dcd" providerId="ADAL" clId="{F974F2F8-2919-485B-9333-850EC6401960}" dt="2021-06-01T16:10:12.598" v="1155" actId="2696"/>
          <pc:sldLayoutMkLst>
            <pc:docMk/>
            <pc:sldMasterMk cId="2401873270" sldId="2147485362"/>
            <pc:sldLayoutMk cId="1480876999" sldId="2147485416"/>
          </pc:sldLayoutMkLst>
        </pc:sldLayoutChg>
        <pc:sldLayoutChg chg="del">
          <pc:chgData name="Philippe Dudognon" userId="8c37c691-958d-4470-855c-9e4378e20dcd" providerId="ADAL" clId="{F974F2F8-2919-485B-9333-850EC6401960}" dt="2021-06-01T16:10:12.597" v="1154" actId="2696"/>
          <pc:sldLayoutMkLst>
            <pc:docMk/>
            <pc:sldMasterMk cId="2401873270" sldId="2147485362"/>
            <pc:sldLayoutMk cId="2269842709" sldId="2147485417"/>
          </pc:sldLayoutMkLst>
        </pc:sldLayoutChg>
        <pc:sldLayoutChg chg="del">
          <pc:chgData name="Philippe Dudognon" userId="8c37c691-958d-4470-855c-9e4378e20dcd" providerId="ADAL" clId="{F974F2F8-2919-485B-9333-850EC6401960}" dt="2021-06-01T16:10:12.596" v="1153" actId="2696"/>
          <pc:sldLayoutMkLst>
            <pc:docMk/>
            <pc:sldMasterMk cId="2401873270" sldId="2147485362"/>
            <pc:sldLayoutMk cId="1353600343" sldId="2147485418"/>
          </pc:sldLayoutMkLst>
        </pc:sldLayoutChg>
        <pc:sldLayoutChg chg="del">
          <pc:chgData name="Philippe Dudognon" userId="8c37c691-958d-4470-855c-9e4378e20dcd" providerId="ADAL" clId="{F974F2F8-2919-485B-9333-850EC6401960}" dt="2021-06-01T16:10:12.594" v="1152" actId="2696"/>
          <pc:sldLayoutMkLst>
            <pc:docMk/>
            <pc:sldMasterMk cId="2401873270" sldId="2147485362"/>
            <pc:sldLayoutMk cId="3875142466" sldId="2147485419"/>
          </pc:sldLayoutMkLst>
        </pc:sldLayoutChg>
        <pc:sldLayoutChg chg="del">
          <pc:chgData name="Philippe Dudognon" userId="8c37c691-958d-4470-855c-9e4378e20dcd" providerId="ADAL" clId="{F974F2F8-2919-485B-9333-850EC6401960}" dt="2021-06-01T16:10:12.593" v="1151" actId="2696"/>
          <pc:sldLayoutMkLst>
            <pc:docMk/>
            <pc:sldMasterMk cId="2401873270" sldId="2147485362"/>
            <pc:sldLayoutMk cId="1011711295" sldId="2147485420"/>
          </pc:sldLayoutMkLst>
        </pc:sldLayoutChg>
        <pc:sldLayoutChg chg="del">
          <pc:chgData name="Philippe Dudognon" userId="8c37c691-958d-4470-855c-9e4378e20dcd" providerId="ADAL" clId="{F974F2F8-2919-485B-9333-850EC6401960}" dt="2021-06-01T16:10:12.591" v="1150" actId="2696"/>
          <pc:sldLayoutMkLst>
            <pc:docMk/>
            <pc:sldMasterMk cId="2401873270" sldId="2147485362"/>
            <pc:sldLayoutMk cId="2534421492" sldId="2147485421"/>
          </pc:sldLayoutMkLst>
        </pc:sldLayoutChg>
        <pc:sldLayoutChg chg="del">
          <pc:chgData name="Philippe Dudognon" userId="8c37c691-958d-4470-855c-9e4378e20dcd" providerId="ADAL" clId="{F974F2F8-2919-485B-9333-850EC6401960}" dt="2021-06-01T16:10:12.590" v="1149" actId="2696"/>
          <pc:sldLayoutMkLst>
            <pc:docMk/>
            <pc:sldMasterMk cId="2401873270" sldId="2147485362"/>
            <pc:sldLayoutMk cId="1869754069" sldId="2147485422"/>
          </pc:sldLayoutMkLst>
        </pc:sldLayoutChg>
        <pc:sldLayoutChg chg="del">
          <pc:chgData name="Philippe Dudognon" userId="8c37c691-958d-4470-855c-9e4378e20dcd" providerId="ADAL" clId="{F974F2F8-2919-485B-9333-850EC6401960}" dt="2021-06-01T16:10:12.588" v="1148" actId="2696"/>
          <pc:sldLayoutMkLst>
            <pc:docMk/>
            <pc:sldMasterMk cId="2401873270" sldId="2147485362"/>
            <pc:sldLayoutMk cId="2702503876" sldId="2147485423"/>
          </pc:sldLayoutMkLst>
        </pc:sldLayoutChg>
        <pc:sldLayoutChg chg="del">
          <pc:chgData name="Philippe Dudognon" userId="8c37c691-958d-4470-855c-9e4378e20dcd" providerId="ADAL" clId="{F974F2F8-2919-485B-9333-850EC6401960}" dt="2021-06-01T16:10:12.587" v="1147" actId="2696"/>
          <pc:sldLayoutMkLst>
            <pc:docMk/>
            <pc:sldMasterMk cId="2401873270" sldId="2147485362"/>
            <pc:sldLayoutMk cId="1606092739" sldId="2147485424"/>
          </pc:sldLayoutMkLst>
        </pc:sldLayoutChg>
        <pc:sldLayoutChg chg="del">
          <pc:chgData name="Philippe Dudognon" userId="8c37c691-958d-4470-855c-9e4378e20dcd" providerId="ADAL" clId="{F974F2F8-2919-485B-9333-850EC6401960}" dt="2021-06-01T16:10:12.585" v="1146" actId="2696"/>
          <pc:sldLayoutMkLst>
            <pc:docMk/>
            <pc:sldMasterMk cId="2401873270" sldId="2147485362"/>
            <pc:sldLayoutMk cId="2186522195" sldId="2147485425"/>
          </pc:sldLayoutMkLst>
        </pc:sldLayoutChg>
        <pc:sldLayoutChg chg="del">
          <pc:chgData name="Philippe Dudognon" userId="8c37c691-958d-4470-855c-9e4378e20dcd" providerId="ADAL" clId="{F974F2F8-2919-485B-9333-850EC6401960}" dt="2021-06-01T16:10:12.583" v="1145" actId="2696"/>
          <pc:sldLayoutMkLst>
            <pc:docMk/>
            <pc:sldMasterMk cId="2401873270" sldId="2147485362"/>
            <pc:sldLayoutMk cId="3383552731" sldId="2147485426"/>
          </pc:sldLayoutMkLst>
        </pc:sldLayoutChg>
        <pc:sldLayoutChg chg="del">
          <pc:chgData name="Philippe Dudognon" userId="8c37c691-958d-4470-855c-9e4378e20dcd" providerId="ADAL" clId="{F974F2F8-2919-485B-9333-850EC6401960}" dt="2021-06-01T16:10:12.581" v="1144" actId="2696"/>
          <pc:sldLayoutMkLst>
            <pc:docMk/>
            <pc:sldMasterMk cId="2401873270" sldId="2147485362"/>
            <pc:sldLayoutMk cId="2214482375" sldId="2147485427"/>
          </pc:sldLayoutMkLst>
        </pc:sldLayoutChg>
        <pc:sldLayoutChg chg="del">
          <pc:chgData name="Philippe Dudognon" userId="8c37c691-958d-4470-855c-9e4378e20dcd" providerId="ADAL" clId="{F974F2F8-2919-485B-9333-850EC6401960}" dt="2021-06-01T16:10:12.580" v="1143" actId="2696"/>
          <pc:sldLayoutMkLst>
            <pc:docMk/>
            <pc:sldMasterMk cId="2401873270" sldId="2147485362"/>
            <pc:sldLayoutMk cId="1519916209" sldId="2147485428"/>
          </pc:sldLayoutMkLst>
        </pc:sldLayoutChg>
        <pc:sldLayoutChg chg="del">
          <pc:chgData name="Philippe Dudognon" userId="8c37c691-958d-4470-855c-9e4378e20dcd" providerId="ADAL" clId="{F974F2F8-2919-485B-9333-850EC6401960}" dt="2021-06-01T16:10:12.578" v="1142" actId="2696"/>
          <pc:sldLayoutMkLst>
            <pc:docMk/>
            <pc:sldMasterMk cId="2401873270" sldId="2147485362"/>
            <pc:sldLayoutMk cId="1440903434" sldId="2147485429"/>
          </pc:sldLayoutMkLst>
        </pc:sldLayoutChg>
        <pc:sldLayoutChg chg="del">
          <pc:chgData name="Philippe Dudognon" userId="8c37c691-958d-4470-855c-9e4378e20dcd" providerId="ADAL" clId="{F974F2F8-2919-485B-9333-850EC6401960}" dt="2021-06-01T16:10:12.577" v="1141" actId="2696"/>
          <pc:sldLayoutMkLst>
            <pc:docMk/>
            <pc:sldMasterMk cId="2401873270" sldId="2147485362"/>
            <pc:sldLayoutMk cId="3673358947" sldId="2147485430"/>
          </pc:sldLayoutMkLst>
        </pc:sldLayoutChg>
        <pc:sldLayoutChg chg="del">
          <pc:chgData name="Philippe Dudognon" userId="8c37c691-958d-4470-855c-9e4378e20dcd" providerId="ADAL" clId="{F974F2F8-2919-485B-9333-850EC6401960}" dt="2021-06-01T16:10:12.574" v="1140" actId="2696"/>
          <pc:sldLayoutMkLst>
            <pc:docMk/>
            <pc:sldMasterMk cId="2401873270" sldId="2147485362"/>
            <pc:sldLayoutMk cId="4093976242" sldId="2147485431"/>
          </pc:sldLayoutMkLst>
        </pc:sldLayoutChg>
        <pc:sldLayoutChg chg="del">
          <pc:chgData name="Philippe Dudognon" userId="8c37c691-958d-4470-855c-9e4378e20dcd" providerId="ADAL" clId="{F974F2F8-2919-485B-9333-850EC6401960}" dt="2021-06-01T16:10:12.564" v="1139" actId="2696"/>
          <pc:sldLayoutMkLst>
            <pc:docMk/>
            <pc:sldMasterMk cId="2401873270" sldId="2147485362"/>
            <pc:sldLayoutMk cId="3141848559" sldId="2147485432"/>
          </pc:sldLayoutMkLst>
        </pc:sldLayoutChg>
        <pc:sldLayoutChg chg="del">
          <pc:chgData name="Philippe Dudognon" userId="8c37c691-958d-4470-855c-9e4378e20dcd" providerId="ADAL" clId="{F974F2F8-2919-485B-9333-850EC6401960}" dt="2021-06-01T16:10:12.562" v="1138" actId="2696"/>
          <pc:sldLayoutMkLst>
            <pc:docMk/>
            <pc:sldMasterMk cId="2401873270" sldId="2147485362"/>
            <pc:sldLayoutMk cId="1304038979" sldId="2147485433"/>
          </pc:sldLayoutMkLst>
        </pc:sldLayoutChg>
        <pc:sldLayoutChg chg="del">
          <pc:chgData name="Philippe Dudognon" userId="8c37c691-958d-4470-855c-9e4378e20dcd" providerId="ADAL" clId="{F974F2F8-2919-485B-9333-850EC6401960}" dt="2021-06-01T16:10:12.559" v="1137" actId="2696"/>
          <pc:sldLayoutMkLst>
            <pc:docMk/>
            <pc:sldMasterMk cId="2401873270" sldId="2147485362"/>
            <pc:sldLayoutMk cId="2972109812" sldId="2147485434"/>
          </pc:sldLayoutMkLst>
        </pc:sldLayoutChg>
        <pc:sldLayoutChg chg="del">
          <pc:chgData name="Philippe Dudognon" userId="8c37c691-958d-4470-855c-9e4378e20dcd" providerId="ADAL" clId="{F974F2F8-2919-485B-9333-850EC6401960}" dt="2021-06-01T16:10:12.557" v="1136" actId="2696"/>
          <pc:sldLayoutMkLst>
            <pc:docMk/>
            <pc:sldMasterMk cId="2401873270" sldId="2147485362"/>
            <pc:sldLayoutMk cId="1015749933" sldId="2147485435"/>
          </pc:sldLayoutMkLst>
        </pc:sldLayoutChg>
        <pc:sldLayoutChg chg="del">
          <pc:chgData name="Philippe Dudognon" userId="8c37c691-958d-4470-855c-9e4378e20dcd" providerId="ADAL" clId="{F974F2F8-2919-485B-9333-850EC6401960}" dt="2021-06-01T16:10:12.556" v="1135" actId="2696"/>
          <pc:sldLayoutMkLst>
            <pc:docMk/>
            <pc:sldMasterMk cId="2401873270" sldId="2147485362"/>
            <pc:sldLayoutMk cId="3136729402" sldId="2147485436"/>
          </pc:sldLayoutMkLst>
        </pc:sldLayoutChg>
        <pc:sldLayoutChg chg="del">
          <pc:chgData name="Philippe Dudognon" userId="8c37c691-958d-4470-855c-9e4378e20dcd" providerId="ADAL" clId="{F974F2F8-2919-485B-9333-850EC6401960}" dt="2021-06-01T16:10:12.554" v="1134" actId="2696"/>
          <pc:sldLayoutMkLst>
            <pc:docMk/>
            <pc:sldMasterMk cId="2401873270" sldId="2147485362"/>
            <pc:sldLayoutMk cId="1370838259" sldId="2147485437"/>
          </pc:sldLayoutMkLst>
        </pc:sldLayoutChg>
        <pc:sldLayoutChg chg="del">
          <pc:chgData name="Philippe Dudognon" userId="8c37c691-958d-4470-855c-9e4378e20dcd" providerId="ADAL" clId="{F974F2F8-2919-485B-9333-850EC6401960}" dt="2021-06-01T16:10:12.553" v="1133" actId="2696"/>
          <pc:sldLayoutMkLst>
            <pc:docMk/>
            <pc:sldMasterMk cId="2401873270" sldId="2147485362"/>
            <pc:sldLayoutMk cId="3815445169" sldId="2147485438"/>
          </pc:sldLayoutMkLst>
        </pc:sldLayoutChg>
      </pc:sldMasterChg>
    </pc:docChg>
  </pc:docChgLst>
  <pc:docChgLst>
    <pc:chgData name="Philippe Dudognon" userId="8c37c691-958d-4470-855c-9e4378e20dcd" providerId="ADAL" clId="{7C08BD29-AB09-4695-8C7C-D8827494B6B1}"/>
    <pc:docChg chg="custSel addSld delSld modSld addSection modSection">
      <pc:chgData name="Philippe Dudognon" userId="8c37c691-958d-4470-855c-9e4378e20dcd" providerId="ADAL" clId="{7C08BD29-AB09-4695-8C7C-D8827494B6B1}" dt="2021-12-03T17:14:00.905" v="178" actId="1076"/>
      <pc:docMkLst>
        <pc:docMk/>
      </pc:docMkLst>
      <pc:sldChg chg="new del">
        <pc:chgData name="Philippe Dudognon" userId="8c37c691-958d-4470-855c-9e4378e20dcd" providerId="ADAL" clId="{7C08BD29-AB09-4695-8C7C-D8827494B6B1}" dt="2021-12-03T14:35:03.731" v="6" actId="47"/>
        <pc:sldMkLst>
          <pc:docMk/>
          <pc:sldMk cId="1711671957" sldId="2076138478"/>
        </pc:sldMkLst>
      </pc:sldChg>
      <pc:sldChg chg="new">
        <pc:chgData name="Philippe Dudognon" userId="8c37c691-958d-4470-855c-9e4378e20dcd" providerId="ADAL" clId="{7C08BD29-AB09-4695-8C7C-D8827494B6B1}" dt="2021-12-03T14:34:55.254" v="3" actId="680"/>
        <pc:sldMkLst>
          <pc:docMk/>
          <pc:sldMk cId="963278466" sldId="2076138479"/>
        </pc:sldMkLst>
      </pc:sldChg>
      <pc:sldChg chg="addSp delSp modSp add mod">
        <pc:chgData name="Philippe Dudognon" userId="8c37c691-958d-4470-855c-9e4378e20dcd" providerId="ADAL" clId="{7C08BD29-AB09-4695-8C7C-D8827494B6B1}" dt="2021-12-03T14:37:28.567" v="66" actId="1076"/>
        <pc:sldMkLst>
          <pc:docMk/>
          <pc:sldMk cId="3319111441" sldId="2076138480"/>
        </pc:sldMkLst>
        <pc:spChg chg="mod">
          <ac:chgData name="Philippe Dudognon" userId="8c37c691-958d-4470-855c-9e4378e20dcd" providerId="ADAL" clId="{7C08BD29-AB09-4695-8C7C-D8827494B6B1}" dt="2021-12-03T14:36:20.874" v="53"/>
          <ac:spMkLst>
            <pc:docMk/>
            <pc:sldMk cId="3319111441" sldId="2076138480"/>
            <ac:spMk id="2" creationId="{19EC9787-C411-48DC-97AB-4790C385E478}"/>
          </ac:spMkLst>
        </pc:spChg>
        <pc:spChg chg="del">
          <ac:chgData name="Philippe Dudognon" userId="8c37c691-958d-4470-855c-9e4378e20dcd" providerId="ADAL" clId="{7C08BD29-AB09-4695-8C7C-D8827494B6B1}" dt="2021-12-03T14:36:26.665" v="54" actId="478"/>
          <ac:spMkLst>
            <pc:docMk/>
            <pc:sldMk cId="3319111441" sldId="2076138480"/>
            <ac:spMk id="3" creationId="{83B4EF88-3D02-4442-BFB0-D3998923FDFA}"/>
          </ac:spMkLst>
        </pc:spChg>
        <pc:picChg chg="add mod">
          <ac:chgData name="Philippe Dudognon" userId="8c37c691-958d-4470-855c-9e4378e20dcd" providerId="ADAL" clId="{7C08BD29-AB09-4695-8C7C-D8827494B6B1}" dt="2021-12-03T14:35:18.161" v="9" actId="1076"/>
          <ac:picMkLst>
            <pc:docMk/>
            <pc:sldMk cId="3319111441" sldId="2076138480"/>
            <ac:picMk id="4" creationId="{21451438-B848-4C71-9654-3F4408DCEECF}"/>
          </ac:picMkLst>
        </pc:picChg>
        <pc:picChg chg="add del mod">
          <ac:chgData name="Philippe Dudognon" userId="8c37c691-958d-4470-855c-9e4378e20dcd" providerId="ADAL" clId="{7C08BD29-AB09-4695-8C7C-D8827494B6B1}" dt="2021-12-03T14:36:45.863" v="57" actId="478"/>
          <ac:picMkLst>
            <pc:docMk/>
            <pc:sldMk cId="3319111441" sldId="2076138480"/>
            <ac:picMk id="5" creationId="{E462031E-8376-4AEB-81A3-E608E3EDC9A7}"/>
          </ac:picMkLst>
        </pc:picChg>
        <pc:picChg chg="add del mod">
          <ac:chgData name="Philippe Dudognon" userId="8c37c691-958d-4470-855c-9e4378e20dcd" providerId="ADAL" clId="{7C08BD29-AB09-4695-8C7C-D8827494B6B1}" dt="2021-12-03T14:37:21.188" v="63" actId="478"/>
          <ac:picMkLst>
            <pc:docMk/>
            <pc:sldMk cId="3319111441" sldId="2076138480"/>
            <ac:picMk id="7" creationId="{872C68BE-21B4-475E-9EEB-F21152FC9AF0}"/>
          </ac:picMkLst>
        </pc:picChg>
        <pc:picChg chg="add mod">
          <ac:chgData name="Philippe Dudognon" userId="8c37c691-958d-4470-855c-9e4378e20dcd" providerId="ADAL" clId="{7C08BD29-AB09-4695-8C7C-D8827494B6B1}" dt="2021-12-03T14:37:28.567" v="66" actId="1076"/>
          <ac:picMkLst>
            <pc:docMk/>
            <pc:sldMk cId="3319111441" sldId="2076138480"/>
            <ac:picMk id="9" creationId="{A2FE7513-6519-46FD-832C-B77DDBC87F6C}"/>
          </ac:picMkLst>
        </pc:picChg>
      </pc:sldChg>
      <pc:sldChg chg="addSp delSp modSp add mod">
        <pc:chgData name="Philippe Dudognon" userId="8c37c691-958d-4470-855c-9e4378e20dcd" providerId="ADAL" clId="{7C08BD29-AB09-4695-8C7C-D8827494B6B1}" dt="2021-12-03T14:40:29.774" v="101" actId="1076"/>
        <pc:sldMkLst>
          <pc:docMk/>
          <pc:sldMk cId="2962052377" sldId="2076138481"/>
        </pc:sldMkLst>
        <pc:spChg chg="del">
          <ac:chgData name="Philippe Dudognon" userId="8c37c691-958d-4470-855c-9e4378e20dcd" providerId="ADAL" clId="{7C08BD29-AB09-4695-8C7C-D8827494B6B1}" dt="2021-12-03T14:39:03.839" v="71" actId="478"/>
          <ac:spMkLst>
            <pc:docMk/>
            <pc:sldMk cId="2962052377" sldId="2076138481"/>
            <ac:spMk id="2" creationId="{19EC9787-C411-48DC-97AB-4790C385E478}"/>
          </ac:spMkLst>
        </pc:spChg>
        <pc:spChg chg="del">
          <ac:chgData name="Philippe Dudognon" userId="8c37c691-958d-4470-855c-9e4378e20dcd" providerId="ADAL" clId="{7C08BD29-AB09-4695-8C7C-D8827494B6B1}" dt="2021-12-03T14:39:02.718" v="70" actId="478"/>
          <ac:spMkLst>
            <pc:docMk/>
            <pc:sldMk cId="2962052377" sldId="2076138481"/>
            <ac:spMk id="3" creationId="{83B4EF88-3D02-4442-BFB0-D3998923FDFA}"/>
          </ac:spMkLst>
        </pc:spChg>
        <pc:spChg chg="add mod">
          <ac:chgData name="Philippe Dudognon" userId="8c37c691-958d-4470-855c-9e4378e20dcd" providerId="ADAL" clId="{7C08BD29-AB09-4695-8C7C-D8827494B6B1}" dt="2021-12-03T14:39:19.157" v="88" actId="20577"/>
          <ac:spMkLst>
            <pc:docMk/>
            <pc:sldMk cId="2962052377" sldId="2076138481"/>
            <ac:spMk id="6" creationId="{E434BBBB-34F1-4B21-885C-3A8C91CF1705}"/>
          </ac:spMkLst>
        </pc:spChg>
        <pc:spChg chg="add mod">
          <ac:chgData name="Philippe Dudognon" userId="8c37c691-958d-4470-855c-9e4378e20dcd" providerId="ADAL" clId="{7C08BD29-AB09-4695-8C7C-D8827494B6B1}" dt="2021-12-03T14:40:29.774" v="101" actId="1076"/>
          <ac:spMkLst>
            <pc:docMk/>
            <pc:sldMk cId="2962052377" sldId="2076138481"/>
            <ac:spMk id="7" creationId="{DCC12968-BC2E-4074-BB38-9255D0DD1B2A}"/>
          </ac:spMkLst>
        </pc:spChg>
        <pc:picChg chg="add mod">
          <ac:chgData name="Philippe Dudognon" userId="8c37c691-958d-4470-855c-9e4378e20dcd" providerId="ADAL" clId="{7C08BD29-AB09-4695-8C7C-D8827494B6B1}" dt="2021-12-03T14:38:54.951" v="69" actId="1076"/>
          <ac:picMkLst>
            <pc:docMk/>
            <pc:sldMk cId="2962052377" sldId="2076138481"/>
            <ac:picMk id="5" creationId="{1D693578-4026-4A48-9413-63F7C84A28A0}"/>
          </ac:picMkLst>
        </pc:picChg>
      </pc:sldChg>
      <pc:sldChg chg="addSp delSp modSp new mod">
        <pc:chgData name="Philippe Dudognon" userId="8c37c691-958d-4470-855c-9e4378e20dcd" providerId="ADAL" clId="{7C08BD29-AB09-4695-8C7C-D8827494B6B1}" dt="2021-12-03T17:14:00.905" v="178" actId="1076"/>
        <pc:sldMkLst>
          <pc:docMk/>
          <pc:sldMk cId="2732824478" sldId="2076138482"/>
        </pc:sldMkLst>
        <pc:spChg chg="mod">
          <ac:chgData name="Philippe Dudognon" userId="8c37c691-958d-4470-855c-9e4378e20dcd" providerId="ADAL" clId="{7C08BD29-AB09-4695-8C7C-D8827494B6B1}" dt="2021-12-03T17:13:59.553" v="177" actId="1076"/>
          <ac:spMkLst>
            <pc:docMk/>
            <pc:sldMk cId="2732824478" sldId="2076138482"/>
            <ac:spMk id="2" creationId="{3CE3BFF4-4130-4AA9-9893-4317E3AFB4DD}"/>
          </ac:spMkLst>
        </pc:spChg>
        <pc:spChg chg="del">
          <ac:chgData name="Philippe Dudognon" userId="8c37c691-958d-4470-855c-9e4378e20dcd" providerId="ADAL" clId="{7C08BD29-AB09-4695-8C7C-D8827494B6B1}" dt="2021-12-03T17:10:41.490" v="125" actId="478"/>
          <ac:spMkLst>
            <pc:docMk/>
            <pc:sldMk cId="2732824478" sldId="2076138482"/>
            <ac:spMk id="3" creationId="{4541EB1C-571C-48BB-9B26-24269A69184D}"/>
          </ac:spMkLst>
        </pc:spChg>
        <pc:picChg chg="add mod">
          <ac:chgData name="Philippe Dudognon" userId="8c37c691-958d-4470-855c-9e4378e20dcd" providerId="ADAL" clId="{7C08BD29-AB09-4695-8C7C-D8827494B6B1}" dt="2021-12-03T17:14:00.905" v="178" actId="1076"/>
          <ac:picMkLst>
            <pc:docMk/>
            <pc:sldMk cId="2732824478" sldId="2076138482"/>
            <ac:picMk id="5" creationId="{EBBC7963-2F4B-478B-864B-A3EE83170D8B}"/>
          </ac:picMkLst>
        </pc:picChg>
        <pc:picChg chg="add mod">
          <ac:chgData name="Philippe Dudognon" userId="8c37c691-958d-4470-855c-9e4378e20dcd" providerId="ADAL" clId="{7C08BD29-AB09-4695-8C7C-D8827494B6B1}" dt="2021-12-03T17:13:37.911" v="169" actId="1076"/>
          <ac:picMkLst>
            <pc:docMk/>
            <pc:sldMk cId="2732824478" sldId="2076138482"/>
            <ac:picMk id="7" creationId="{0EAABD33-C3BC-47AC-90EF-9FFB382989A4}"/>
          </ac:picMkLst>
        </pc:picChg>
      </pc:sldChg>
      <pc:sldChg chg="addSp delSp modSp new mod">
        <pc:chgData name="Philippe Dudognon" userId="8c37c691-958d-4470-855c-9e4378e20dcd" providerId="ADAL" clId="{7C08BD29-AB09-4695-8C7C-D8827494B6B1}" dt="2021-12-03T17:13:54.697" v="176" actId="1076"/>
        <pc:sldMkLst>
          <pc:docMk/>
          <pc:sldMk cId="755231034" sldId="2076138483"/>
        </pc:sldMkLst>
        <pc:spChg chg="mod">
          <ac:chgData name="Philippe Dudognon" userId="8c37c691-958d-4470-855c-9e4378e20dcd" providerId="ADAL" clId="{7C08BD29-AB09-4695-8C7C-D8827494B6B1}" dt="2021-12-03T17:13:53.010" v="175" actId="1076"/>
          <ac:spMkLst>
            <pc:docMk/>
            <pc:sldMk cId="755231034" sldId="2076138483"/>
            <ac:spMk id="2" creationId="{566BBDAE-C152-4612-A237-925E88E0FD33}"/>
          </ac:spMkLst>
        </pc:spChg>
        <pc:spChg chg="del">
          <ac:chgData name="Philippe Dudognon" userId="8c37c691-958d-4470-855c-9e4378e20dcd" providerId="ADAL" clId="{7C08BD29-AB09-4695-8C7C-D8827494B6B1}" dt="2021-12-03T17:10:57.842" v="137" actId="478"/>
          <ac:spMkLst>
            <pc:docMk/>
            <pc:sldMk cId="755231034" sldId="2076138483"/>
            <ac:spMk id="3" creationId="{A5455B07-2C7D-477C-B82F-DAE9A17B2DF7}"/>
          </ac:spMkLst>
        </pc:spChg>
        <pc:picChg chg="add mod">
          <ac:chgData name="Philippe Dudognon" userId="8c37c691-958d-4470-855c-9e4378e20dcd" providerId="ADAL" clId="{7C08BD29-AB09-4695-8C7C-D8827494B6B1}" dt="2021-12-03T17:13:54.697" v="176" actId="1076"/>
          <ac:picMkLst>
            <pc:docMk/>
            <pc:sldMk cId="755231034" sldId="2076138483"/>
            <ac:picMk id="5" creationId="{1B503AAA-8D4A-4E0F-A861-616DC6F1EBCB}"/>
          </ac:picMkLst>
        </pc:picChg>
        <pc:picChg chg="add mod">
          <ac:chgData name="Philippe Dudognon" userId="8c37c691-958d-4470-855c-9e4378e20dcd" providerId="ADAL" clId="{7C08BD29-AB09-4695-8C7C-D8827494B6B1}" dt="2021-12-03T17:13:47.407" v="173" actId="1076"/>
          <ac:picMkLst>
            <pc:docMk/>
            <pc:sldMk cId="755231034" sldId="2076138483"/>
            <ac:picMk id="7" creationId="{7A8264C1-A018-4140-8B58-92FCF7F7B3DB}"/>
          </ac:picMkLst>
        </pc:picChg>
      </pc:sldChg>
    </pc:docChg>
  </pc:docChgLst>
  <pc:docChgLst>
    <pc:chgData name="Philippe Dudognon" userId="8c37c691-958d-4470-855c-9e4378e20dcd" providerId="ADAL" clId="{C2F57814-B4CA-44EC-9C0B-3908A37B34BB}"/>
    <pc:docChg chg="undo redo custSel addSld delSld modSld sldOrd addSection delSection modSection">
      <pc:chgData name="Philippe Dudognon" userId="8c37c691-958d-4470-855c-9e4378e20dcd" providerId="ADAL" clId="{C2F57814-B4CA-44EC-9C0B-3908A37B34BB}" dt="2020-10-02T14:42:21.693" v="1543"/>
      <pc:docMkLst>
        <pc:docMk/>
      </pc:docMkLst>
      <pc:sldChg chg="addSp modSp mod">
        <pc:chgData name="Philippe Dudognon" userId="8c37c691-958d-4470-855c-9e4378e20dcd" providerId="ADAL" clId="{C2F57814-B4CA-44EC-9C0B-3908A37B34BB}" dt="2020-09-30T16:20:13.079" v="1265" actId="1076"/>
        <pc:sldMkLst>
          <pc:docMk/>
          <pc:sldMk cId="2308654435" sldId="412"/>
        </pc:sldMkLst>
        <pc:spChg chg="add mod">
          <ac:chgData name="Philippe Dudognon" userId="8c37c691-958d-4470-855c-9e4378e20dcd" providerId="ADAL" clId="{C2F57814-B4CA-44EC-9C0B-3908A37B34BB}" dt="2020-09-30T16:20:13.079" v="1265" actId="1076"/>
          <ac:spMkLst>
            <pc:docMk/>
            <pc:sldMk cId="2308654435" sldId="412"/>
            <ac:spMk id="2" creationId="{30192478-6171-4E1A-A595-4E3C7D4F6A91}"/>
          </ac:spMkLst>
        </pc:spChg>
      </pc:sldChg>
      <pc:sldChg chg="mod modShow">
        <pc:chgData name="Philippe Dudognon" userId="8c37c691-958d-4470-855c-9e4378e20dcd" providerId="ADAL" clId="{C2F57814-B4CA-44EC-9C0B-3908A37B34BB}" dt="2020-10-02T08:01:30.915" v="1527" actId="729"/>
        <pc:sldMkLst>
          <pc:docMk/>
          <pc:sldMk cId="2413628172" sldId="414"/>
        </pc:sldMkLst>
      </pc:sldChg>
      <pc:sldChg chg="addSp delSp modSp mod">
        <pc:chgData name="Philippe Dudognon" userId="8c37c691-958d-4470-855c-9e4378e20dcd" providerId="ADAL" clId="{C2F57814-B4CA-44EC-9C0B-3908A37B34BB}" dt="2020-10-02T07:03:05.497" v="1337" actId="1076"/>
        <pc:sldMkLst>
          <pc:docMk/>
          <pc:sldMk cId="2954066483" sldId="425"/>
        </pc:sldMkLst>
        <pc:spChg chg="add mod">
          <ac:chgData name="Philippe Dudognon" userId="8c37c691-958d-4470-855c-9e4378e20dcd" providerId="ADAL" clId="{C2F57814-B4CA-44EC-9C0B-3908A37B34BB}" dt="2020-10-02T07:03:05.497" v="1337" actId="1076"/>
          <ac:spMkLst>
            <pc:docMk/>
            <pc:sldMk cId="2954066483" sldId="425"/>
            <ac:spMk id="4" creationId="{60B885DE-A70E-44C8-A05A-252D6550A2F5}"/>
          </ac:spMkLst>
        </pc:spChg>
        <pc:spChg chg="add del">
          <ac:chgData name="Philippe Dudognon" userId="8c37c691-958d-4470-855c-9e4378e20dcd" providerId="ADAL" clId="{C2F57814-B4CA-44EC-9C0B-3908A37B34BB}" dt="2020-10-02T07:02:09.809" v="1326" actId="22"/>
          <ac:spMkLst>
            <pc:docMk/>
            <pc:sldMk cId="2954066483" sldId="425"/>
            <ac:spMk id="91" creationId="{0ED49A3E-07A0-4109-9D62-AD14E609338D}"/>
          </ac:spMkLst>
        </pc:spChg>
        <pc:spChg chg="add del">
          <ac:chgData name="Philippe Dudognon" userId="8c37c691-958d-4470-855c-9e4378e20dcd" providerId="ADAL" clId="{C2F57814-B4CA-44EC-9C0B-3908A37B34BB}" dt="2020-10-02T07:02:28.799" v="1330" actId="22"/>
          <ac:spMkLst>
            <pc:docMk/>
            <pc:sldMk cId="2954066483" sldId="425"/>
            <ac:spMk id="102" creationId="{D554A847-41D1-406E-995A-A754077D3E26}"/>
          </ac:spMkLst>
        </pc:spChg>
        <pc:spChg chg="mod">
          <ac:chgData name="Philippe Dudognon" userId="8c37c691-958d-4470-855c-9e4378e20dcd" providerId="ADAL" clId="{C2F57814-B4CA-44EC-9C0B-3908A37B34BB}" dt="2020-10-02T07:02:50.018" v="1334" actId="21"/>
          <ac:spMkLst>
            <pc:docMk/>
            <pc:sldMk cId="2954066483" sldId="425"/>
            <ac:spMk id="174" creationId="{590813B4-98A1-4FB1-A621-776B6AAD6C8E}"/>
          </ac:spMkLst>
        </pc:spChg>
      </pc:sldChg>
      <pc:sldChg chg="addSp delSp modSp mod ord">
        <pc:chgData name="Philippe Dudognon" userId="8c37c691-958d-4470-855c-9e4378e20dcd" providerId="ADAL" clId="{C2F57814-B4CA-44EC-9C0B-3908A37B34BB}" dt="2020-09-30T15:16:47.084" v="1016" actId="478"/>
        <pc:sldMkLst>
          <pc:docMk/>
          <pc:sldMk cId="3431151509" sldId="426"/>
        </pc:sldMkLst>
        <pc:picChg chg="add mod">
          <ac:chgData name="Philippe Dudognon" userId="8c37c691-958d-4470-855c-9e4378e20dcd" providerId="ADAL" clId="{C2F57814-B4CA-44EC-9C0B-3908A37B34BB}" dt="2020-09-30T14:06:29.064" v="264" actId="1076"/>
          <ac:picMkLst>
            <pc:docMk/>
            <pc:sldMk cId="3431151509" sldId="426"/>
            <ac:picMk id="3" creationId="{0CF6B95B-B12A-4F0D-B095-2E20E9738C87}"/>
          </ac:picMkLst>
        </pc:picChg>
        <pc:picChg chg="add del mod">
          <ac:chgData name="Philippe Dudognon" userId="8c37c691-958d-4470-855c-9e4378e20dcd" providerId="ADAL" clId="{C2F57814-B4CA-44EC-9C0B-3908A37B34BB}" dt="2020-09-30T15:16:47.084" v="1016" actId="478"/>
          <ac:picMkLst>
            <pc:docMk/>
            <pc:sldMk cId="3431151509" sldId="426"/>
            <ac:picMk id="5" creationId="{A90CB0D3-1B96-4C76-8D1A-1C181248E985}"/>
          </ac:picMkLst>
        </pc:picChg>
      </pc:sldChg>
      <pc:sldChg chg="delSp modSp mod delAnim modAnim modNotesTx">
        <pc:chgData name="Philippe Dudognon" userId="8c37c691-958d-4470-855c-9e4378e20dcd" providerId="ADAL" clId="{C2F57814-B4CA-44EC-9C0B-3908A37B34BB}" dt="2020-09-30T15:08:10.804" v="970"/>
        <pc:sldMkLst>
          <pc:docMk/>
          <pc:sldMk cId="2877036622" sldId="432"/>
        </pc:sldMkLst>
        <pc:spChg chg="del">
          <ac:chgData name="Philippe Dudognon" userId="8c37c691-958d-4470-855c-9e4378e20dcd" providerId="ADAL" clId="{C2F57814-B4CA-44EC-9C0B-3908A37B34BB}" dt="2020-09-30T15:01:18.179" v="887" actId="478"/>
          <ac:spMkLst>
            <pc:docMk/>
            <pc:sldMk cId="2877036622" sldId="432"/>
            <ac:spMk id="6" creationId="{2A723395-FAC7-4792-B942-E62E0D13BADA}"/>
          </ac:spMkLst>
        </pc:spChg>
        <pc:spChg chg="del">
          <ac:chgData name="Philippe Dudognon" userId="8c37c691-958d-4470-855c-9e4378e20dcd" providerId="ADAL" clId="{C2F57814-B4CA-44EC-9C0B-3908A37B34BB}" dt="2020-09-30T15:01:19.422" v="888" actId="478"/>
          <ac:spMkLst>
            <pc:docMk/>
            <pc:sldMk cId="2877036622" sldId="432"/>
            <ac:spMk id="45" creationId="{8D45354E-1AD5-4BAF-9BF6-0E56ADD70CFE}"/>
          </ac:spMkLst>
        </pc:spChg>
        <pc:spChg chg="mod">
          <ac:chgData name="Philippe Dudognon" userId="8c37c691-958d-4470-855c-9e4378e20dcd" providerId="ADAL" clId="{C2F57814-B4CA-44EC-9C0B-3908A37B34BB}" dt="2020-09-30T15:01:24.471" v="891" actId="20577"/>
          <ac:spMkLst>
            <pc:docMk/>
            <pc:sldMk cId="2877036622" sldId="432"/>
            <ac:spMk id="55" creationId="{5330F564-692B-44BE-AF1B-2A014FA7EB2F}"/>
          </ac:spMkLst>
        </pc:spChg>
        <pc:spChg chg="mod">
          <ac:chgData name="Philippe Dudognon" userId="8c37c691-958d-4470-855c-9e4378e20dcd" providerId="ADAL" clId="{C2F57814-B4CA-44EC-9C0B-3908A37B34BB}" dt="2020-09-30T15:01:39.540" v="896" actId="6549"/>
          <ac:spMkLst>
            <pc:docMk/>
            <pc:sldMk cId="2877036622" sldId="432"/>
            <ac:spMk id="56" creationId="{48CA9266-4A13-41B0-B46E-3441AF0B9E10}"/>
          </ac:spMkLst>
        </pc:spChg>
        <pc:grpChg chg="del">
          <ac:chgData name="Philippe Dudognon" userId="8c37c691-958d-4470-855c-9e4378e20dcd" providerId="ADAL" clId="{C2F57814-B4CA-44EC-9C0B-3908A37B34BB}" dt="2020-09-30T15:01:13.232" v="882" actId="478"/>
          <ac:grpSpMkLst>
            <pc:docMk/>
            <pc:sldMk cId="2877036622" sldId="432"/>
            <ac:grpSpMk id="10" creationId="{B18ECC8F-6B23-481C-8B3A-3D9442655000}"/>
          </ac:grpSpMkLst>
        </pc:grpChg>
        <pc:picChg chg="del">
          <ac:chgData name="Philippe Dudognon" userId="8c37c691-958d-4470-855c-9e4378e20dcd" providerId="ADAL" clId="{C2F57814-B4CA-44EC-9C0B-3908A37B34BB}" dt="2020-09-30T15:01:14.840" v="884" actId="478"/>
          <ac:picMkLst>
            <pc:docMk/>
            <pc:sldMk cId="2877036622" sldId="432"/>
            <ac:picMk id="2" creationId="{E6A1C87B-D1CC-456C-A58A-A298EA613B28}"/>
          </ac:picMkLst>
        </pc:picChg>
        <pc:picChg chg="del">
          <ac:chgData name="Philippe Dudognon" userId="8c37c691-958d-4470-855c-9e4378e20dcd" providerId="ADAL" clId="{C2F57814-B4CA-44EC-9C0B-3908A37B34BB}" dt="2020-09-30T15:01:15.371" v="885" actId="478"/>
          <ac:picMkLst>
            <pc:docMk/>
            <pc:sldMk cId="2877036622" sldId="432"/>
            <ac:picMk id="3" creationId="{2DD805B8-A8E3-4A4C-96AA-31D52DCD069E}"/>
          </ac:picMkLst>
        </pc:picChg>
        <pc:picChg chg="del">
          <ac:chgData name="Philippe Dudognon" userId="8c37c691-958d-4470-855c-9e4378e20dcd" providerId="ADAL" clId="{C2F57814-B4CA-44EC-9C0B-3908A37B34BB}" dt="2020-09-30T15:01:15.825" v="886" actId="478"/>
          <ac:picMkLst>
            <pc:docMk/>
            <pc:sldMk cId="2877036622" sldId="432"/>
            <ac:picMk id="4" creationId="{52472E45-BCFA-4FA5-9A8D-66F56A6DDA51}"/>
          </ac:picMkLst>
        </pc:picChg>
        <pc:picChg chg="del">
          <ac:chgData name="Philippe Dudognon" userId="8c37c691-958d-4470-855c-9e4378e20dcd" providerId="ADAL" clId="{C2F57814-B4CA-44EC-9C0B-3908A37B34BB}" dt="2020-09-30T15:01:13.856" v="883" actId="478"/>
          <ac:picMkLst>
            <pc:docMk/>
            <pc:sldMk cId="2877036622" sldId="432"/>
            <ac:picMk id="5" creationId="{5C51BC8E-9D84-4A54-899C-3D00836DAB3F}"/>
          </ac:picMkLst>
        </pc:picChg>
        <pc:picChg chg="del">
          <ac:chgData name="Philippe Dudognon" userId="8c37c691-958d-4470-855c-9e4378e20dcd" providerId="ADAL" clId="{C2F57814-B4CA-44EC-9C0B-3908A37B34BB}" dt="2020-09-30T15:01:12.540" v="881" actId="478"/>
          <ac:picMkLst>
            <pc:docMk/>
            <pc:sldMk cId="2877036622" sldId="432"/>
            <ac:picMk id="43" creationId="{5053376D-0A6E-4315-88D2-6A3A8F2533F8}"/>
          </ac:picMkLst>
        </pc:picChg>
      </pc:sldChg>
      <pc:sldChg chg="addSp delSp modSp mod modNotesTx">
        <pc:chgData name="Philippe Dudognon" userId="8c37c691-958d-4470-855c-9e4378e20dcd" providerId="ADAL" clId="{C2F57814-B4CA-44EC-9C0B-3908A37B34BB}" dt="2020-10-02T07:02:16.426" v="1328" actId="478"/>
        <pc:sldMkLst>
          <pc:docMk/>
          <pc:sldMk cId="2829737439" sldId="1949"/>
        </pc:sldMkLst>
        <pc:spChg chg="add del">
          <ac:chgData name="Philippe Dudognon" userId="8c37c691-958d-4470-855c-9e4378e20dcd" providerId="ADAL" clId="{C2F57814-B4CA-44EC-9C0B-3908A37B34BB}" dt="2020-10-02T07:02:16.426" v="1328" actId="478"/>
          <ac:spMkLst>
            <pc:docMk/>
            <pc:sldMk cId="2829737439" sldId="1949"/>
            <ac:spMk id="3" creationId="{3A2275A4-4DF7-4F87-A8FA-C164A866775B}"/>
          </ac:spMkLst>
        </pc:spChg>
        <pc:spChg chg="mod">
          <ac:chgData name="Philippe Dudognon" userId="8c37c691-958d-4470-855c-9e4378e20dcd" providerId="ADAL" clId="{C2F57814-B4CA-44EC-9C0B-3908A37B34BB}" dt="2020-09-30T14:05:00.941" v="251" actId="1076"/>
          <ac:spMkLst>
            <pc:docMk/>
            <pc:sldMk cId="2829737439" sldId="1949"/>
            <ac:spMk id="40" creationId="{CA8A5940-A21B-42FE-9D91-0A88A2642233}"/>
          </ac:spMkLst>
        </pc:spChg>
        <pc:picChg chg="mod">
          <ac:chgData name="Philippe Dudognon" userId="8c37c691-958d-4470-855c-9e4378e20dcd" providerId="ADAL" clId="{C2F57814-B4CA-44EC-9C0B-3908A37B34BB}" dt="2020-09-30T14:05:41.265" v="256" actId="1076"/>
          <ac:picMkLst>
            <pc:docMk/>
            <pc:sldMk cId="2829737439" sldId="1949"/>
            <ac:picMk id="39" creationId="{00455E87-DE59-5140-8D7A-A67DE549F921}"/>
          </ac:picMkLst>
        </pc:picChg>
        <pc:picChg chg="mod">
          <ac:chgData name="Philippe Dudognon" userId="8c37c691-958d-4470-855c-9e4378e20dcd" providerId="ADAL" clId="{C2F57814-B4CA-44EC-9C0B-3908A37B34BB}" dt="2020-09-30T14:05:37.985" v="255" actId="1076"/>
          <ac:picMkLst>
            <pc:docMk/>
            <pc:sldMk cId="2829737439" sldId="1949"/>
            <ac:picMk id="42" creationId="{DBD90BCF-820C-CD40-87B1-EC52DB67364F}"/>
          </ac:picMkLst>
        </pc:picChg>
      </pc:sldChg>
      <pc:sldChg chg="modNotesTx">
        <pc:chgData name="Philippe Dudognon" userId="8c37c691-958d-4470-855c-9e4378e20dcd" providerId="ADAL" clId="{C2F57814-B4CA-44EC-9C0B-3908A37B34BB}" dt="2020-09-30T15:20:53.642" v="1050" actId="20577"/>
        <pc:sldMkLst>
          <pc:docMk/>
          <pc:sldMk cId="300832079" sldId="1950"/>
        </pc:sldMkLst>
      </pc:sldChg>
      <pc:sldChg chg="modSp add mod modClrScheme modShow chgLayout">
        <pc:chgData name="Philippe Dudognon" userId="8c37c691-958d-4470-855c-9e4378e20dcd" providerId="ADAL" clId="{C2F57814-B4CA-44EC-9C0B-3908A37B34BB}" dt="2020-09-30T16:18:49.898" v="1206" actId="729"/>
        <pc:sldMkLst>
          <pc:docMk/>
          <pc:sldMk cId="3052408346" sldId="2046"/>
        </pc:sldMkLst>
        <pc:spChg chg="mod ord">
          <ac:chgData name="Philippe Dudognon" userId="8c37c691-958d-4470-855c-9e4378e20dcd" providerId="ADAL" clId="{C2F57814-B4CA-44EC-9C0B-3908A37B34BB}" dt="2020-09-30T16:13:42.239" v="1194" actId="1076"/>
          <ac:spMkLst>
            <pc:docMk/>
            <pc:sldMk cId="3052408346" sldId="2046"/>
            <ac:spMk id="2" creationId="{9327D177-8C13-4B65-9CAA-57CE1A37B301}"/>
          </ac:spMkLst>
        </pc:spChg>
        <pc:graphicFrameChg chg="mod ord">
          <ac:chgData name="Philippe Dudognon" userId="8c37c691-958d-4470-855c-9e4378e20dcd" providerId="ADAL" clId="{C2F57814-B4CA-44EC-9C0B-3908A37B34BB}" dt="2020-09-30T16:13:37.149" v="1193" actId="700"/>
          <ac:graphicFrameMkLst>
            <pc:docMk/>
            <pc:sldMk cId="3052408346" sldId="2046"/>
            <ac:graphicFrameMk id="4" creationId="{09E8C8FB-2D84-47AF-ABB8-142D73266F69}"/>
          </ac:graphicFrameMkLst>
        </pc:graphicFrameChg>
      </pc:sldChg>
      <pc:sldChg chg="addSp delSp modSp add mod modClrScheme modAnim chgLayout modNotesTx">
        <pc:chgData name="Philippe Dudognon" userId="8c37c691-958d-4470-855c-9e4378e20dcd" providerId="ADAL" clId="{C2F57814-B4CA-44EC-9C0B-3908A37B34BB}" dt="2020-10-02T08:05:11.696" v="1528" actId="1076"/>
        <pc:sldMkLst>
          <pc:docMk/>
          <pc:sldMk cId="2157405112" sldId="2167"/>
        </pc:sldMkLst>
        <pc:spChg chg="mod">
          <ac:chgData name="Philippe Dudognon" userId="8c37c691-958d-4470-855c-9e4378e20dcd" providerId="ADAL" clId="{C2F57814-B4CA-44EC-9C0B-3908A37B34BB}" dt="2020-10-02T08:05:11.696" v="1528" actId="1076"/>
          <ac:spMkLst>
            <pc:docMk/>
            <pc:sldMk cId="2157405112" sldId="2167"/>
            <ac:spMk id="2" creationId="{49EFE11B-A2ED-4E09-AFA9-94D14DD43B2E}"/>
          </ac:spMkLst>
        </pc:spChg>
        <pc:spChg chg="add del">
          <ac:chgData name="Philippe Dudognon" userId="8c37c691-958d-4470-855c-9e4378e20dcd" providerId="ADAL" clId="{C2F57814-B4CA-44EC-9C0B-3908A37B34BB}" dt="2020-10-02T07:04:22.271" v="1340" actId="478"/>
          <ac:spMkLst>
            <pc:docMk/>
            <pc:sldMk cId="2157405112" sldId="2167"/>
            <ac:spMk id="5" creationId="{6C488FA6-C89B-41BE-89DF-5D061890D953}"/>
          </ac:spMkLst>
        </pc:spChg>
        <pc:spChg chg="add mod">
          <ac:chgData name="Philippe Dudognon" userId="8c37c691-958d-4470-855c-9e4378e20dcd" providerId="ADAL" clId="{C2F57814-B4CA-44EC-9C0B-3908A37B34BB}" dt="2020-10-02T07:05:03.201" v="1384" actId="207"/>
          <ac:spMkLst>
            <pc:docMk/>
            <pc:sldMk cId="2157405112" sldId="2167"/>
            <ac:spMk id="49" creationId="{E80AAB92-A88F-4F74-AA53-C1DB8803C5D3}"/>
          </ac:spMkLst>
        </pc:spChg>
        <pc:spChg chg="add mod">
          <ac:chgData name="Philippe Dudognon" userId="8c37c691-958d-4470-855c-9e4378e20dcd" providerId="ADAL" clId="{C2F57814-B4CA-44EC-9C0B-3908A37B34BB}" dt="2020-10-02T07:05:15.109" v="1386" actId="1076"/>
          <ac:spMkLst>
            <pc:docMk/>
            <pc:sldMk cId="2157405112" sldId="2167"/>
            <ac:spMk id="51" creationId="{C24B2F78-DDE3-48B9-8B10-798817471866}"/>
          </ac:spMkLst>
        </pc:spChg>
        <pc:spChg chg="add mod">
          <ac:chgData name="Philippe Dudognon" userId="8c37c691-958d-4470-855c-9e4378e20dcd" providerId="ADAL" clId="{C2F57814-B4CA-44EC-9C0B-3908A37B34BB}" dt="2020-10-02T07:05:35.456" v="1392" actId="1076"/>
          <ac:spMkLst>
            <pc:docMk/>
            <pc:sldMk cId="2157405112" sldId="2167"/>
            <ac:spMk id="52" creationId="{7F6ADE04-091A-4488-B50D-C0D9403BC1CC}"/>
          </ac:spMkLst>
        </pc:spChg>
        <pc:spChg chg="add mod">
          <ac:chgData name="Philippe Dudognon" userId="8c37c691-958d-4470-855c-9e4378e20dcd" providerId="ADAL" clId="{C2F57814-B4CA-44EC-9C0B-3908A37B34BB}" dt="2020-10-02T07:05:29.815" v="1391" actId="1076"/>
          <ac:spMkLst>
            <pc:docMk/>
            <pc:sldMk cId="2157405112" sldId="2167"/>
            <ac:spMk id="53" creationId="{CAE7EE47-5269-4111-9266-C8DEB267281B}"/>
          </ac:spMkLst>
        </pc:spChg>
      </pc:sldChg>
      <pc:sldChg chg="modSp add mod">
        <pc:chgData name="Philippe Dudognon" userId="8c37c691-958d-4470-855c-9e4378e20dcd" providerId="ADAL" clId="{C2F57814-B4CA-44EC-9C0B-3908A37B34BB}" dt="2020-10-02T08:09:07.428" v="1531" actId="20577"/>
        <pc:sldMkLst>
          <pc:docMk/>
          <pc:sldMk cId="3880523356" sldId="2076136576"/>
        </pc:sldMkLst>
        <pc:spChg chg="mod">
          <ac:chgData name="Philippe Dudognon" userId="8c37c691-958d-4470-855c-9e4378e20dcd" providerId="ADAL" clId="{C2F57814-B4CA-44EC-9C0B-3908A37B34BB}" dt="2020-10-02T07:57:02.407" v="1526" actId="6549"/>
          <ac:spMkLst>
            <pc:docMk/>
            <pc:sldMk cId="3880523356" sldId="2076136576"/>
            <ac:spMk id="9" creationId="{0DA30CEE-B34F-4474-8E52-3760A76FBFDB}"/>
          </ac:spMkLst>
        </pc:spChg>
        <pc:spChg chg="mod">
          <ac:chgData name="Philippe Dudognon" userId="8c37c691-958d-4470-855c-9e4378e20dcd" providerId="ADAL" clId="{C2F57814-B4CA-44EC-9C0B-3908A37B34BB}" dt="2020-10-02T08:09:07.428" v="1531" actId="20577"/>
          <ac:spMkLst>
            <pc:docMk/>
            <pc:sldMk cId="3880523356" sldId="2076136576"/>
            <ac:spMk id="66" creationId="{E913C800-B4EB-42BF-B449-D4E0040CE389}"/>
          </ac:spMkLst>
        </pc:spChg>
      </pc:sldChg>
      <pc:sldChg chg="addSp delSp modSp add mod">
        <pc:chgData name="Philippe Dudognon" userId="8c37c691-958d-4470-855c-9e4378e20dcd" providerId="ADAL" clId="{C2F57814-B4CA-44EC-9C0B-3908A37B34BB}" dt="2020-09-30T14:19:23.903" v="419" actId="1076"/>
        <pc:sldMkLst>
          <pc:docMk/>
          <pc:sldMk cId="2907227819" sldId="2076136577"/>
        </pc:sldMkLst>
        <pc:spChg chg="mod">
          <ac:chgData name="Philippe Dudognon" userId="8c37c691-958d-4470-855c-9e4378e20dcd" providerId="ADAL" clId="{C2F57814-B4CA-44EC-9C0B-3908A37B34BB}" dt="2020-09-30T14:19:23.903" v="419" actId="1076"/>
          <ac:spMkLst>
            <pc:docMk/>
            <pc:sldMk cId="2907227819" sldId="2076136577"/>
            <ac:spMk id="2" creationId="{9EB1267E-7F67-453C-9662-C5BC44546C96}"/>
          </ac:spMkLst>
        </pc:spChg>
        <pc:spChg chg="mod">
          <ac:chgData name="Philippe Dudognon" userId="8c37c691-958d-4470-855c-9e4378e20dcd" providerId="ADAL" clId="{C2F57814-B4CA-44EC-9C0B-3908A37B34BB}" dt="2020-09-30T13:52:15.730" v="116" actId="14100"/>
          <ac:spMkLst>
            <pc:docMk/>
            <pc:sldMk cId="2907227819" sldId="2076136577"/>
            <ac:spMk id="4" creationId="{B62FC230-75C4-4814-A261-366E2DD23505}"/>
          </ac:spMkLst>
        </pc:spChg>
        <pc:picChg chg="add del mod">
          <ac:chgData name="Philippe Dudognon" userId="8c37c691-958d-4470-855c-9e4378e20dcd" providerId="ADAL" clId="{C2F57814-B4CA-44EC-9C0B-3908A37B34BB}" dt="2020-09-30T14:05:52.917" v="257" actId="478"/>
          <ac:picMkLst>
            <pc:docMk/>
            <pc:sldMk cId="2907227819" sldId="2076136577"/>
            <ac:picMk id="5" creationId="{5D328324-9059-45D8-A4A2-845C95BED7E3}"/>
          </ac:picMkLst>
        </pc:picChg>
        <pc:picChg chg="add mod">
          <ac:chgData name="Philippe Dudognon" userId="8c37c691-958d-4470-855c-9e4378e20dcd" providerId="ADAL" clId="{C2F57814-B4CA-44EC-9C0B-3908A37B34BB}" dt="2020-09-30T14:05:56.498" v="259" actId="1076"/>
          <ac:picMkLst>
            <pc:docMk/>
            <pc:sldMk cId="2907227819" sldId="2076136577"/>
            <ac:picMk id="7" creationId="{3C515BB9-6E61-4253-8EB2-C5ACCDE8BA38}"/>
          </ac:picMkLst>
        </pc:picChg>
        <pc:picChg chg="add mod">
          <ac:chgData name="Philippe Dudognon" userId="8c37c691-958d-4470-855c-9e4378e20dcd" providerId="ADAL" clId="{C2F57814-B4CA-44EC-9C0B-3908A37B34BB}" dt="2020-09-30T14:06:14.382" v="262" actId="14100"/>
          <ac:picMkLst>
            <pc:docMk/>
            <pc:sldMk cId="2907227819" sldId="2076136577"/>
            <ac:picMk id="9" creationId="{CCA3B3EC-ED6E-4DE5-B5EB-C83C325EC08D}"/>
          </ac:picMkLst>
        </pc:picChg>
      </pc:sldChg>
      <pc:sldChg chg="addSp modSp mod">
        <pc:chgData name="Philippe Dudognon" userId="8c37c691-958d-4470-855c-9e4378e20dcd" providerId="ADAL" clId="{C2F57814-B4CA-44EC-9C0B-3908A37B34BB}" dt="2020-09-30T15:17:07.538" v="1018" actId="1076"/>
        <pc:sldMkLst>
          <pc:docMk/>
          <pc:sldMk cId="1886653511" sldId="2076136586"/>
        </pc:sldMkLst>
        <pc:picChg chg="add mod">
          <ac:chgData name="Philippe Dudognon" userId="8c37c691-958d-4470-855c-9e4378e20dcd" providerId="ADAL" clId="{C2F57814-B4CA-44EC-9C0B-3908A37B34BB}" dt="2020-09-30T15:16:18.969" v="1013" actId="1076"/>
          <ac:picMkLst>
            <pc:docMk/>
            <pc:sldMk cId="1886653511" sldId="2076136586"/>
            <ac:picMk id="4" creationId="{DF14FCCC-E6FE-4234-9AB3-AF6E555B6D8F}"/>
          </ac:picMkLst>
        </pc:picChg>
        <pc:picChg chg="add mod">
          <ac:chgData name="Philippe Dudognon" userId="8c37c691-958d-4470-855c-9e4378e20dcd" providerId="ADAL" clId="{C2F57814-B4CA-44EC-9C0B-3908A37B34BB}" dt="2020-09-30T15:17:07.538" v="1018" actId="1076"/>
          <ac:picMkLst>
            <pc:docMk/>
            <pc:sldMk cId="1886653511" sldId="2076136586"/>
            <ac:picMk id="8" creationId="{DD17F719-FA82-4B64-A08A-9284C6AAC4C5}"/>
          </ac:picMkLst>
        </pc:picChg>
      </pc:sldChg>
      <pc:sldChg chg="del">
        <pc:chgData name="Philippe Dudognon" userId="8c37c691-958d-4470-855c-9e4378e20dcd" providerId="ADAL" clId="{C2F57814-B4CA-44EC-9C0B-3908A37B34BB}" dt="2020-10-02T07:17:16.304" v="1435" actId="47"/>
        <pc:sldMkLst>
          <pc:docMk/>
          <pc:sldMk cId="3830117693" sldId="2076136590"/>
        </pc:sldMkLst>
      </pc:sldChg>
      <pc:sldChg chg="addSp">
        <pc:chgData name="Philippe Dudognon" userId="8c37c691-958d-4470-855c-9e4378e20dcd" providerId="ADAL" clId="{C2F57814-B4CA-44EC-9C0B-3908A37B34BB}" dt="2020-09-30T14:30:43.999" v="490"/>
        <pc:sldMkLst>
          <pc:docMk/>
          <pc:sldMk cId="1531070775" sldId="2076136591"/>
        </pc:sldMkLst>
        <pc:picChg chg="add">
          <ac:chgData name="Philippe Dudognon" userId="8c37c691-958d-4470-855c-9e4378e20dcd" providerId="ADAL" clId="{C2F57814-B4CA-44EC-9C0B-3908A37B34BB}" dt="2020-09-30T14:30:43.999" v="490"/>
          <ac:picMkLst>
            <pc:docMk/>
            <pc:sldMk cId="1531070775" sldId="2076136591"/>
            <ac:picMk id="3074" creationId="{D9E9FA36-4F81-438B-B4BC-2E8BFB309CFE}"/>
          </ac:picMkLst>
        </pc:picChg>
      </pc:sldChg>
      <pc:sldChg chg="addSp delSp modSp add del mod modAnim">
        <pc:chgData name="Philippe Dudognon" userId="8c37c691-958d-4470-855c-9e4378e20dcd" providerId="ADAL" clId="{C2F57814-B4CA-44EC-9C0B-3908A37B34BB}" dt="2020-10-02T07:49:17.944" v="1497" actId="1076"/>
        <pc:sldMkLst>
          <pc:docMk/>
          <pc:sldMk cId="3941902251" sldId="2076136591"/>
        </pc:sldMkLst>
        <pc:spChg chg="mod">
          <ac:chgData name="Philippe Dudognon" userId="8c37c691-958d-4470-855c-9e4378e20dcd" providerId="ADAL" clId="{C2F57814-B4CA-44EC-9C0B-3908A37B34BB}" dt="2020-10-02T07:49:15.587" v="1496" actId="20577"/>
          <ac:spMkLst>
            <pc:docMk/>
            <pc:sldMk cId="3941902251" sldId="2076136591"/>
            <ac:spMk id="2" creationId="{F8E686CF-0F39-4D6F-9CBB-DAF00D23BE87}"/>
          </ac:spMkLst>
        </pc:spChg>
        <pc:picChg chg="del">
          <ac:chgData name="Philippe Dudognon" userId="8c37c691-958d-4470-855c-9e4378e20dcd" providerId="ADAL" clId="{C2F57814-B4CA-44EC-9C0B-3908A37B34BB}" dt="2020-09-30T14:32:44.230" v="494" actId="478"/>
          <ac:picMkLst>
            <pc:docMk/>
            <pc:sldMk cId="3941902251" sldId="2076136591"/>
            <ac:picMk id="4" creationId="{3E399640-48B4-4FFE-B1CC-45BE495004C6}"/>
          </ac:picMkLst>
        </pc:picChg>
        <pc:picChg chg="add mod">
          <ac:chgData name="Philippe Dudognon" userId="8c37c691-958d-4470-855c-9e4378e20dcd" providerId="ADAL" clId="{C2F57814-B4CA-44EC-9C0B-3908A37B34BB}" dt="2020-09-30T14:33:33.669" v="503" actId="1076"/>
          <ac:picMkLst>
            <pc:docMk/>
            <pc:sldMk cId="3941902251" sldId="2076136591"/>
            <ac:picMk id="5" creationId="{1B71FB65-2D11-48DD-A1F0-3D6A94FE7968}"/>
          </ac:picMkLst>
        </pc:picChg>
        <pc:picChg chg="mod">
          <ac:chgData name="Philippe Dudognon" userId="8c37c691-958d-4470-855c-9e4378e20dcd" providerId="ADAL" clId="{C2F57814-B4CA-44EC-9C0B-3908A37B34BB}" dt="2020-10-02T07:49:17.944" v="1497" actId="1076"/>
          <ac:picMkLst>
            <pc:docMk/>
            <pc:sldMk cId="3941902251" sldId="2076136591"/>
            <ac:picMk id="3074" creationId="{D9E9FA36-4F81-438B-B4BC-2E8BFB309CFE}"/>
          </ac:picMkLst>
        </pc:picChg>
      </pc:sldChg>
      <pc:sldChg chg="add del mod modShow">
        <pc:chgData name="Philippe Dudognon" userId="8c37c691-958d-4470-855c-9e4378e20dcd" providerId="ADAL" clId="{C2F57814-B4CA-44EC-9C0B-3908A37B34BB}" dt="2020-09-30T16:19:27.698" v="1212" actId="22"/>
        <pc:sldMkLst>
          <pc:docMk/>
          <pc:sldMk cId="2306214813" sldId="2076136594"/>
        </pc:sldMkLst>
      </pc:sldChg>
      <pc:sldChg chg="modSp add mod modNotesTx">
        <pc:chgData name="Philippe Dudognon" userId="8c37c691-958d-4470-855c-9e4378e20dcd" providerId="ADAL" clId="{C2F57814-B4CA-44EC-9C0B-3908A37B34BB}" dt="2020-10-02T08:10:04.244" v="1535" actId="404"/>
        <pc:sldMkLst>
          <pc:docMk/>
          <pc:sldMk cId="4094422140" sldId="2076136595"/>
        </pc:sldMkLst>
        <pc:spChg chg="mod">
          <ac:chgData name="Philippe Dudognon" userId="8c37c691-958d-4470-855c-9e4378e20dcd" providerId="ADAL" clId="{C2F57814-B4CA-44EC-9C0B-3908A37B34BB}" dt="2020-09-30T14:13:14.819" v="299" actId="1076"/>
          <ac:spMkLst>
            <pc:docMk/>
            <pc:sldMk cId="4094422140" sldId="2076136595"/>
            <ac:spMk id="2" creationId="{121CE66E-89B1-404A-BAF2-0223C067BE80}"/>
          </ac:spMkLst>
        </pc:spChg>
        <pc:spChg chg="mod">
          <ac:chgData name="Philippe Dudognon" userId="8c37c691-958d-4470-855c-9e4378e20dcd" providerId="ADAL" clId="{C2F57814-B4CA-44EC-9C0B-3908A37B34BB}" dt="2020-10-02T08:10:04.244" v="1535" actId="404"/>
          <ac:spMkLst>
            <pc:docMk/>
            <pc:sldMk cId="4094422140" sldId="2076136595"/>
            <ac:spMk id="4" creationId="{CEA0FF6C-5E5C-4FEA-B4ED-5BE6EDCD475A}"/>
          </ac:spMkLst>
        </pc:spChg>
      </pc:sldChg>
      <pc:sldChg chg="addSp modSp add mod modNotesTx">
        <pc:chgData name="Philippe Dudognon" userId="8c37c691-958d-4470-855c-9e4378e20dcd" providerId="ADAL" clId="{C2F57814-B4CA-44EC-9C0B-3908A37B34BB}" dt="2020-10-02T14:42:21.693" v="1543"/>
        <pc:sldMkLst>
          <pc:docMk/>
          <pc:sldMk cId="1369502391" sldId="2076136596"/>
        </pc:sldMkLst>
        <pc:spChg chg="mod">
          <ac:chgData name="Philippe Dudognon" userId="8c37c691-958d-4470-855c-9e4378e20dcd" providerId="ADAL" clId="{C2F57814-B4CA-44EC-9C0B-3908A37B34BB}" dt="2020-10-02T07:50:11.800" v="1498" actId="14100"/>
          <ac:spMkLst>
            <pc:docMk/>
            <pc:sldMk cId="1369502391" sldId="2076136596"/>
            <ac:spMk id="3" creationId="{7B663F06-0D74-4385-89D9-143A34A8343B}"/>
          </ac:spMkLst>
        </pc:spChg>
        <pc:picChg chg="add mod">
          <ac:chgData name="Philippe Dudognon" userId="8c37c691-958d-4470-855c-9e4378e20dcd" providerId="ADAL" clId="{C2F57814-B4CA-44EC-9C0B-3908A37B34BB}" dt="2020-09-30T14:24:02.754" v="442" actId="1076"/>
          <ac:picMkLst>
            <pc:docMk/>
            <pc:sldMk cId="1369502391" sldId="2076136596"/>
            <ac:picMk id="5" creationId="{4CA80B7D-932A-4F20-91E6-CC85172ABF2E}"/>
          </ac:picMkLst>
        </pc:picChg>
      </pc:sldChg>
      <pc:sldChg chg="add modNotesTx">
        <pc:chgData name="Philippe Dudognon" userId="8c37c691-958d-4470-855c-9e4378e20dcd" providerId="ADAL" clId="{C2F57814-B4CA-44EC-9C0B-3908A37B34BB}" dt="2020-09-30T14:27:31.396" v="474"/>
        <pc:sldMkLst>
          <pc:docMk/>
          <pc:sldMk cId="287215905" sldId="2076136597"/>
        </pc:sldMkLst>
      </pc:sldChg>
      <pc:sldChg chg="modSp add mod ord">
        <pc:chgData name="Philippe Dudognon" userId="8c37c691-958d-4470-855c-9e4378e20dcd" providerId="ADAL" clId="{C2F57814-B4CA-44EC-9C0B-3908A37B34BB}" dt="2020-10-02T07:48:52.986" v="1486"/>
        <pc:sldMkLst>
          <pc:docMk/>
          <pc:sldMk cId="3689827863" sldId="2076136598"/>
        </pc:sldMkLst>
        <pc:spChg chg="mod">
          <ac:chgData name="Philippe Dudognon" userId="8c37c691-958d-4470-855c-9e4378e20dcd" providerId="ADAL" clId="{C2F57814-B4CA-44EC-9C0B-3908A37B34BB}" dt="2020-09-30T14:25:05.552" v="450" actId="20577"/>
          <ac:spMkLst>
            <pc:docMk/>
            <pc:sldMk cId="3689827863" sldId="2076136598"/>
            <ac:spMk id="2" creationId="{686B34C7-3AB3-454E-805F-61CC12114B57}"/>
          </ac:spMkLst>
        </pc:spChg>
      </pc:sldChg>
      <pc:sldChg chg="addSp delSp modSp mod">
        <pc:chgData name="Philippe Dudognon" userId="8c37c691-958d-4470-855c-9e4378e20dcd" providerId="ADAL" clId="{C2F57814-B4CA-44EC-9C0B-3908A37B34BB}" dt="2020-09-30T15:49:16.449" v="1162" actId="20577"/>
        <pc:sldMkLst>
          <pc:docMk/>
          <pc:sldMk cId="4267339736" sldId="2076136599"/>
        </pc:sldMkLst>
        <pc:spChg chg="del">
          <ac:chgData name="Philippe Dudognon" userId="8c37c691-958d-4470-855c-9e4378e20dcd" providerId="ADAL" clId="{C2F57814-B4CA-44EC-9C0B-3908A37B34BB}" dt="2020-09-30T15:49:06.396" v="1143" actId="478"/>
          <ac:spMkLst>
            <pc:docMk/>
            <pc:sldMk cId="4267339736" sldId="2076136599"/>
            <ac:spMk id="2" creationId="{223FC550-6FDA-492F-8416-2B52A15442C6}"/>
          </ac:spMkLst>
        </pc:spChg>
        <pc:spChg chg="add mod">
          <ac:chgData name="Philippe Dudognon" userId="8c37c691-958d-4470-855c-9e4378e20dcd" providerId="ADAL" clId="{C2F57814-B4CA-44EC-9C0B-3908A37B34BB}" dt="2020-09-30T15:49:16.449" v="1162" actId="20577"/>
          <ac:spMkLst>
            <pc:docMk/>
            <pc:sldMk cId="4267339736" sldId="2076136599"/>
            <ac:spMk id="5" creationId="{94D00A76-AAC2-47D0-A888-53417A1A1435}"/>
          </ac:spMkLst>
        </pc:spChg>
      </pc:sldChg>
      <pc:sldChg chg="add del mod modShow">
        <pc:chgData name="Philippe Dudognon" userId="8c37c691-958d-4470-855c-9e4378e20dcd" providerId="ADAL" clId="{C2F57814-B4CA-44EC-9C0B-3908A37B34BB}" dt="2020-10-02T07:17:54.402" v="1436" actId="729"/>
        <pc:sldMkLst>
          <pc:docMk/>
          <pc:sldMk cId="3069993879" sldId="2076136600"/>
        </pc:sldMkLst>
      </pc:sldChg>
      <pc:sldChg chg="add del mod modShow">
        <pc:chgData name="Philippe Dudognon" userId="8c37c691-958d-4470-855c-9e4378e20dcd" providerId="ADAL" clId="{C2F57814-B4CA-44EC-9C0B-3908A37B34BB}" dt="2020-10-02T07:17:54.402" v="1436" actId="729"/>
        <pc:sldMkLst>
          <pc:docMk/>
          <pc:sldMk cId="1333719714" sldId="2076136601"/>
        </pc:sldMkLst>
      </pc:sldChg>
      <pc:sldChg chg="add mod modShow">
        <pc:chgData name="Philippe Dudognon" userId="8c37c691-958d-4470-855c-9e4378e20dcd" providerId="ADAL" clId="{C2F57814-B4CA-44EC-9C0B-3908A37B34BB}" dt="2020-10-02T07:17:54.402" v="1436" actId="729"/>
        <pc:sldMkLst>
          <pc:docMk/>
          <pc:sldMk cId="293897421" sldId="2076136602"/>
        </pc:sldMkLst>
      </pc:sldChg>
      <pc:sldChg chg="modSp add del mod modAnim modShow">
        <pc:chgData name="Philippe Dudognon" userId="8c37c691-958d-4470-855c-9e4378e20dcd" providerId="ADAL" clId="{C2F57814-B4CA-44EC-9C0B-3908A37B34BB}" dt="2020-09-30T15:07:43.790" v="968" actId="22"/>
        <pc:sldMkLst>
          <pc:docMk/>
          <pc:sldMk cId="1905869792" sldId="2076138419"/>
        </pc:sldMkLst>
        <pc:spChg chg="mod">
          <ac:chgData name="Philippe Dudognon" userId="8c37c691-958d-4470-855c-9e4378e20dcd" providerId="ADAL" clId="{C2F57814-B4CA-44EC-9C0B-3908A37B34BB}" dt="2020-09-30T15:06:01.006" v="935" actId="1076"/>
          <ac:spMkLst>
            <pc:docMk/>
            <pc:sldMk cId="1905869792" sldId="2076138419"/>
            <ac:spMk id="55" creationId="{5330F564-692B-44BE-AF1B-2A014FA7EB2F}"/>
          </ac:spMkLst>
        </pc:spChg>
        <pc:spChg chg="mod">
          <ac:chgData name="Philippe Dudognon" userId="8c37c691-958d-4470-855c-9e4378e20dcd" providerId="ADAL" clId="{C2F57814-B4CA-44EC-9C0B-3908A37B34BB}" dt="2020-09-30T15:05:31.250" v="928" actId="207"/>
          <ac:spMkLst>
            <pc:docMk/>
            <pc:sldMk cId="1905869792" sldId="2076138419"/>
            <ac:spMk id="56" creationId="{48CA9266-4A13-41B0-B46E-3441AF0B9E10}"/>
          </ac:spMkLst>
        </pc:spChg>
      </pc:sldChg>
      <pc:sldChg chg="addSp delSp modSp mod modShow">
        <pc:chgData name="Philippe Dudognon" userId="8c37c691-958d-4470-855c-9e4378e20dcd" providerId="ADAL" clId="{C2F57814-B4CA-44EC-9C0B-3908A37B34BB}" dt="2020-09-30T15:06:07.183" v="937" actId="22"/>
        <pc:sldMkLst>
          <pc:docMk/>
          <pc:sldMk cId="1952388372" sldId="2076138420"/>
        </pc:sldMkLst>
        <pc:spChg chg="add">
          <ac:chgData name="Philippe Dudognon" userId="8c37c691-958d-4470-855c-9e4378e20dcd" providerId="ADAL" clId="{C2F57814-B4CA-44EC-9C0B-3908A37B34BB}" dt="2020-09-30T15:06:07.183" v="937" actId="22"/>
          <ac:spMkLst>
            <pc:docMk/>
            <pc:sldMk cId="1952388372" sldId="2076138420"/>
            <ac:spMk id="2" creationId="{70E37B93-9590-43F5-9907-FB659DAA8F7F}"/>
          </ac:spMkLst>
        </pc:spChg>
        <pc:spChg chg="del">
          <ac:chgData name="Philippe Dudognon" userId="8c37c691-958d-4470-855c-9e4378e20dcd" providerId="ADAL" clId="{C2F57814-B4CA-44EC-9C0B-3908A37B34BB}" dt="2020-09-30T15:06:06.425" v="936" actId="478"/>
          <ac:spMkLst>
            <pc:docMk/>
            <pc:sldMk cId="1952388372" sldId="2076138420"/>
            <ac:spMk id="55" creationId="{5330F564-692B-44BE-AF1B-2A014FA7EB2F}"/>
          </ac:spMkLst>
        </pc:spChg>
        <pc:spChg chg="mod">
          <ac:chgData name="Philippe Dudognon" userId="8c37c691-958d-4470-855c-9e4378e20dcd" providerId="ADAL" clId="{C2F57814-B4CA-44EC-9C0B-3908A37B34BB}" dt="2020-09-30T15:04:10.872" v="918" actId="207"/>
          <ac:spMkLst>
            <pc:docMk/>
            <pc:sldMk cId="1952388372" sldId="2076138420"/>
            <ac:spMk id="56" creationId="{48CA9266-4A13-41B0-B46E-3441AF0B9E10}"/>
          </ac:spMkLst>
        </pc:spChg>
      </pc:sldChg>
      <pc:sldChg chg="addSp delSp modSp mod modAnim modShow">
        <pc:chgData name="Philippe Dudognon" userId="8c37c691-958d-4470-855c-9e4378e20dcd" providerId="ADAL" clId="{C2F57814-B4CA-44EC-9C0B-3908A37B34BB}" dt="2020-09-30T15:08:38.523" v="978"/>
        <pc:sldMkLst>
          <pc:docMk/>
          <pc:sldMk cId="1156408499" sldId="2076138421"/>
        </pc:sldMkLst>
        <pc:spChg chg="add">
          <ac:chgData name="Philippe Dudognon" userId="8c37c691-958d-4470-855c-9e4378e20dcd" providerId="ADAL" clId="{C2F57814-B4CA-44EC-9C0B-3908A37B34BB}" dt="2020-09-30T15:06:12.755" v="939" actId="22"/>
          <ac:spMkLst>
            <pc:docMk/>
            <pc:sldMk cId="1156408499" sldId="2076138421"/>
            <ac:spMk id="5" creationId="{F049F9F5-0227-4ADD-9258-91012A9B58D3}"/>
          </ac:spMkLst>
        </pc:spChg>
        <pc:spChg chg="del">
          <ac:chgData name="Philippe Dudognon" userId="8c37c691-958d-4470-855c-9e4378e20dcd" providerId="ADAL" clId="{C2F57814-B4CA-44EC-9C0B-3908A37B34BB}" dt="2020-09-30T15:06:11.678" v="938" actId="478"/>
          <ac:spMkLst>
            <pc:docMk/>
            <pc:sldMk cId="1156408499" sldId="2076138421"/>
            <ac:spMk id="55" creationId="{5330F564-692B-44BE-AF1B-2A014FA7EB2F}"/>
          </ac:spMkLst>
        </pc:spChg>
        <pc:spChg chg="mod">
          <ac:chgData name="Philippe Dudognon" userId="8c37c691-958d-4470-855c-9e4378e20dcd" providerId="ADAL" clId="{C2F57814-B4CA-44EC-9C0B-3908A37B34BB}" dt="2020-09-30T15:04:16.858" v="919" actId="207"/>
          <ac:spMkLst>
            <pc:docMk/>
            <pc:sldMk cId="1156408499" sldId="2076138421"/>
            <ac:spMk id="56" creationId="{48CA9266-4A13-41B0-B46E-3441AF0B9E10}"/>
          </ac:spMkLst>
        </pc:spChg>
      </pc:sldChg>
      <pc:sldChg chg="addSp delSp modSp mod modAnim modShow">
        <pc:chgData name="Philippe Dudognon" userId="8c37c691-958d-4470-855c-9e4378e20dcd" providerId="ADAL" clId="{C2F57814-B4CA-44EC-9C0B-3908A37B34BB}" dt="2020-09-30T15:08:44.535" v="987"/>
        <pc:sldMkLst>
          <pc:docMk/>
          <pc:sldMk cId="1008192546" sldId="2076138422"/>
        </pc:sldMkLst>
        <pc:spChg chg="add">
          <ac:chgData name="Philippe Dudognon" userId="8c37c691-958d-4470-855c-9e4378e20dcd" providerId="ADAL" clId="{C2F57814-B4CA-44EC-9C0B-3908A37B34BB}" dt="2020-09-30T15:06:17.107" v="941" actId="22"/>
          <ac:spMkLst>
            <pc:docMk/>
            <pc:sldMk cId="1008192546" sldId="2076138422"/>
            <ac:spMk id="6" creationId="{8DE278A7-63F0-44AF-888A-B051AF978498}"/>
          </ac:spMkLst>
        </pc:spChg>
        <pc:spChg chg="del">
          <ac:chgData name="Philippe Dudognon" userId="8c37c691-958d-4470-855c-9e4378e20dcd" providerId="ADAL" clId="{C2F57814-B4CA-44EC-9C0B-3908A37B34BB}" dt="2020-09-30T15:06:16.527" v="940" actId="478"/>
          <ac:spMkLst>
            <pc:docMk/>
            <pc:sldMk cId="1008192546" sldId="2076138422"/>
            <ac:spMk id="55" creationId="{5330F564-692B-44BE-AF1B-2A014FA7EB2F}"/>
          </ac:spMkLst>
        </pc:spChg>
        <pc:spChg chg="mod">
          <ac:chgData name="Philippe Dudognon" userId="8c37c691-958d-4470-855c-9e4378e20dcd" providerId="ADAL" clId="{C2F57814-B4CA-44EC-9C0B-3908A37B34BB}" dt="2020-09-30T15:04:25.222" v="920" actId="207"/>
          <ac:spMkLst>
            <pc:docMk/>
            <pc:sldMk cId="1008192546" sldId="2076138422"/>
            <ac:spMk id="56" creationId="{48CA9266-4A13-41B0-B46E-3441AF0B9E10}"/>
          </ac:spMkLst>
        </pc:spChg>
      </pc:sldChg>
      <pc:sldChg chg="addSp delSp modSp mod modAnim modShow">
        <pc:chgData name="Philippe Dudognon" userId="8c37c691-958d-4470-855c-9e4378e20dcd" providerId="ADAL" clId="{C2F57814-B4CA-44EC-9C0B-3908A37B34BB}" dt="2020-09-30T15:08:51.110" v="998"/>
        <pc:sldMkLst>
          <pc:docMk/>
          <pc:sldMk cId="742340640" sldId="2076138423"/>
        </pc:sldMkLst>
        <pc:spChg chg="add">
          <ac:chgData name="Philippe Dudognon" userId="8c37c691-958d-4470-855c-9e4378e20dcd" providerId="ADAL" clId="{C2F57814-B4CA-44EC-9C0B-3908A37B34BB}" dt="2020-09-30T15:06:20.942" v="943" actId="22"/>
          <ac:spMkLst>
            <pc:docMk/>
            <pc:sldMk cId="742340640" sldId="2076138423"/>
            <ac:spMk id="2" creationId="{A8747CC1-2913-42F0-8D15-2F32DC4C7155}"/>
          </ac:spMkLst>
        </pc:spChg>
        <pc:spChg chg="del">
          <ac:chgData name="Philippe Dudognon" userId="8c37c691-958d-4470-855c-9e4378e20dcd" providerId="ADAL" clId="{C2F57814-B4CA-44EC-9C0B-3908A37B34BB}" dt="2020-09-30T15:06:20.475" v="942" actId="478"/>
          <ac:spMkLst>
            <pc:docMk/>
            <pc:sldMk cId="742340640" sldId="2076138423"/>
            <ac:spMk id="55" creationId="{5330F564-692B-44BE-AF1B-2A014FA7EB2F}"/>
          </ac:spMkLst>
        </pc:spChg>
        <pc:spChg chg="mod">
          <ac:chgData name="Philippe Dudognon" userId="8c37c691-958d-4470-855c-9e4378e20dcd" providerId="ADAL" clId="{C2F57814-B4CA-44EC-9C0B-3908A37B34BB}" dt="2020-09-30T15:04:32.245" v="921" actId="207"/>
          <ac:spMkLst>
            <pc:docMk/>
            <pc:sldMk cId="742340640" sldId="2076138423"/>
            <ac:spMk id="56" creationId="{48CA9266-4A13-41B0-B46E-3441AF0B9E10}"/>
          </ac:spMkLst>
        </pc:spChg>
      </pc:sldChg>
      <pc:sldChg chg="addSp delSp modSp mod">
        <pc:chgData name="Philippe Dudognon" userId="8c37c691-958d-4470-855c-9e4378e20dcd" providerId="ADAL" clId="{C2F57814-B4CA-44EC-9C0B-3908A37B34BB}" dt="2020-09-30T15:12:48.417" v="1008" actId="1076"/>
        <pc:sldMkLst>
          <pc:docMk/>
          <pc:sldMk cId="1216784469" sldId="2076138424"/>
        </pc:sldMkLst>
        <pc:picChg chg="add del mod">
          <ac:chgData name="Philippe Dudognon" userId="8c37c691-958d-4470-855c-9e4378e20dcd" providerId="ADAL" clId="{C2F57814-B4CA-44EC-9C0B-3908A37B34BB}" dt="2020-09-30T15:12:43.071" v="1005" actId="478"/>
          <ac:picMkLst>
            <pc:docMk/>
            <pc:sldMk cId="1216784469" sldId="2076138424"/>
            <ac:picMk id="4" creationId="{937172BD-1625-4565-B519-691D5228C517}"/>
          </ac:picMkLst>
        </pc:picChg>
        <pc:picChg chg="mod">
          <ac:chgData name="Philippe Dudognon" userId="8c37c691-958d-4470-855c-9e4378e20dcd" providerId="ADAL" clId="{C2F57814-B4CA-44EC-9C0B-3908A37B34BB}" dt="2020-09-30T15:12:14.369" v="1001" actId="14100"/>
          <ac:picMkLst>
            <pc:docMk/>
            <pc:sldMk cId="1216784469" sldId="2076138424"/>
            <ac:picMk id="5" creationId="{AAAA1E1B-B45C-4A8C-AD27-DD8C3CC31AF2}"/>
          </ac:picMkLst>
        </pc:picChg>
        <pc:picChg chg="add mod">
          <ac:chgData name="Philippe Dudognon" userId="8c37c691-958d-4470-855c-9e4378e20dcd" providerId="ADAL" clId="{C2F57814-B4CA-44EC-9C0B-3908A37B34BB}" dt="2020-09-30T15:12:48.417" v="1008" actId="1076"/>
          <ac:picMkLst>
            <pc:docMk/>
            <pc:sldMk cId="1216784469" sldId="2076138424"/>
            <ac:picMk id="7" creationId="{6F3D34A1-7A32-4093-9AC2-EE9BB3DF2852}"/>
          </ac:picMkLst>
        </pc:picChg>
      </pc:sldChg>
      <pc:sldChg chg="addSp">
        <pc:chgData name="Philippe Dudognon" userId="8c37c691-958d-4470-855c-9e4378e20dcd" providerId="ADAL" clId="{C2F57814-B4CA-44EC-9C0B-3908A37B34BB}" dt="2020-09-30T13:32:57.561" v="11"/>
        <pc:sldMkLst>
          <pc:docMk/>
          <pc:sldMk cId="1803906881" sldId="2076138435"/>
        </pc:sldMkLst>
        <pc:spChg chg="add">
          <ac:chgData name="Philippe Dudognon" userId="8c37c691-958d-4470-855c-9e4378e20dcd" providerId="ADAL" clId="{C2F57814-B4CA-44EC-9C0B-3908A37B34BB}" dt="2020-09-30T13:32:57.561" v="11"/>
          <ac:spMkLst>
            <pc:docMk/>
            <pc:sldMk cId="1803906881" sldId="2076138435"/>
            <ac:spMk id="4" creationId="{48359D4E-47A1-4FFA-BB8F-A9EDDF0C2068}"/>
          </ac:spMkLst>
        </pc:spChg>
        <pc:spChg chg="add">
          <ac:chgData name="Philippe Dudognon" userId="8c37c691-958d-4470-855c-9e4378e20dcd" providerId="ADAL" clId="{C2F57814-B4CA-44EC-9C0B-3908A37B34BB}" dt="2020-09-30T13:32:57.561" v="11"/>
          <ac:spMkLst>
            <pc:docMk/>
            <pc:sldMk cId="1803906881" sldId="2076138435"/>
            <ac:spMk id="5" creationId="{A5F6AB56-E8ED-4791-990E-4E1610F355F0}"/>
          </ac:spMkLst>
        </pc:spChg>
      </pc:sldChg>
      <pc:sldChg chg="addSp">
        <pc:chgData name="Philippe Dudognon" userId="8c37c691-958d-4470-855c-9e4378e20dcd" providerId="ADAL" clId="{C2F57814-B4CA-44EC-9C0B-3908A37B34BB}" dt="2020-09-30T13:33:13.016" v="18"/>
        <pc:sldMkLst>
          <pc:docMk/>
          <pc:sldMk cId="2235354833" sldId="2076138435"/>
        </pc:sldMkLst>
        <pc:spChg chg="add">
          <ac:chgData name="Philippe Dudognon" userId="8c37c691-958d-4470-855c-9e4378e20dcd" providerId="ADAL" clId="{C2F57814-B4CA-44EC-9C0B-3908A37B34BB}" dt="2020-09-30T13:33:13.016" v="18"/>
          <ac:spMkLst>
            <pc:docMk/>
            <pc:sldMk cId="2235354833" sldId="2076138435"/>
            <ac:spMk id="5" creationId="{4AE75511-6864-4896-8450-5002AA052F83}"/>
          </ac:spMkLst>
        </pc:spChg>
        <pc:spChg chg="add">
          <ac:chgData name="Philippe Dudognon" userId="8c37c691-958d-4470-855c-9e4378e20dcd" providerId="ADAL" clId="{C2F57814-B4CA-44EC-9C0B-3908A37B34BB}" dt="2020-09-30T13:33:13.016" v="18"/>
          <ac:spMkLst>
            <pc:docMk/>
            <pc:sldMk cId="2235354833" sldId="2076138435"/>
            <ac:spMk id="6" creationId="{47B2DB46-D11C-4AA9-AF65-196574E83DAC}"/>
          </ac:spMkLst>
        </pc:spChg>
      </pc:sldChg>
      <pc:sldChg chg="addSp delSp modSp new add del mod modNotesTx">
        <pc:chgData name="Philippe Dudognon" userId="8c37c691-958d-4470-855c-9e4378e20dcd" providerId="ADAL" clId="{C2F57814-B4CA-44EC-9C0B-3908A37B34BB}" dt="2020-09-30T16:19:14.679" v="1210" actId="22"/>
        <pc:sldMkLst>
          <pc:docMk/>
          <pc:sldMk cId="2906166675" sldId="2076138435"/>
        </pc:sldMkLst>
        <pc:spChg chg="mod">
          <ac:chgData name="Philippe Dudognon" userId="8c37c691-958d-4470-855c-9e4378e20dcd" providerId="ADAL" clId="{C2F57814-B4CA-44EC-9C0B-3908A37B34BB}" dt="2020-09-30T13:35:00.673" v="61" actId="20577"/>
          <ac:spMkLst>
            <pc:docMk/>
            <pc:sldMk cId="2906166675" sldId="2076138435"/>
            <ac:spMk id="2" creationId="{32D81CD7-950E-40DD-A131-D47615509101}"/>
          </ac:spMkLst>
        </pc:spChg>
        <pc:spChg chg="del">
          <ac:chgData name="Philippe Dudognon" userId="8c37c691-958d-4470-855c-9e4378e20dcd" providerId="ADAL" clId="{C2F57814-B4CA-44EC-9C0B-3908A37B34BB}" dt="2020-09-30T13:34:45.727" v="35" actId="478"/>
          <ac:spMkLst>
            <pc:docMk/>
            <pc:sldMk cId="2906166675" sldId="2076138435"/>
            <ac:spMk id="3" creationId="{245732CC-2BB0-4B8A-B52A-B32AAB500FE6}"/>
          </ac:spMkLst>
        </pc:spChg>
        <pc:spChg chg="mod">
          <ac:chgData name="Philippe Dudognon" userId="8c37c691-958d-4470-855c-9e4378e20dcd" providerId="ADAL" clId="{C2F57814-B4CA-44EC-9C0B-3908A37B34BB}" dt="2020-09-30T13:33:01.930" v="14" actId="14100"/>
          <ac:spMkLst>
            <pc:docMk/>
            <pc:sldMk cId="2906166675" sldId="2076138435"/>
            <ac:spMk id="4" creationId="{48359D4E-47A1-4FFA-BB8F-A9EDDF0C2068}"/>
          </ac:spMkLst>
        </pc:spChg>
        <pc:spChg chg="add del mod">
          <ac:chgData name="Philippe Dudognon" userId="8c37c691-958d-4470-855c-9e4378e20dcd" providerId="ADAL" clId="{C2F57814-B4CA-44EC-9C0B-3908A37B34BB}" dt="2020-09-30T13:33:32.494" v="21" actId="478"/>
          <ac:spMkLst>
            <pc:docMk/>
            <pc:sldMk cId="2906166675" sldId="2076138435"/>
            <ac:spMk id="4" creationId="{E6802C43-8A85-46DF-B6EF-DFC13FB1816A}"/>
          </ac:spMkLst>
        </pc:spChg>
        <pc:spChg chg="mod">
          <ac:chgData name="Philippe Dudognon" userId="8c37c691-958d-4470-855c-9e4378e20dcd" providerId="ADAL" clId="{C2F57814-B4CA-44EC-9C0B-3908A37B34BB}" dt="2020-09-30T13:33:01.930" v="14" actId="14100"/>
          <ac:spMkLst>
            <pc:docMk/>
            <pc:sldMk cId="2906166675" sldId="2076138435"/>
            <ac:spMk id="5" creationId="{A5F6AB56-E8ED-4791-990E-4E1610F355F0}"/>
          </ac:spMkLst>
        </pc:spChg>
        <pc:graphicFrameChg chg="add mod modGraphic">
          <ac:chgData name="Philippe Dudognon" userId="8c37c691-958d-4470-855c-9e4378e20dcd" providerId="ADAL" clId="{C2F57814-B4CA-44EC-9C0B-3908A37B34BB}" dt="2020-09-30T13:37:13.039" v="101" actId="20577"/>
          <ac:graphicFrameMkLst>
            <pc:docMk/>
            <pc:sldMk cId="2906166675" sldId="2076138435"/>
            <ac:graphicFrameMk id="5" creationId="{AEBCDCEF-F74C-4E8A-883C-FEF76479F092}"/>
          </ac:graphicFrameMkLst>
        </pc:graphicFrameChg>
        <pc:graphicFrameChg chg="mod">
          <ac:chgData name="Philippe Dudognon" userId="8c37c691-958d-4470-855c-9e4378e20dcd" providerId="ADAL" clId="{C2F57814-B4CA-44EC-9C0B-3908A37B34BB}" dt="2020-09-30T13:33:01.930" v="14" actId="14100"/>
          <ac:graphicFrameMkLst>
            <pc:docMk/>
            <pc:sldMk cId="2906166675" sldId="2076138435"/>
            <ac:graphicFrameMk id="7" creationId="{C84CC268-4831-41B0-8632-D1BE6DE5D1B0}"/>
          </ac:graphicFrameMkLst>
        </pc:graphicFrameChg>
      </pc:sldChg>
      <pc:sldChg chg="addSp modSp new mod">
        <pc:chgData name="Philippe Dudognon" userId="8c37c691-958d-4470-855c-9e4378e20dcd" providerId="ADAL" clId="{C2F57814-B4CA-44EC-9C0B-3908A37B34BB}" dt="2020-09-30T14:04:02.756" v="247" actId="1076"/>
        <pc:sldMkLst>
          <pc:docMk/>
          <pc:sldMk cId="1708452928" sldId="2076138436"/>
        </pc:sldMkLst>
        <pc:spChg chg="mod">
          <ac:chgData name="Philippe Dudognon" userId="8c37c691-958d-4470-855c-9e4378e20dcd" providerId="ADAL" clId="{C2F57814-B4CA-44EC-9C0B-3908A37B34BB}" dt="2020-09-30T14:02:33.278" v="195" actId="404"/>
          <ac:spMkLst>
            <pc:docMk/>
            <pc:sldMk cId="1708452928" sldId="2076138436"/>
            <ac:spMk id="2" creationId="{0028547F-2033-4CA5-AF6C-A6D27479FF19}"/>
          </ac:spMkLst>
        </pc:spChg>
        <pc:spChg chg="add mod">
          <ac:chgData name="Philippe Dudognon" userId="8c37c691-958d-4470-855c-9e4378e20dcd" providerId="ADAL" clId="{C2F57814-B4CA-44EC-9C0B-3908A37B34BB}" dt="2020-09-30T14:03:27.613" v="230" actId="20577"/>
          <ac:spMkLst>
            <pc:docMk/>
            <pc:sldMk cId="1708452928" sldId="2076138436"/>
            <ac:spMk id="4" creationId="{3EC2375A-FCC7-40EA-AD91-979FFD42E620}"/>
          </ac:spMkLst>
        </pc:spChg>
        <pc:spChg chg="add mod">
          <ac:chgData name="Philippe Dudognon" userId="8c37c691-958d-4470-855c-9e4378e20dcd" providerId="ADAL" clId="{C2F57814-B4CA-44EC-9C0B-3908A37B34BB}" dt="2020-09-30T14:04:02.756" v="247" actId="1076"/>
          <ac:spMkLst>
            <pc:docMk/>
            <pc:sldMk cId="1708452928" sldId="2076138436"/>
            <ac:spMk id="6" creationId="{DD2F59F0-4A08-4B4E-9BE9-3C4D8683FC37}"/>
          </ac:spMkLst>
        </pc:spChg>
        <pc:graphicFrameChg chg="add mod modGraphic">
          <ac:chgData name="Philippe Dudognon" userId="8c37c691-958d-4470-855c-9e4378e20dcd" providerId="ADAL" clId="{C2F57814-B4CA-44EC-9C0B-3908A37B34BB}" dt="2020-09-30T14:03:49.793" v="243" actId="20577"/>
          <ac:graphicFrameMkLst>
            <pc:docMk/>
            <pc:sldMk cId="1708452928" sldId="2076138436"/>
            <ac:graphicFrameMk id="3" creationId="{374028FE-17F3-4607-93E8-2904D5605949}"/>
          </ac:graphicFrameMkLst>
        </pc:graphicFrameChg>
      </pc:sldChg>
      <pc:sldChg chg="addSp delSp modSp new mod ord">
        <pc:chgData name="Philippe Dudognon" userId="8c37c691-958d-4470-855c-9e4378e20dcd" providerId="ADAL" clId="{C2F57814-B4CA-44EC-9C0B-3908A37B34BB}" dt="2020-09-30T14:19:09.731" v="418" actId="14100"/>
        <pc:sldMkLst>
          <pc:docMk/>
          <pc:sldMk cId="3693948751" sldId="2076138437"/>
        </pc:sldMkLst>
        <pc:spChg chg="del">
          <ac:chgData name="Philippe Dudognon" userId="8c37c691-958d-4470-855c-9e4378e20dcd" providerId="ADAL" clId="{C2F57814-B4CA-44EC-9C0B-3908A37B34BB}" dt="2020-09-30T13:59:47.610" v="167"/>
          <ac:spMkLst>
            <pc:docMk/>
            <pc:sldMk cId="3693948751" sldId="2076138437"/>
            <ac:spMk id="2" creationId="{176AB5DD-5172-467A-B4C7-5021EE7EE6C5}"/>
          </ac:spMkLst>
        </pc:spChg>
        <pc:spChg chg="add mod">
          <ac:chgData name="Philippe Dudognon" userId="8c37c691-958d-4470-855c-9e4378e20dcd" providerId="ADAL" clId="{C2F57814-B4CA-44EC-9C0B-3908A37B34BB}" dt="2020-09-30T14:19:09.731" v="418" actId="14100"/>
          <ac:spMkLst>
            <pc:docMk/>
            <pc:sldMk cId="3693948751" sldId="2076138437"/>
            <ac:spMk id="4" creationId="{26298EF9-CB6C-4AF7-8AF5-37F323D6343E}"/>
          </ac:spMkLst>
        </pc:spChg>
        <pc:spChg chg="add mod">
          <ac:chgData name="Philippe Dudognon" userId="8c37c691-958d-4470-855c-9e4378e20dcd" providerId="ADAL" clId="{C2F57814-B4CA-44EC-9C0B-3908A37B34BB}" dt="2020-09-30T14:14:00.771" v="322" actId="14100"/>
          <ac:spMkLst>
            <pc:docMk/>
            <pc:sldMk cId="3693948751" sldId="2076138437"/>
            <ac:spMk id="5" creationId="{B92236D3-0D4D-4036-933A-639071FEB76F}"/>
          </ac:spMkLst>
        </pc:spChg>
      </pc:sldChg>
      <pc:sldChg chg="addSp delSp modSp new mod">
        <pc:chgData name="Philippe Dudognon" userId="8c37c691-958d-4470-855c-9e4378e20dcd" providerId="ADAL" clId="{C2F57814-B4CA-44EC-9C0B-3908A37B34BB}" dt="2020-09-30T14:19:42.682" v="433" actId="20577"/>
        <pc:sldMkLst>
          <pc:docMk/>
          <pc:sldMk cId="4097454250" sldId="2076138438"/>
        </pc:sldMkLst>
        <pc:spChg chg="mod">
          <ac:chgData name="Philippe Dudognon" userId="8c37c691-958d-4470-855c-9e4378e20dcd" providerId="ADAL" clId="{C2F57814-B4CA-44EC-9C0B-3908A37B34BB}" dt="2020-09-30T14:19:42.682" v="433" actId="20577"/>
          <ac:spMkLst>
            <pc:docMk/>
            <pc:sldMk cId="4097454250" sldId="2076138438"/>
            <ac:spMk id="2" creationId="{DA0A4B93-BE22-4269-A54D-9E2A8C3BCFA4}"/>
          </ac:spMkLst>
        </pc:spChg>
        <pc:picChg chg="add mod">
          <ac:chgData name="Philippe Dudognon" userId="8c37c691-958d-4470-855c-9e4378e20dcd" providerId="ADAL" clId="{C2F57814-B4CA-44EC-9C0B-3908A37B34BB}" dt="2020-09-30T14:09:36.455" v="274" actId="1076"/>
          <ac:picMkLst>
            <pc:docMk/>
            <pc:sldMk cId="4097454250" sldId="2076138438"/>
            <ac:picMk id="4" creationId="{BEC04B9E-301C-48D2-9579-495760D6D2F9}"/>
          </ac:picMkLst>
        </pc:picChg>
        <pc:cxnChg chg="add del mod">
          <ac:chgData name="Philippe Dudognon" userId="8c37c691-958d-4470-855c-9e4378e20dcd" providerId="ADAL" clId="{C2F57814-B4CA-44EC-9C0B-3908A37B34BB}" dt="2020-09-30T14:16:33.224" v="336" actId="21"/>
          <ac:cxnSpMkLst>
            <pc:docMk/>
            <pc:sldMk cId="4097454250" sldId="2076138438"/>
            <ac:cxnSpMk id="6" creationId="{DBDFA391-D3DD-494B-9187-D6C3A02C812D}"/>
          </ac:cxnSpMkLst>
        </pc:cxnChg>
      </pc:sldChg>
      <pc:sldChg chg="addSp delSp modSp new mod">
        <pc:chgData name="Philippe Dudognon" userId="8c37c691-958d-4470-855c-9e4378e20dcd" providerId="ADAL" clId="{C2F57814-B4CA-44EC-9C0B-3908A37B34BB}" dt="2020-09-30T14:19:48.607" v="434"/>
        <pc:sldMkLst>
          <pc:docMk/>
          <pc:sldMk cId="358098498" sldId="2076138439"/>
        </pc:sldMkLst>
        <pc:spChg chg="del">
          <ac:chgData name="Philippe Dudognon" userId="8c37c691-958d-4470-855c-9e4378e20dcd" providerId="ADAL" clId="{C2F57814-B4CA-44EC-9C0B-3908A37B34BB}" dt="2020-09-30T14:15:52.857" v="329" actId="478"/>
          <ac:spMkLst>
            <pc:docMk/>
            <pc:sldMk cId="358098498" sldId="2076138439"/>
            <ac:spMk id="2" creationId="{F08BA232-EBB2-404B-B070-3B08FE1FD7FA}"/>
          </ac:spMkLst>
        </pc:spChg>
        <pc:spChg chg="add mod">
          <ac:chgData name="Philippe Dudognon" userId="8c37c691-958d-4470-855c-9e4378e20dcd" providerId="ADAL" clId="{C2F57814-B4CA-44EC-9C0B-3908A37B34BB}" dt="2020-09-30T14:19:48.607" v="434"/>
          <ac:spMkLst>
            <pc:docMk/>
            <pc:sldMk cId="358098498" sldId="2076138439"/>
            <ac:spMk id="5" creationId="{A0A3E284-40CF-49A2-9949-21BE09B9B849}"/>
          </ac:spMkLst>
        </pc:spChg>
        <pc:spChg chg="add mod">
          <ac:chgData name="Philippe Dudognon" userId="8c37c691-958d-4470-855c-9e4378e20dcd" providerId="ADAL" clId="{C2F57814-B4CA-44EC-9C0B-3908A37B34BB}" dt="2020-09-30T14:17:17.229" v="399" actId="5793"/>
          <ac:spMkLst>
            <pc:docMk/>
            <pc:sldMk cId="358098498" sldId="2076138439"/>
            <ac:spMk id="12" creationId="{AB967997-4D92-4215-ACD4-5B6715F09BCF}"/>
          </ac:spMkLst>
        </pc:spChg>
        <pc:spChg chg="add mod">
          <ac:chgData name="Philippe Dudognon" userId="8c37c691-958d-4470-855c-9e4378e20dcd" providerId="ADAL" clId="{C2F57814-B4CA-44EC-9C0B-3908A37B34BB}" dt="2020-09-30T14:17:25.502" v="401" actId="1076"/>
          <ac:spMkLst>
            <pc:docMk/>
            <pc:sldMk cId="358098498" sldId="2076138439"/>
            <ac:spMk id="14" creationId="{F237ACF9-EEC7-443A-946F-7240E902AE98}"/>
          </ac:spMkLst>
        </pc:spChg>
        <pc:picChg chg="add mod">
          <ac:chgData name="Philippe Dudognon" userId="8c37c691-958d-4470-855c-9e4378e20dcd" providerId="ADAL" clId="{C2F57814-B4CA-44EC-9C0B-3908A37B34BB}" dt="2020-09-30T14:16:29.596" v="335" actId="1076"/>
          <ac:picMkLst>
            <pc:docMk/>
            <pc:sldMk cId="358098498" sldId="2076138439"/>
            <ac:picMk id="4" creationId="{3F561552-A55E-4055-9C13-2F8264092732}"/>
          </ac:picMkLst>
        </pc:picChg>
        <pc:cxnChg chg="add mod">
          <ac:chgData name="Philippe Dudognon" userId="8c37c691-958d-4470-855c-9e4378e20dcd" providerId="ADAL" clId="{C2F57814-B4CA-44EC-9C0B-3908A37B34BB}" dt="2020-09-30T14:16:42.628" v="340" actId="14100"/>
          <ac:cxnSpMkLst>
            <pc:docMk/>
            <pc:sldMk cId="358098498" sldId="2076138439"/>
            <ac:cxnSpMk id="7" creationId="{256425E0-EFEA-4AC7-9F5C-0BCA2D49DCB5}"/>
          </ac:cxnSpMkLst>
        </pc:cxnChg>
        <pc:cxnChg chg="add mod">
          <ac:chgData name="Philippe Dudognon" userId="8c37c691-958d-4470-855c-9e4378e20dcd" providerId="ADAL" clId="{C2F57814-B4CA-44EC-9C0B-3908A37B34BB}" dt="2020-09-30T14:16:53.154" v="342" actId="1076"/>
          <ac:cxnSpMkLst>
            <pc:docMk/>
            <pc:sldMk cId="358098498" sldId="2076138439"/>
            <ac:cxnSpMk id="11" creationId="{97FBAD93-ECC0-4AA1-9AC5-B65257AE75CE}"/>
          </ac:cxnSpMkLst>
        </pc:cxnChg>
      </pc:sldChg>
      <pc:sldChg chg="addSp modSp new mod">
        <pc:chgData name="Philippe Dudognon" userId="8c37c691-958d-4470-855c-9e4378e20dcd" providerId="ADAL" clId="{C2F57814-B4CA-44EC-9C0B-3908A37B34BB}" dt="2020-09-30T14:47:21.427" v="664" actId="20577"/>
        <pc:sldMkLst>
          <pc:docMk/>
          <pc:sldMk cId="2326046856" sldId="2076138440"/>
        </pc:sldMkLst>
        <pc:spChg chg="mod">
          <ac:chgData name="Philippe Dudognon" userId="8c37c691-958d-4470-855c-9e4378e20dcd" providerId="ADAL" clId="{C2F57814-B4CA-44EC-9C0B-3908A37B34BB}" dt="2020-09-30T14:47:21.427" v="664" actId="20577"/>
          <ac:spMkLst>
            <pc:docMk/>
            <pc:sldMk cId="2326046856" sldId="2076138440"/>
            <ac:spMk id="2" creationId="{7CDB3CC4-FC00-4947-A21B-DE291E45E217}"/>
          </ac:spMkLst>
        </pc:spChg>
        <pc:picChg chg="add mod">
          <ac:chgData name="Philippe Dudognon" userId="8c37c691-958d-4470-855c-9e4378e20dcd" providerId="ADAL" clId="{C2F57814-B4CA-44EC-9C0B-3908A37B34BB}" dt="2020-09-30T14:43:00.296" v="571" actId="1076"/>
          <ac:picMkLst>
            <pc:docMk/>
            <pc:sldMk cId="2326046856" sldId="2076138440"/>
            <ac:picMk id="4" creationId="{29103C7B-7653-4EC4-9B97-AAEF6BC2655D}"/>
          </ac:picMkLst>
        </pc:picChg>
      </pc:sldChg>
      <pc:sldChg chg="addSp modSp new mod">
        <pc:chgData name="Philippe Dudognon" userId="8c37c691-958d-4470-855c-9e4378e20dcd" providerId="ADAL" clId="{C2F57814-B4CA-44EC-9C0B-3908A37B34BB}" dt="2020-09-30T14:47:27.664" v="670" actId="20577"/>
        <pc:sldMkLst>
          <pc:docMk/>
          <pc:sldMk cId="2224277945" sldId="2076138441"/>
        </pc:sldMkLst>
        <pc:spChg chg="mod">
          <ac:chgData name="Philippe Dudognon" userId="8c37c691-958d-4470-855c-9e4378e20dcd" providerId="ADAL" clId="{C2F57814-B4CA-44EC-9C0B-3908A37B34BB}" dt="2020-09-30T14:47:27.664" v="670" actId="20577"/>
          <ac:spMkLst>
            <pc:docMk/>
            <pc:sldMk cId="2224277945" sldId="2076138441"/>
            <ac:spMk id="2" creationId="{F3F2DA02-C67F-434E-9564-24E3FD403D27}"/>
          </ac:spMkLst>
        </pc:spChg>
        <pc:picChg chg="add mod">
          <ac:chgData name="Philippe Dudognon" userId="8c37c691-958d-4470-855c-9e4378e20dcd" providerId="ADAL" clId="{C2F57814-B4CA-44EC-9C0B-3908A37B34BB}" dt="2020-09-30T14:42:54.787" v="569" actId="1076"/>
          <ac:picMkLst>
            <pc:docMk/>
            <pc:sldMk cId="2224277945" sldId="2076138441"/>
            <ac:picMk id="4" creationId="{A3EB898F-0D0F-464F-AD06-0DDF07ABDFF6}"/>
          </ac:picMkLst>
        </pc:picChg>
      </pc:sldChg>
      <pc:sldChg chg="addSp delSp modSp new mod">
        <pc:chgData name="Philippe Dudognon" userId="8c37c691-958d-4470-855c-9e4378e20dcd" providerId="ADAL" clId="{C2F57814-B4CA-44EC-9C0B-3908A37B34BB}" dt="2020-09-30T14:47:33.586" v="676" actId="20577"/>
        <pc:sldMkLst>
          <pc:docMk/>
          <pc:sldMk cId="2577207795" sldId="2076138442"/>
        </pc:sldMkLst>
        <pc:spChg chg="del">
          <ac:chgData name="Philippe Dudognon" userId="8c37c691-958d-4470-855c-9e4378e20dcd" providerId="ADAL" clId="{C2F57814-B4CA-44EC-9C0B-3908A37B34BB}" dt="2020-09-30T14:41:13.754" v="544" actId="478"/>
          <ac:spMkLst>
            <pc:docMk/>
            <pc:sldMk cId="2577207795" sldId="2076138442"/>
            <ac:spMk id="2" creationId="{DDCD8712-C4D5-4EED-9961-CE05F0A73620}"/>
          </ac:spMkLst>
        </pc:spChg>
        <pc:spChg chg="add mod">
          <ac:chgData name="Philippe Dudognon" userId="8c37c691-958d-4470-855c-9e4378e20dcd" providerId="ADAL" clId="{C2F57814-B4CA-44EC-9C0B-3908A37B34BB}" dt="2020-09-30T14:47:33.586" v="676" actId="20577"/>
          <ac:spMkLst>
            <pc:docMk/>
            <pc:sldMk cId="2577207795" sldId="2076138442"/>
            <ac:spMk id="5" creationId="{1CEC1188-E49A-49DF-916A-354F3916778F}"/>
          </ac:spMkLst>
        </pc:spChg>
        <pc:picChg chg="add del mod">
          <ac:chgData name="Philippe Dudognon" userId="8c37c691-958d-4470-855c-9e4378e20dcd" providerId="ADAL" clId="{C2F57814-B4CA-44EC-9C0B-3908A37B34BB}" dt="2020-09-30T14:41:47.564" v="547" actId="478"/>
          <ac:picMkLst>
            <pc:docMk/>
            <pc:sldMk cId="2577207795" sldId="2076138442"/>
            <ac:picMk id="4" creationId="{DCEAFA70-3656-412E-A3FF-EFF946D13FEB}"/>
          </ac:picMkLst>
        </pc:picChg>
        <pc:picChg chg="add mod">
          <ac:chgData name="Philippe Dudognon" userId="8c37c691-958d-4470-855c-9e4378e20dcd" providerId="ADAL" clId="{C2F57814-B4CA-44EC-9C0B-3908A37B34BB}" dt="2020-09-30T14:42:51.121" v="568" actId="1076"/>
          <ac:picMkLst>
            <pc:docMk/>
            <pc:sldMk cId="2577207795" sldId="2076138442"/>
            <ac:picMk id="7" creationId="{E5870AE4-4596-4743-894B-A31BEF243AB3}"/>
          </ac:picMkLst>
        </pc:picChg>
      </pc:sldChg>
      <pc:sldChg chg="addSp delSp modSp new mod modNotesTx">
        <pc:chgData name="Philippe Dudognon" userId="8c37c691-958d-4470-855c-9e4378e20dcd" providerId="ADAL" clId="{C2F57814-B4CA-44EC-9C0B-3908A37B34BB}" dt="2020-09-30T14:47:38.804" v="682" actId="20577"/>
        <pc:sldMkLst>
          <pc:docMk/>
          <pc:sldMk cId="2169202913" sldId="2076138443"/>
        </pc:sldMkLst>
        <pc:spChg chg="del">
          <ac:chgData name="Philippe Dudognon" userId="8c37c691-958d-4470-855c-9e4378e20dcd" providerId="ADAL" clId="{C2F57814-B4CA-44EC-9C0B-3908A37B34BB}" dt="2020-09-30T14:42:04.362" v="557" actId="478"/>
          <ac:spMkLst>
            <pc:docMk/>
            <pc:sldMk cId="2169202913" sldId="2076138443"/>
            <ac:spMk id="2" creationId="{AF9E319E-7BA6-4CAB-9C7F-4072C1FD108B}"/>
          </ac:spMkLst>
        </pc:spChg>
        <pc:spChg chg="add mod">
          <ac:chgData name="Philippe Dudognon" userId="8c37c691-958d-4470-855c-9e4378e20dcd" providerId="ADAL" clId="{C2F57814-B4CA-44EC-9C0B-3908A37B34BB}" dt="2020-09-30T14:47:38.804" v="682" actId="20577"/>
          <ac:spMkLst>
            <pc:docMk/>
            <pc:sldMk cId="2169202913" sldId="2076138443"/>
            <ac:spMk id="3" creationId="{669CF4D7-729D-4CA3-9830-FFAC506D1A5F}"/>
          </ac:spMkLst>
        </pc:spChg>
        <pc:picChg chg="add mod">
          <ac:chgData name="Philippe Dudognon" userId="8c37c691-958d-4470-855c-9e4378e20dcd" providerId="ADAL" clId="{C2F57814-B4CA-44EC-9C0B-3908A37B34BB}" dt="2020-09-30T14:42:45.422" v="566" actId="1076"/>
          <ac:picMkLst>
            <pc:docMk/>
            <pc:sldMk cId="2169202913" sldId="2076138443"/>
            <ac:picMk id="5" creationId="{929C5C69-0CFD-4F78-8294-B4867710F426}"/>
          </ac:picMkLst>
        </pc:picChg>
      </pc:sldChg>
      <pc:sldChg chg="addSp modSp new mod">
        <pc:chgData name="Philippe Dudognon" userId="8c37c691-958d-4470-855c-9e4378e20dcd" providerId="ADAL" clId="{C2F57814-B4CA-44EC-9C0B-3908A37B34BB}" dt="2020-09-30T14:48:06.940" v="713" actId="20577"/>
        <pc:sldMkLst>
          <pc:docMk/>
          <pc:sldMk cId="2818224448" sldId="2076138444"/>
        </pc:sldMkLst>
        <pc:spChg chg="mod">
          <ac:chgData name="Philippe Dudognon" userId="8c37c691-958d-4470-855c-9e4378e20dcd" providerId="ADAL" clId="{C2F57814-B4CA-44EC-9C0B-3908A37B34BB}" dt="2020-09-30T14:48:06.940" v="713" actId="20577"/>
          <ac:spMkLst>
            <pc:docMk/>
            <pc:sldMk cId="2818224448" sldId="2076138444"/>
            <ac:spMk id="2" creationId="{E59BC7D7-3FDC-48F5-B340-B77370CAFBE9}"/>
          </ac:spMkLst>
        </pc:spChg>
        <pc:picChg chg="add mod">
          <ac:chgData name="Philippe Dudognon" userId="8c37c691-958d-4470-855c-9e4378e20dcd" providerId="ADAL" clId="{C2F57814-B4CA-44EC-9C0B-3908A37B34BB}" dt="2020-09-30T14:46:02.956" v="594" actId="1076"/>
          <ac:picMkLst>
            <pc:docMk/>
            <pc:sldMk cId="2818224448" sldId="2076138444"/>
            <ac:picMk id="4" creationId="{A2319733-80C4-4013-B71E-551A9376E566}"/>
          </ac:picMkLst>
        </pc:picChg>
      </pc:sldChg>
      <pc:sldChg chg="addSp modSp new mod modNotesTx">
        <pc:chgData name="Philippe Dudognon" userId="8c37c691-958d-4470-855c-9e4378e20dcd" providerId="ADAL" clId="{C2F57814-B4CA-44EC-9C0B-3908A37B34BB}" dt="2020-09-30T15:00:51.272" v="879" actId="20577"/>
        <pc:sldMkLst>
          <pc:docMk/>
          <pc:sldMk cId="3067893131" sldId="2076138445"/>
        </pc:sldMkLst>
        <pc:spChg chg="mod">
          <ac:chgData name="Philippe Dudognon" userId="8c37c691-958d-4470-855c-9e4378e20dcd" providerId="ADAL" clId="{C2F57814-B4CA-44EC-9C0B-3908A37B34BB}" dt="2020-09-30T14:59:17.651" v="743" actId="20577"/>
          <ac:spMkLst>
            <pc:docMk/>
            <pc:sldMk cId="3067893131" sldId="2076138445"/>
            <ac:spMk id="2" creationId="{40A2DC25-054D-4ADD-BB2C-BF965A6C62A0}"/>
          </ac:spMkLst>
        </pc:spChg>
        <pc:picChg chg="add mod">
          <ac:chgData name="Philippe Dudognon" userId="8c37c691-958d-4470-855c-9e4378e20dcd" providerId="ADAL" clId="{C2F57814-B4CA-44EC-9C0B-3908A37B34BB}" dt="2020-09-30T14:59:03.134" v="717" actId="1076"/>
          <ac:picMkLst>
            <pc:docMk/>
            <pc:sldMk cId="3067893131" sldId="2076138445"/>
            <ac:picMk id="4" creationId="{E914CEC0-8837-4DDE-94E7-912B84EF3A94}"/>
          </ac:picMkLst>
        </pc:picChg>
      </pc:sldChg>
      <pc:sldChg chg="add mod ord modShow">
        <pc:chgData name="Philippe Dudognon" userId="8c37c691-958d-4470-855c-9e4378e20dcd" providerId="ADAL" clId="{C2F57814-B4CA-44EC-9C0B-3908A37B34BB}" dt="2020-09-30T15:02:34.304" v="916"/>
        <pc:sldMkLst>
          <pc:docMk/>
          <pc:sldMk cId="797435936" sldId="2076138446"/>
        </pc:sldMkLst>
      </pc:sldChg>
      <pc:sldChg chg="addSp delSp modSp add mod">
        <pc:chgData name="Philippe Dudognon" userId="8c37c691-958d-4470-855c-9e4378e20dcd" providerId="ADAL" clId="{C2F57814-B4CA-44EC-9C0B-3908A37B34BB}" dt="2020-09-30T15:45:17.978" v="1091" actId="1076"/>
        <pc:sldMkLst>
          <pc:docMk/>
          <pc:sldMk cId="895332600" sldId="2076138447"/>
        </pc:sldMkLst>
        <pc:picChg chg="del">
          <ac:chgData name="Philippe Dudognon" userId="8c37c691-958d-4470-855c-9e4378e20dcd" providerId="ADAL" clId="{C2F57814-B4CA-44EC-9C0B-3908A37B34BB}" dt="2020-09-30T15:42:03.453" v="1053" actId="478"/>
          <ac:picMkLst>
            <pc:docMk/>
            <pc:sldMk cId="895332600" sldId="2076138447"/>
            <ac:picMk id="5" creationId="{50719967-99C5-4E01-9BE3-18F093F87124}"/>
          </ac:picMkLst>
        </pc:picChg>
        <pc:picChg chg="add mod">
          <ac:chgData name="Philippe Dudognon" userId="8c37c691-958d-4470-855c-9e4378e20dcd" providerId="ADAL" clId="{C2F57814-B4CA-44EC-9C0B-3908A37B34BB}" dt="2020-09-30T15:42:06.476" v="1055" actId="1076"/>
          <ac:picMkLst>
            <pc:docMk/>
            <pc:sldMk cId="895332600" sldId="2076138447"/>
            <ac:picMk id="7" creationId="{641C0E53-7CE9-44BE-8BDF-7B7CC5C985BA}"/>
          </ac:picMkLst>
        </pc:picChg>
        <pc:picChg chg="add mod">
          <ac:chgData name="Philippe Dudognon" userId="8c37c691-958d-4470-855c-9e4378e20dcd" providerId="ADAL" clId="{C2F57814-B4CA-44EC-9C0B-3908A37B34BB}" dt="2020-09-30T15:45:17.978" v="1091" actId="1076"/>
          <ac:picMkLst>
            <pc:docMk/>
            <pc:sldMk cId="895332600" sldId="2076138447"/>
            <ac:picMk id="10" creationId="{E88FC78E-4990-4B16-B6DD-248EF736C525}"/>
          </ac:picMkLst>
        </pc:picChg>
      </pc:sldChg>
      <pc:sldChg chg="addSp modSp new mod">
        <pc:chgData name="Philippe Dudognon" userId="8c37c691-958d-4470-855c-9e4378e20dcd" providerId="ADAL" clId="{C2F57814-B4CA-44EC-9C0B-3908A37B34BB}" dt="2020-09-30T15:44:36.972" v="1087" actId="1076"/>
        <pc:sldMkLst>
          <pc:docMk/>
          <pc:sldMk cId="3165699373" sldId="2076138448"/>
        </pc:sldMkLst>
        <pc:spChg chg="mod">
          <ac:chgData name="Philippe Dudognon" userId="8c37c691-958d-4470-855c-9e4378e20dcd" providerId="ADAL" clId="{C2F57814-B4CA-44EC-9C0B-3908A37B34BB}" dt="2020-09-30T15:44:36.972" v="1087" actId="1076"/>
          <ac:spMkLst>
            <pc:docMk/>
            <pc:sldMk cId="3165699373" sldId="2076138448"/>
            <ac:spMk id="2" creationId="{5C76140E-355C-4328-B72C-AC5782540B29}"/>
          </ac:spMkLst>
        </pc:spChg>
        <pc:picChg chg="add mod">
          <ac:chgData name="Philippe Dudognon" userId="8c37c691-958d-4470-855c-9e4378e20dcd" providerId="ADAL" clId="{C2F57814-B4CA-44EC-9C0B-3908A37B34BB}" dt="2020-09-30T15:44:24.688" v="1059" actId="1076"/>
          <ac:picMkLst>
            <pc:docMk/>
            <pc:sldMk cId="3165699373" sldId="2076138448"/>
            <ac:picMk id="4" creationId="{7732A99B-C342-4DFC-B5FC-495CA97AD6DD}"/>
          </ac:picMkLst>
        </pc:picChg>
      </pc:sldChg>
      <pc:sldChg chg="addSp modSp new mod">
        <pc:chgData name="Philippe Dudognon" userId="8c37c691-958d-4470-855c-9e4378e20dcd" providerId="ADAL" clId="{C2F57814-B4CA-44EC-9C0B-3908A37B34BB}" dt="2020-09-30T15:46:34.057" v="1116" actId="20577"/>
        <pc:sldMkLst>
          <pc:docMk/>
          <pc:sldMk cId="4196594307" sldId="2076138449"/>
        </pc:sldMkLst>
        <pc:spChg chg="mod">
          <ac:chgData name="Philippe Dudognon" userId="8c37c691-958d-4470-855c-9e4378e20dcd" providerId="ADAL" clId="{C2F57814-B4CA-44EC-9C0B-3908A37B34BB}" dt="2020-09-30T15:46:34.057" v="1116" actId="20577"/>
          <ac:spMkLst>
            <pc:docMk/>
            <pc:sldMk cId="4196594307" sldId="2076138449"/>
            <ac:spMk id="2" creationId="{C29604DD-AA9E-4F68-89D1-AC61B1CC192D}"/>
          </ac:spMkLst>
        </pc:spChg>
        <pc:picChg chg="add mod">
          <ac:chgData name="Philippe Dudognon" userId="8c37c691-958d-4470-855c-9e4378e20dcd" providerId="ADAL" clId="{C2F57814-B4CA-44EC-9C0B-3908A37B34BB}" dt="2020-09-30T15:46:22.358" v="1093" actId="1076"/>
          <ac:picMkLst>
            <pc:docMk/>
            <pc:sldMk cId="4196594307" sldId="2076138449"/>
            <ac:picMk id="4" creationId="{A0142F56-C42C-4547-8822-19BE488FB967}"/>
          </ac:picMkLst>
        </pc:picChg>
      </pc:sldChg>
      <pc:sldChg chg="addSp delSp modSp new mod">
        <pc:chgData name="Philippe Dudognon" userId="8c37c691-958d-4470-855c-9e4378e20dcd" providerId="ADAL" clId="{C2F57814-B4CA-44EC-9C0B-3908A37B34BB}" dt="2020-09-30T15:47:32.841" v="1129" actId="1076"/>
        <pc:sldMkLst>
          <pc:docMk/>
          <pc:sldMk cId="3527823465" sldId="2076138450"/>
        </pc:sldMkLst>
        <pc:spChg chg="del">
          <ac:chgData name="Philippe Dudognon" userId="8c37c691-958d-4470-855c-9e4378e20dcd" providerId="ADAL" clId="{C2F57814-B4CA-44EC-9C0B-3908A37B34BB}" dt="2020-09-30T15:46:45.464" v="1118" actId="478"/>
          <ac:spMkLst>
            <pc:docMk/>
            <pc:sldMk cId="3527823465" sldId="2076138450"/>
            <ac:spMk id="2" creationId="{48783F98-1088-47D8-B14D-2CD493D46F41}"/>
          </ac:spMkLst>
        </pc:spChg>
        <pc:spChg chg="add mod">
          <ac:chgData name="Philippe Dudognon" userId="8c37c691-958d-4470-855c-9e4378e20dcd" providerId="ADAL" clId="{C2F57814-B4CA-44EC-9C0B-3908A37B34BB}" dt="2020-09-30T15:46:52.156" v="1126" actId="20577"/>
          <ac:spMkLst>
            <pc:docMk/>
            <pc:sldMk cId="3527823465" sldId="2076138450"/>
            <ac:spMk id="3" creationId="{56A523D3-6CEE-4E50-ACC0-DB031E988B95}"/>
          </ac:spMkLst>
        </pc:spChg>
        <pc:picChg chg="add mod">
          <ac:chgData name="Philippe Dudognon" userId="8c37c691-958d-4470-855c-9e4378e20dcd" providerId="ADAL" clId="{C2F57814-B4CA-44EC-9C0B-3908A37B34BB}" dt="2020-09-30T15:47:32.841" v="1129" actId="1076"/>
          <ac:picMkLst>
            <pc:docMk/>
            <pc:sldMk cId="3527823465" sldId="2076138450"/>
            <ac:picMk id="5" creationId="{BB028DA0-7387-4986-9915-564AD85D17FF}"/>
          </ac:picMkLst>
        </pc:picChg>
      </pc:sldChg>
      <pc:sldChg chg="addSp modSp new mod">
        <pc:chgData name="Philippe Dudognon" userId="8c37c691-958d-4470-855c-9e4378e20dcd" providerId="ADAL" clId="{C2F57814-B4CA-44EC-9C0B-3908A37B34BB}" dt="2020-09-30T15:49:57.652" v="1184" actId="1076"/>
        <pc:sldMkLst>
          <pc:docMk/>
          <pc:sldMk cId="1244935386" sldId="2076138451"/>
        </pc:sldMkLst>
        <pc:spChg chg="mod">
          <ac:chgData name="Philippe Dudognon" userId="8c37c691-958d-4470-855c-9e4378e20dcd" providerId="ADAL" clId="{C2F57814-B4CA-44EC-9C0B-3908A37B34BB}" dt="2020-09-30T15:49:55.909" v="1183" actId="1076"/>
          <ac:spMkLst>
            <pc:docMk/>
            <pc:sldMk cId="1244935386" sldId="2076138451"/>
            <ac:spMk id="2" creationId="{12FA44B4-3B90-466A-8C6F-7BFB226383C8}"/>
          </ac:spMkLst>
        </pc:spChg>
        <pc:picChg chg="add mod">
          <ac:chgData name="Philippe Dudognon" userId="8c37c691-958d-4470-855c-9e4378e20dcd" providerId="ADAL" clId="{C2F57814-B4CA-44EC-9C0B-3908A37B34BB}" dt="2020-09-30T15:49:57.652" v="1184" actId="1076"/>
          <ac:picMkLst>
            <pc:docMk/>
            <pc:sldMk cId="1244935386" sldId="2076138451"/>
            <ac:picMk id="4" creationId="{EC934B39-FB0D-4C24-8DB0-A1BF8BDD905B}"/>
          </ac:picMkLst>
        </pc:picChg>
      </pc:sldChg>
      <pc:sldChg chg="add del mod modShow">
        <pc:chgData name="Philippe Dudognon" userId="8c37c691-958d-4470-855c-9e4378e20dcd" providerId="ADAL" clId="{C2F57814-B4CA-44EC-9C0B-3908A37B34BB}" dt="2020-10-02T07:17:54.402" v="1436" actId="729"/>
        <pc:sldMkLst>
          <pc:docMk/>
          <pc:sldMk cId="3021908125" sldId="2076138452"/>
        </pc:sldMkLst>
      </pc:sldChg>
      <pc:sldChg chg="add del mod modShow">
        <pc:chgData name="Philippe Dudognon" userId="8c37c691-958d-4470-855c-9e4378e20dcd" providerId="ADAL" clId="{C2F57814-B4CA-44EC-9C0B-3908A37B34BB}" dt="2020-10-02T07:17:54.402" v="1436" actId="729"/>
        <pc:sldMkLst>
          <pc:docMk/>
          <pc:sldMk cId="1363370838" sldId="2076138453"/>
        </pc:sldMkLst>
      </pc:sldChg>
      <pc:sldChg chg="add del">
        <pc:chgData name="Philippe Dudognon" userId="8c37c691-958d-4470-855c-9e4378e20dcd" providerId="ADAL" clId="{C2F57814-B4CA-44EC-9C0B-3908A37B34BB}" dt="2020-09-30T16:15:26.893" v="1198" actId="22"/>
        <pc:sldMkLst>
          <pc:docMk/>
          <pc:sldMk cId="4227394941" sldId="2076138454"/>
        </pc:sldMkLst>
      </pc:sldChg>
      <pc:sldChg chg="add del">
        <pc:chgData name="Philippe Dudognon" userId="8c37c691-958d-4470-855c-9e4378e20dcd" providerId="ADAL" clId="{C2F57814-B4CA-44EC-9C0B-3908A37B34BB}" dt="2020-09-30T16:15:26.893" v="1198" actId="22"/>
        <pc:sldMkLst>
          <pc:docMk/>
          <pc:sldMk cId="3106390249" sldId="2076138455"/>
        </pc:sldMkLst>
      </pc:sldChg>
      <pc:sldChg chg="add del">
        <pc:chgData name="Philippe Dudognon" userId="8c37c691-958d-4470-855c-9e4378e20dcd" providerId="ADAL" clId="{C2F57814-B4CA-44EC-9C0B-3908A37B34BB}" dt="2020-09-30T16:15:26.893" v="1198" actId="22"/>
        <pc:sldMkLst>
          <pc:docMk/>
          <pc:sldMk cId="1855720266" sldId="2076138456"/>
        </pc:sldMkLst>
      </pc:sldChg>
      <pc:sldChg chg="add del">
        <pc:chgData name="Philippe Dudognon" userId="8c37c691-958d-4470-855c-9e4378e20dcd" providerId="ADAL" clId="{C2F57814-B4CA-44EC-9C0B-3908A37B34BB}" dt="2020-09-30T16:15:26.893" v="1198" actId="22"/>
        <pc:sldMkLst>
          <pc:docMk/>
          <pc:sldMk cId="661144018" sldId="2076138457"/>
        </pc:sldMkLst>
      </pc:sldChg>
      <pc:sldChg chg="add mod modShow">
        <pc:chgData name="Philippe Dudognon" userId="8c37c691-958d-4470-855c-9e4378e20dcd" providerId="ADAL" clId="{C2F57814-B4CA-44EC-9C0B-3908A37B34BB}" dt="2020-09-30T16:15:41.510" v="1200" actId="729"/>
        <pc:sldMkLst>
          <pc:docMk/>
          <pc:sldMk cId="3583398363" sldId="2076138458"/>
        </pc:sldMkLst>
      </pc:sldChg>
      <pc:sldChg chg="add mod modShow modNotesTx">
        <pc:chgData name="Philippe Dudognon" userId="8c37c691-958d-4470-855c-9e4378e20dcd" providerId="ADAL" clId="{C2F57814-B4CA-44EC-9C0B-3908A37B34BB}" dt="2020-09-30T16:16:00.846" v="1201"/>
        <pc:sldMkLst>
          <pc:docMk/>
          <pc:sldMk cId="3382418528" sldId="2076138459"/>
        </pc:sldMkLst>
      </pc:sldChg>
      <pc:sldChg chg="addSp modSp new mod modAnim">
        <pc:chgData name="Philippe Dudognon" userId="8c37c691-958d-4470-855c-9e4378e20dcd" providerId="ADAL" clId="{C2F57814-B4CA-44EC-9C0B-3908A37B34BB}" dt="2020-10-01T07:27:03.113" v="1286"/>
        <pc:sldMkLst>
          <pc:docMk/>
          <pc:sldMk cId="2504741866" sldId="2076138460"/>
        </pc:sldMkLst>
        <pc:spChg chg="add mod">
          <ac:chgData name="Philippe Dudognon" userId="8c37c691-958d-4470-855c-9e4378e20dcd" providerId="ADAL" clId="{C2F57814-B4CA-44EC-9C0B-3908A37B34BB}" dt="2020-10-01T07:23:27.938" v="1276" actId="20577"/>
          <ac:spMkLst>
            <pc:docMk/>
            <pc:sldMk cId="2504741866" sldId="2076138460"/>
            <ac:spMk id="5" creationId="{FB03E250-02F8-41AF-A0A9-D33DC6738854}"/>
          </ac:spMkLst>
        </pc:spChg>
        <pc:picChg chg="add mod">
          <ac:chgData name="Philippe Dudognon" userId="8c37c691-958d-4470-855c-9e4378e20dcd" providerId="ADAL" clId="{C2F57814-B4CA-44EC-9C0B-3908A37B34BB}" dt="2020-10-01T07:26:34.872" v="1281" actId="14100"/>
          <ac:picMkLst>
            <pc:docMk/>
            <pc:sldMk cId="2504741866" sldId="2076138460"/>
            <ac:picMk id="3" creationId="{7EB4CE12-8891-4FB3-A1FE-CEEE93758917}"/>
          </ac:picMkLst>
        </pc:picChg>
        <pc:picChg chg="add mod">
          <ac:chgData name="Philippe Dudognon" userId="8c37c691-958d-4470-855c-9e4378e20dcd" providerId="ADAL" clId="{C2F57814-B4CA-44EC-9C0B-3908A37B34BB}" dt="2020-10-01T07:26:32.271" v="1280" actId="1076"/>
          <ac:picMkLst>
            <pc:docMk/>
            <pc:sldMk cId="2504741866" sldId="2076138460"/>
            <ac:picMk id="7" creationId="{F37BD446-2DD4-47F8-9485-20982E7E67A9}"/>
          </ac:picMkLst>
        </pc:picChg>
      </pc:sldChg>
      <pc:sldChg chg="addSp modSp new mod ord">
        <pc:chgData name="Philippe Dudognon" userId="8c37c691-958d-4470-855c-9e4378e20dcd" providerId="ADAL" clId="{C2F57814-B4CA-44EC-9C0B-3908A37B34BB}" dt="2020-10-02T08:13:27.426" v="1537" actId="20577"/>
        <pc:sldMkLst>
          <pc:docMk/>
          <pc:sldMk cId="737765321" sldId="2076138461"/>
        </pc:sldMkLst>
        <pc:spChg chg="mod">
          <ac:chgData name="Philippe Dudognon" userId="8c37c691-958d-4470-855c-9e4378e20dcd" providerId="ADAL" clId="{C2F57814-B4CA-44EC-9C0B-3908A37B34BB}" dt="2020-10-02T07:19:05.211" v="1477" actId="6549"/>
          <ac:spMkLst>
            <pc:docMk/>
            <pc:sldMk cId="737765321" sldId="2076138461"/>
            <ac:spMk id="2" creationId="{06268583-F7DE-44A7-87CA-C26E14A86FA6}"/>
          </ac:spMkLst>
        </pc:spChg>
        <pc:spChg chg="add mod">
          <ac:chgData name="Philippe Dudognon" userId="8c37c691-958d-4470-855c-9e4378e20dcd" providerId="ADAL" clId="{C2F57814-B4CA-44EC-9C0B-3908A37B34BB}" dt="2020-10-02T08:13:27.426" v="1537" actId="20577"/>
          <ac:spMkLst>
            <pc:docMk/>
            <pc:sldMk cId="737765321" sldId="2076138461"/>
            <ac:spMk id="4" creationId="{9750599A-E232-4AA7-9DCB-486E2787001B}"/>
          </ac:spMkLst>
        </pc:spChg>
      </pc:sldChg>
      <pc:sldChg chg="modSp add mod modNotesTx">
        <pc:chgData name="Philippe Dudognon" userId="8c37c691-958d-4470-855c-9e4378e20dcd" providerId="ADAL" clId="{C2F57814-B4CA-44EC-9C0B-3908A37B34BB}" dt="2020-10-02T14:41:57.056" v="1540"/>
        <pc:sldMkLst>
          <pc:docMk/>
          <pc:sldMk cId="3044572798" sldId="2076138462"/>
        </pc:sldMkLst>
        <pc:spChg chg="mod">
          <ac:chgData name="Philippe Dudognon" userId="8c37c691-958d-4470-855c-9e4378e20dcd" providerId="ADAL" clId="{C2F57814-B4CA-44EC-9C0B-3908A37B34BB}" dt="2020-10-02T08:13:38.225" v="1539" actId="20577"/>
          <ac:spMkLst>
            <pc:docMk/>
            <pc:sldMk cId="3044572798" sldId="2076138462"/>
            <ac:spMk id="4" creationId="{9750599A-E232-4AA7-9DCB-486E2787001B}"/>
          </ac:spMkLst>
        </pc:spChg>
      </pc:sldChg>
      <pc:sldChg chg="add">
        <pc:chgData name="Philippe Dudognon" userId="8c37c691-958d-4470-855c-9e4378e20dcd" providerId="ADAL" clId="{C2F57814-B4CA-44EC-9C0B-3908A37B34BB}" dt="2020-10-02T07:28:22.773" v="1482" actId="22"/>
        <pc:sldMkLst>
          <pc:docMk/>
          <pc:sldMk cId="324205408" sldId="2076138463"/>
        </pc:sldMkLst>
      </pc:sldChg>
      <pc:sldMasterChg chg="addSldLayout delSldLayout">
        <pc:chgData name="Philippe Dudognon" userId="8c37c691-958d-4470-855c-9e4378e20dcd" providerId="ADAL" clId="{C2F57814-B4CA-44EC-9C0B-3908A37B34BB}" dt="2020-09-30T16:15:26.893" v="1198" actId="22"/>
        <pc:sldMasterMkLst>
          <pc:docMk/>
          <pc:sldMasterMk cId="892822096" sldId="2147485015"/>
        </pc:sldMasterMkLst>
        <pc:sldLayoutChg chg="add del">
          <pc:chgData name="Philippe Dudognon" userId="8c37c691-958d-4470-855c-9e4378e20dcd" providerId="ADAL" clId="{C2F57814-B4CA-44EC-9C0B-3908A37B34BB}" dt="2020-09-30T16:15:26.893" v="1198" actId="22"/>
          <pc:sldLayoutMkLst>
            <pc:docMk/>
            <pc:sldMasterMk cId="892822096" sldId="2147485015"/>
            <pc:sldLayoutMk cId="877552386" sldId="2147483743"/>
          </pc:sldLayoutMkLst>
        </pc:sldLayoutChg>
        <pc:sldLayoutChg chg="add del">
          <pc:chgData name="Philippe Dudognon" userId="8c37c691-958d-4470-855c-9e4378e20dcd" providerId="ADAL" clId="{C2F57814-B4CA-44EC-9C0B-3908A37B34BB}" dt="2020-09-30T16:15:26.893" v="1198" actId="22"/>
          <pc:sldLayoutMkLst>
            <pc:docMk/>
            <pc:sldMasterMk cId="892822096" sldId="2147485015"/>
            <pc:sldLayoutMk cId="1305036143" sldId="2147483744"/>
          </pc:sldLayoutMkLst>
        </pc:sldLayoutChg>
      </pc:sldMasterChg>
    </pc:docChg>
  </pc:docChgLst>
  <pc:docChgLst>
    <pc:chgData name="Philippe Dudognon" userId="8c37c691-958d-4470-855c-9e4378e20dcd" providerId="ADAL" clId="{7E44841B-3AD4-4C06-8292-D1752226BF85}"/>
    <pc:docChg chg="custSel addSld delSld modSld sldOrd delSection modSection">
      <pc:chgData name="Philippe Dudognon" userId="8c37c691-958d-4470-855c-9e4378e20dcd" providerId="ADAL" clId="{7E44841B-3AD4-4C06-8292-D1752226BF85}" dt="2021-12-07T06:43:21.396" v="126" actId="368"/>
      <pc:docMkLst>
        <pc:docMk/>
      </pc:docMkLst>
      <pc:sldChg chg="modNotes">
        <pc:chgData name="Philippe Dudognon" userId="8c37c691-958d-4470-855c-9e4378e20dcd" providerId="ADAL" clId="{7E44841B-3AD4-4C06-8292-D1752226BF85}" dt="2021-12-07T06:43:21.056" v="56" actId="368"/>
        <pc:sldMkLst>
          <pc:docMk/>
          <pc:sldMk cId="3740680579" sldId="260"/>
        </pc:sldMkLst>
      </pc:sldChg>
      <pc:sldChg chg="modNotes">
        <pc:chgData name="Philippe Dudognon" userId="8c37c691-958d-4470-855c-9e4378e20dcd" providerId="ADAL" clId="{7E44841B-3AD4-4C06-8292-D1752226BF85}" dt="2021-12-07T06:43:20.978" v="36" actId="368"/>
        <pc:sldMkLst>
          <pc:docMk/>
          <pc:sldMk cId="1748380042" sldId="265"/>
        </pc:sldMkLst>
      </pc:sldChg>
      <pc:sldChg chg="modNotes">
        <pc:chgData name="Philippe Dudognon" userId="8c37c691-958d-4470-855c-9e4378e20dcd" providerId="ADAL" clId="{7E44841B-3AD4-4C06-8292-D1752226BF85}" dt="2021-12-07T06:43:20.950" v="30" actId="368"/>
        <pc:sldMkLst>
          <pc:docMk/>
          <pc:sldMk cId="2308654435" sldId="412"/>
        </pc:sldMkLst>
      </pc:sldChg>
      <pc:sldChg chg="ord modNotes">
        <pc:chgData name="Philippe Dudognon" userId="8c37c691-958d-4470-855c-9e4378e20dcd" providerId="ADAL" clId="{7E44841B-3AD4-4C06-8292-D1752226BF85}" dt="2021-12-07T06:43:21.375" v="122" actId="368"/>
        <pc:sldMkLst>
          <pc:docMk/>
          <pc:sldMk cId="2223268239" sldId="414"/>
        </pc:sldMkLst>
      </pc:sldChg>
      <pc:sldChg chg="ord">
        <pc:chgData name="Philippe Dudognon" userId="8c37c691-958d-4470-855c-9e4378e20dcd" providerId="ADAL" clId="{7E44841B-3AD4-4C06-8292-D1752226BF85}" dt="2021-12-07T06:39:03.962" v="7"/>
        <pc:sldMkLst>
          <pc:docMk/>
          <pc:sldMk cId="653305241" sldId="417"/>
        </pc:sldMkLst>
      </pc:sldChg>
      <pc:sldChg chg="modNotes">
        <pc:chgData name="Philippe Dudognon" userId="8c37c691-958d-4470-855c-9e4378e20dcd" providerId="ADAL" clId="{7E44841B-3AD4-4C06-8292-D1752226BF85}" dt="2021-12-07T06:43:20.988" v="38" actId="368"/>
        <pc:sldMkLst>
          <pc:docMk/>
          <pc:sldMk cId="2954066483" sldId="425"/>
        </pc:sldMkLst>
      </pc:sldChg>
      <pc:sldChg chg="modNotes">
        <pc:chgData name="Philippe Dudognon" userId="8c37c691-958d-4470-855c-9e4378e20dcd" providerId="ADAL" clId="{7E44841B-3AD4-4C06-8292-D1752226BF85}" dt="2021-12-07T06:43:21.190" v="84" actId="368"/>
        <pc:sldMkLst>
          <pc:docMk/>
          <pc:sldMk cId="3431151509" sldId="426"/>
        </pc:sldMkLst>
      </pc:sldChg>
      <pc:sldChg chg="modNotes">
        <pc:chgData name="Philippe Dudognon" userId="8c37c691-958d-4470-855c-9e4378e20dcd" providerId="ADAL" clId="{7E44841B-3AD4-4C06-8292-D1752226BF85}" dt="2021-12-07T06:43:20.960" v="32" actId="368"/>
        <pc:sldMkLst>
          <pc:docMk/>
          <pc:sldMk cId="3878685462" sldId="427"/>
        </pc:sldMkLst>
      </pc:sldChg>
      <pc:sldChg chg="ord modNotes">
        <pc:chgData name="Philippe Dudognon" userId="8c37c691-958d-4470-855c-9e4378e20dcd" providerId="ADAL" clId="{7E44841B-3AD4-4C06-8292-D1752226BF85}" dt="2021-12-07T06:43:21.388" v="124" actId="368"/>
        <pc:sldMkLst>
          <pc:docMk/>
          <pc:sldMk cId="637929166" sldId="429"/>
        </pc:sldMkLst>
      </pc:sldChg>
      <pc:sldChg chg="modNotes">
        <pc:chgData name="Philippe Dudognon" userId="8c37c691-958d-4470-855c-9e4378e20dcd" providerId="ADAL" clId="{7E44841B-3AD4-4C06-8292-D1752226BF85}" dt="2021-12-07T06:43:21.205" v="88" actId="368"/>
        <pc:sldMkLst>
          <pc:docMk/>
          <pc:sldMk cId="2877036622" sldId="432"/>
        </pc:sldMkLst>
      </pc:sldChg>
      <pc:sldChg chg="modNotes">
        <pc:chgData name="Philippe Dudognon" userId="8c37c691-958d-4470-855c-9e4378e20dcd" providerId="ADAL" clId="{7E44841B-3AD4-4C06-8292-D1752226BF85}" dt="2021-12-07T06:43:21.125" v="74" actId="368"/>
        <pc:sldMkLst>
          <pc:docMk/>
          <pc:sldMk cId="3894322087" sldId="1640"/>
        </pc:sldMkLst>
      </pc:sldChg>
      <pc:sldChg chg="modNotes">
        <pc:chgData name="Philippe Dudognon" userId="8c37c691-958d-4470-855c-9e4378e20dcd" providerId="ADAL" clId="{7E44841B-3AD4-4C06-8292-D1752226BF85}" dt="2021-12-07T06:43:21.032" v="50" actId="368"/>
        <pc:sldMkLst>
          <pc:docMk/>
          <pc:sldMk cId="300832079" sldId="1950"/>
        </pc:sldMkLst>
      </pc:sldChg>
      <pc:sldChg chg="ord">
        <pc:chgData name="Philippe Dudognon" userId="8c37c691-958d-4470-855c-9e4378e20dcd" providerId="ADAL" clId="{7E44841B-3AD4-4C06-8292-D1752226BF85}" dt="2021-12-07T06:39:03.962" v="7"/>
        <pc:sldMkLst>
          <pc:docMk/>
          <pc:sldMk cId="165748938" sldId="2046"/>
        </pc:sldMkLst>
      </pc:sldChg>
      <pc:sldChg chg="modNotes">
        <pc:chgData name="Philippe Dudognon" userId="8c37c691-958d-4470-855c-9e4378e20dcd" providerId="ADAL" clId="{7E44841B-3AD4-4C06-8292-D1752226BF85}" dt="2021-12-07T06:43:20.939" v="28" actId="368"/>
        <pc:sldMkLst>
          <pc:docMk/>
          <pc:sldMk cId="4178565498" sldId="2051"/>
        </pc:sldMkLst>
      </pc:sldChg>
      <pc:sldChg chg="ord modNotes">
        <pc:chgData name="Philippe Dudognon" userId="8c37c691-958d-4470-855c-9e4378e20dcd" providerId="ADAL" clId="{7E44841B-3AD4-4C06-8292-D1752226BF85}" dt="2021-12-07T06:43:21.396" v="126" actId="368"/>
        <pc:sldMkLst>
          <pc:docMk/>
          <pc:sldMk cId="865575516" sldId="2167"/>
        </pc:sldMkLst>
      </pc:sldChg>
      <pc:sldChg chg="modNotes">
        <pc:chgData name="Philippe Dudognon" userId="8c37c691-958d-4470-855c-9e4378e20dcd" providerId="ADAL" clId="{7E44841B-3AD4-4C06-8292-D1752226BF85}" dt="2021-12-07T06:43:21.070" v="60" actId="368"/>
        <pc:sldMkLst>
          <pc:docMk/>
          <pc:sldMk cId="3073957285" sldId="4131"/>
        </pc:sldMkLst>
      </pc:sldChg>
      <pc:sldChg chg="modNotes">
        <pc:chgData name="Philippe Dudognon" userId="8c37c691-958d-4470-855c-9e4378e20dcd" providerId="ADAL" clId="{7E44841B-3AD4-4C06-8292-D1752226BF85}" dt="2021-12-07T06:43:21.091" v="66" actId="368"/>
        <pc:sldMkLst>
          <pc:docMk/>
          <pc:sldMk cId="3880523356" sldId="2076136576"/>
        </pc:sldMkLst>
      </pc:sldChg>
      <pc:sldChg chg="modNotes">
        <pc:chgData name="Philippe Dudognon" userId="8c37c691-958d-4470-855c-9e4378e20dcd" providerId="ADAL" clId="{7E44841B-3AD4-4C06-8292-D1752226BF85}" dt="2021-12-07T06:43:21.097" v="68" actId="368"/>
        <pc:sldMkLst>
          <pc:docMk/>
          <pc:sldMk cId="2907227819" sldId="2076136577"/>
        </pc:sldMkLst>
      </pc:sldChg>
      <pc:sldChg chg="modNotes">
        <pc:chgData name="Philippe Dudognon" userId="8c37c691-958d-4470-855c-9e4378e20dcd" providerId="ADAL" clId="{7E44841B-3AD4-4C06-8292-D1752226BF85}" dt="2021-12-07T06:43:20.972" v="34" actId="368"/>
        <pc:sldMkLst>
          <pc:docMk/>
          <pc:sldMk cId="4011676487" sldId="2076136578"/>
        </pc:sldMkLst>
      </pc:sldChg>
      <pc:sldChg chg="ord">
        <pc:chgData name="Philippe Dudognon" userId="8c37c691-958d-4470-855c-9e4378e20dcd" providerId="ADAL" clId="{7E44841B-3AD4-4C06-8292-D1752226BF85}" dt="2021-12-07T06:39:07.333" v="9"/>
        <pc:sldMkLst>
          <pc:docMk/>
          <pc:sldMk cId="2360133640" sldId="2076136585"/>
        </pc:sldMkLst>
      </pc:sldChg>
      <pc:sldChg chg="ord">
        <pc:chgData name="Philippe Dudognon" userId="8c37c691-958d-4470-855c-9e4378e20dcd" providerId="ADAL" clId="{7E44841B-3AD4-4C06-8292-D1752226BF85}" dt="2021-12-07T06:39:07.333" v="9"/>
        <pc:sldMkLst>
          <pc:docMk/>
          <pc:sldMk cId="1886653511" sldId="2076136586"/>
        </pc:sldMkLst>
      </pc:sldChg>
      <pc:sldChg chg="ord">
        <pc:chgData name="Philippe Dudognon" userId="8c37c691-958d-4470-855c-9e4378e20dcd" providerId="ADAL" clId="{7E44841B-3AD4-4C06-8292-D1752226BF85}" dt="2021-12-07T06:39:07.333" v="9"/>
        <pc:sldMkLst>
          <pc:docMk/>
          <pc:sldMk cId="73853641" sldId="2076136587"/>
        </pc:sldMkLst>
      </pc:sldChg>
      <pc:sldChg chg="ord">
        <pc:chgData name="Philippe Dudognon" userId="8c37c691-958d-4470-855c-9e4378e20dcd" providerId="ADAL" clId="{7E44841B-3AD4-4C06-8292-D1752226BF85}" dt="2021-12-07T06:39:07.333" v="9"/>
        <pc:sldMkLst>
          <pc:docMk/>
          <pc:sldMk cId="734304666" sldId="2076136588"/>
        </pc:sldMkLst>
      </pc:sldChg>
      <pc:sldChg chg="ord">
        <pc:chgData name="Philippe Dudognon" userId="8c37c691-958d-4470-855c-9e4378e20dcd" providerId="ADAL" clId="{7E44841B-3AD4-4C06-8292-D1752226BF85}" dt="2021-12-07T06:39:07.333" v="9"/>
        <pc:sldMkLst>
          <pc:docMk/>
          <pc:sldMk cId="4104164958" sldId="2076136589"/>
        </pc:sldMkLst>
      </pc:sldChg>
      <pc:sldChg chg="del">
        <pc:chgData name="Philippe Dudognon" userId="8c37c691-958d-4470-855c-9e4378e20dcd" providerId="ADAL" clId="{7E44841B-3AD4-4C06-8292-D1752226BF85}" dt="2021-12-07T06:41:41.312" v="22" actId="47"/>
        <pc:sldMkLst>
          <pc:docMk/>
          <pc:sldMk cId="2306214813" sldId="2076136594"/>
        </pc:sldMkLst>
      </pc:sldChg>
      <pc:sldChg chg="modNotes">
        <pc:chgData name="Philippe Dudognon" userId="8c37c691-958d-4470-855c-9e4378e20dcd" providerId="ADAL" clId="{7E44841B-3AD4-4C06-8292-D1752226BF85}" dt="2021-12-07T06:43:21.103" v="70" actId="368"/>
        <pc:sldMkLst>
          <pc:docMk/>
          <pc:sldMk cId="4094422140" sldId="2076136595"/>
        </pc:sldMkLst>
      </pc:sldChg>
      <pc:sldChg chg="modNotes">
        <pc:chgData name="Philippe Dudognon" userId="8c37c691-958d-4470-855c-9e4378e20dcd" providerId="ADAL" clId="{7E44841B-3AD4-4C06-8292-D1752226BF85}" dt="2021-12-07T06:43:21.158" v="78" actId="368"/>
        <pc:sldMkLst>
          <pc:docMk/>
          <pc:sldMk cId="1369502391" sldId="2076136596"/>
        </pc:sldMkLst>
      </pc:sldChg>
      <pc:sldChg chg="modNotes">
        <pc:chgData name="Philippe Dudognon" userId="8c37c691-958d-4470-855c-9e4378e20dcd" providerId="ADAL" clId="{7E44841B-3AD4-4C06-8292-D1752226BF85}" dt="2021-12-07T06:43:21.166" v="80" actId="368"/>
        <pc:sldMkLst>
          <pc:docMk/>
          <pc:sldMk cId="287215905" sldId="2076136597"/>
        </pc:sldMkLst>
      </pc:sldChg>
      <pc:sldChg chg="ord">
        <pc:chgData name="Philippe Dudognon" userId="8c37c691-958d-4470-855c-9e4378e20dcd" providerId="ADAL" clId="{7E44841B-3AD4-4C06-8292-D1752226BF85}" dt="2021-12-07T06:39:03.962" v="7"/>
        <pc:sldMkLst>
          <pc:docMk/>
          <pc:sldMk cId="4267339736" sldId="2076136599"/>
        </pc:sldMkLst>
      </pc:sldChg>
      <pc:sldChg chg="del">
        <pc:chgData name="Philippe Dudognon" userId="8c37c691-958d-4470-855c-9e4378e20dcd" providerId="ADAL" clId="{7E44841B-3AD4-4C06-8292-D1752226BF85}" dt="2021-12-07T06:40:13.143" v="15" actId="47"/>
        <pc:sldMkLst>
          <pc:docMk/>
          <pc:sldMk cId="3069993879" sldId="2076136600"/>
        </pc:sldMkLst>
      </pc:sldChg>
      <pc:sldChg chg="del">
        <pc:chgData name="Philippe Dudognon" userId="8c37c691-958d-4470-855c-9e4378e20dcd" providerId="ADAL" clId="{7E44841B-3AD4-4C06-8292-D1752226BF85}" dt="2021-12-07T06:40:15.806" v="16" actId="47"/>
        <pc:sldMkLst>
          <pc:docMk/>
          <pc:sldMk cId="1333719714" sldId="2076136601"/>
        </pc:sldMkLst>
      </pc:sldChg>
      <pc:sldChg chg="del">
        <pc:chgData name="Philippe Dudognon" userId="8c37c691-958d-4470-855c-9e4378e20dcd" providerId="ADAL" clId="{7E44841B-3AD4-4C06-8292-D1752226BF85}" dt="2021-12-07T06:39:31.912" v="11" actId="47"/>
        <pc:sldMkLst>
          <pc:docMk/>
          <pc:sldMk cId="3826540937" sldId="2076138035"/>
        </pc:sldMkLst>
      </pc:sldChg>
      <pc:sldChg chg="modNotes">
        <pc:chgData name="Philippe Dudognon" userId="8c37c691-958d-4470-855c-9e4378e20dcd" providerId="ADAL" clId="{7E44841B-3AD4-4C06-8292-D1752226BF85}" dt="2021-12-07T06:43:21.063" v="58" actId="368"/>
        <pc:sldMkLst>
          <pc:docMk/>
          <pc:sldMk cId="822809399" sldId="2076138040"/>
        </pc:sldMkLst>
      </pc:sldChg>
      <pc:sldChg chg="del">
        <pc:chgData name="Philippe Dudognon" userId="8c37c691-958d-4470-855c-9e4378e20dcd" providerId="ADAL" clId="{7E44841B-3AD4-4C06-8292-D1752226BF85}" dt="2021-12-07T06:39:31.176" v="10" actId="47"/>
        <pc:sldMkLst>
          <pc:docMk/>
          <pc:sldMk cId="419240487" sldId="2076138042"/>
        </pc:sldMkLst>
      </pc:sldChg>
      <pc:sldChg chg="del">
        <pc:chgData name="Philippe Dudognon" userId="8c37c691-958d-4470-855c-9e4378e20dcd" providerId="ADAL" clId="{7E44841B-3AD4-4C06-8292-D1752226BF85}" dt="2021-12-07T06:39:32.738" v="12" actId="47"/>
        <pc:sldMkLst>
          <pc:docMk/>
          <pc:sldMk cId="2353867311" sldId="2076138066"/>
        </pc:sldMkLst>
      </pc:sldChg>
      <pc:sldChg chg="modNotes">
        <pc:chgData name="Philippe Dudognon" userId="8c37c691-958d-4470-855c-9e4378e20dcd" providerId="ADAL" clId="{7E44841B-3AD4-4C06-8292-D1752226BF85}" dt="2021-12-07T06:43:21.009" v="44" actId="368"/>
        <pc:sldMkLst>
          <pc:docMk/>
          <pc:sldMk cId="1459543742" sldId="2076138396"/>
        </pc:sldMkLst>
      </pc:sldChg>
      <pc:sldChg chg="modNotes">
        <pc:chgData name="Philippe Dudognon" userId="8c37c691-958d-4470-855c-9e4378e20dcd" providerId="ADAL" clId="{7E44841B-3AD4-4C06-8292-D1752226BF85}" dt="2021-12-07T06:43:21.241" v="98" actId="368"/>
        <pc:sldMkLst>
          <pc:docMk/>
          <pc:sldMk cId="1905869792" sldId="2076138419"/>
        </pc:sldMkLst>
      </pc:sldChg>
      <pc:sldChg chg="modNotes">
        <pc:chgData name="Philippe Dudognon" userId="8c37c691-958d-4470-855c-9e4378e20dcd" providerId="ADAL" clId="{7E44841B-3AD4-4C06-8292-D1752226BF85}" dt="2021-12-07T06:43:21.213" v="90" actId="368"/>
        <pc:sldMkLst>
          <pc:docMk/>
          <pc:sldMk cId="1952388372" sldId="2076138420"/>
        </pc:sldMkLst>
      </pc:sldChg>
      <pc:sldChg chg="modNotes">
        <pc:chgData name="Philippe Dudognon" userId="8c37c691-958d-4470-855c-9e4378e20dcd" providerId="ADAL" clId="{7E44841B-3AD4-4C06-8292-D1752226BF85}" dt="2021-12-07T06:43:21.220" v="92" actId="368"/>
        <pc:sldMkLst>
          <pc:docMk/>
          <pc:sldMk cId="1156408499" sldId="2076138421"/>
        </pc:sldMkLst>
      </pc:sldChg>
      <pc:sldChg chg="modNotes">
        <pc:chgData name="Philippe Dudognon" userId="8c37c691-958d-4470-855c-9e4378e20dcd" providerId="ADAL" clId="{7E44841B-3AD4-4C06-8292-D1752226BF85}" dt="2021-12-07T06:43:21.227" v="94" actId="368"/>
        <pc:sldMkLst>
          <pc:docMk/>
          <pc:sldMk cId="1008192546" sldId="2076138422"/>
        </pc:sldMkLst>
      </pc:sldChg>
      <pc:sldChg chg="modNotes">
        <pc:chgData name="Philippe Dudognon" userId="8c37c691-958d-4470-855c-9e4378e20dcd" providerId="ADAL" clId="{7E44841B-3AD4-4C06-8292-D1752226BF85}" dt="2021-12-07T06:43:21.233" v="96" actId="368"/>
        <pc:sldMkLst>
          <pc:docMk/>
          <pc:sldMk cId="742340640" sldId="2076138423"/>
        </pc:sldMkLst>
      </pc:sldChg>
      <pc:sldChg chg="modNotes">
        <pc:chgData name="Philippe Dudognon" userId="8c37c691-958d-4470-855c-9e4378e20dcd" providerId="ADAL" clId="{7E44841B-3AD4-4C06-8292-D1752226BF85}" dt="2021-12-07T06:43:21.025" v="48" actId="368"/>
        <pc:sldMkLst>
          <pc:docMk/>
          <pc:sldMk cId="2906166675" sldId="2076138435"/>
        </pc:sldMkLst>
      </pc:sldChg>
      <pc:sldChg chg="del">
        <pc:chgData name="Philippe Dudognon" userId="8c37c691-958d-4470-855c-9e4378e20dcd" providerId="ADAL" clId="{7E44841B-3AD4-4C06-8292-D1752226BF85}" dt="2021-12-07T06:39:34.793" v="13" actId="47"/>
        <pc:sldMkLst>
          <pc:docMk/>
          <pc:sldMk cId="45107174" sldId="2076138438"/>
        </pc:sldMkLst>
      </pc:sldChg>
      <pc:sldChg chg="del">
        <pc:chgData name="Philippe Dudognon" userId="8c37c691-958d-4470-855c-9e4378e20dcd" providerId="ADAL" clId="{7E44841B-3AD4-4C06-8292-D1752226BF85}" dt="2021-12-07T06:39:38.870" v="14" actId="47"/>
        <pc:sldMkLst>
          <pc:docMk/>
          <pc:sldMk cId="3073349754" sldId="2076138439"/>
        </pc:sldMkLst>
      </pc:sldChg>
      <pc:sldChg chg="modNotes">
        <pc:chgData name="Philippe Dudognon" userId="8c37c691-958d-4470-855c-9e4378e20dcd" providerId="ADAL" clId="{7E44841B-3AD4-4C06-8292-D1752226BF85}" dt="2021-12-07T06:43:21.197" v="86" actId="368"/>
        <pc:sldMkLst>
          <pc:docMk/>
          <pc:sldMk cId="3067893131" sldId="2076138445"/>
        </pc:sldMkLst>
      </pc:sldChg>
      <pc:sldChg chg="ord modNotes">
        <pc:chgData name="Philippe Dudognon" userId="8c37c691-958d-4470-855c-9e4378e20dcd" providerId="ADAL" clId="{7E44841B-3AD4-4C06-8292-D1752226BF85}" dt="2021-12-07T06:43:21.368" v="120" actId="368"/>
        <pc:sldMkLst>
          <pc:docMk/>
          <pc:sldMk cId="1759175895" sldId="2076138446"/>
        </pc:sldMkLst>
      </pc:sldChg>
      <pc:sldChg chg="ord">
        <pc:chgData name="Philippe Dudognon" userId="8c37c691-958d-4470-855c-9e4378e20dcd" providerId="ADAL" clId="{7E44841B-3AD4-4C06-8292-D1752226BF85}" dt="2021-12-07T06:39:03.962" v="7"/>
        <pc:sldMkLst>
          <pc:docMk/>
          <pc:sldMk cId="895332600" sldId="2076138447"/>
        </pc:sldMkLst>
      </pc:sldChg>
      <pc:sldChg chg="ord">
        <pc:chgData name="Philippe Dudognon" userId="8c37c691-958d-4470-855c-9e4378e20dcd" providerId="ADAL" clId="{7E44841B-3AD4-4C06-8292-D1752226BF85}" dt="2021-12-07T06:39:03.962" v="7"/>
        <pc:sldMkLst>
          <pc:docMk/>
          <pc:sldMk cId="3165699373" sldId="2076138448"/>
        </pc:sldMkLst>
      </pc:sldChg>
      <pc:sldChg chg="ord">
        <pc:chgData name="Philippe Dudognon" userId="8c37c691-958d-4470-855c-9e4378e20dcd" providerId="ADAL" clId="{7E44841B-3AD4-4C06-8292-D1752226BF85}" dt="2021-12-07T06:39:03.962" v="7"/>
        <pc:sldMkLst>
          <pc:docMk/>
          <pc:sldMk cId="4196594307" sldId="2076138449"/>
        </pc:sldMkLst>
      </pc:sldChg>
      <pc:sldChg chg="ord">
        <pc:chgData name="Philippe Dudognon" userId="8c37c691-958d-4470-855c-9e4378e20dcd" providerId="ADAL" clId="{7E44841B-3AD4-4C06-8292-D1752226BF85}" dt="2021-12-07T06:39:03.962" v="7"/>
        <pc:sldMkLst>
          <pc:docMk/>
          <pc:sldMk cId="3527823465" sldId="2076138450"/>
        </pc:sldMkLst>
      </pc:sldChg>
      <pc:sldChg chg="ord">
        <pc:chgData name="Philippe Dudognon" userId="8c37c691-958d-4470-855c-9e4378e20dcd" providerId="ADAL" clId="{7E44841B-3AD4-4C06-8292-D1752226BF85}" dt="2021-12-07T06:39:03.962" v="7"/>
        <pc:sldMkLst>
          <pc:docMk/>
          <pc:sldMk cId="1244935386" sldId="2076138451"/>
        </pc:sldMkLst>
      </pc:sldChg>
      <pc:sldChg chg="modNotes">
        <pc:chgData name="Philippe Dudognon" userId="8c37c691-958d-4470-855c-9e4378e20dcd" providerId="ADAL" clId="{7E44841B-3AD4-4C06-8292-D1752226BF85}" dt="2021-12-07T06:43:21.303" v="108" actId="368"/>
        <pc:sldMkLst>
          <pc:docMk/>
          <pc:sldMk cId="3021908125" sldId="2076138452"/>
        </pc:sldMkLst>
      </pc:sldChg>
      <pc:sldChg chg="modNotes">
        <pc:chgData name="Philippe Dudognon" userId="8c37c691-958d-4470-855c-9e4378e20dcd" providerId="ADAL" clId="{7E44841B-3AD4-4C06-8292-D1752226BF85}" dt="2021-12-07T06:43:21.309" v="110" actId="368"/>
        <pc:sldMkLst>
          <pc:docMk/>
          <pc:sldMk cId="1363370838" sldId="2076138453"/>
        </pc:sldMkLst>
      </pc:sldChg>
      <pc:sldChg chg="modNotes">
        <pc:chgData name="Philippe Dudognon" userId="8c37c691-958d-4470-855c-9e4378e20dcd" providerId="ADAL" clId="{7E44841B-3AD4-4C06-8292-D1752226BF85}" dt="2021-12-07T06:43:20.995" v="40" actId="368"/>
        <pc:sldMkLst>
          <pc:docMk/>
          <pc:sldMk cId="3583398363" sldId="2076138458"/>
        </pc:sldMkLst>
      </pc:sldChg>
      <pc:sldChg chg="modNotes">
        <pc:chgData name="Philippe Dudognon" userId="8c37c691-958d-4470-855c-9e4378e20dcd" providerId="ADAL" clId="{7E44841B-3AD4-4C06-8292-D1752226BF85}" dt="2021-12-07T06:43:21.001" v="42" actId="368"/>
        <pc:sldMkLst>
          <pc:docMk/>
          <pc:sldMk cId="3382418528" sldId="2076138459"/>
        </pc:sldMkLst>
      </pc:sldChg>
      <pc:sldChg chg="modNotes">
        <pc:chgData name="Philippe Dudognon" userId="8c37c691-958d-4470-855c-9e4378e20dcd" providerId="ADAL" clId="{7E44841B-3AD4-4C06-8292-D1752226BF85}" dt="2021-12-07T06:43:21.016" v="46" actId="368"/>
        <pc:sldMkLst>
          <pc:docMk/>
          <pc:sldMk cId="2759348988" sldId="2076138464"/>
        </pc:sldMkLst>
      </pc:sldChg>
      <pc:sldChg chg="modNotes modNotesTx">
        <pc:chgData name="Philippe Dudognon" userId="8c37c691-958d-4470-855c-9e4378e20dcd" providerId="ADAL" clId="{7E44841B-3AD4-4C06-8292-D1752226BF85}" dt="2021-12-07T06:43:21.326" v="112" actId="368"/>
        <pc:sldMkLst>
          <pc:docMk/>
          <pc:sldMk cId="541134119" sldId="2076138465"/>
        </pc:sldMkLst>
      </pc:sldChg>
      <pc:sldChg chg="modNotes">
        <pc:chgData name="Philippe Dudognon" userId="8c37c691-958d-4470-855c-9e4378e20dcd" providerId="ADAL" clId="{7E44841B-3AD4-4C06-8292-D1752226BF85}" dt="2021-12-07T06:43:21.042" v="52" actId="368"/>
        <pc:sldMkLst>
          <pc:docMk/>
          <pc:sldMk cId="327648251" sldId="2076138468"/>
        </pc:sldMkLst>
      </pc:sldChg>
      <pc:sldChg chg="modNotes">
        <pc:chgData name="Philippe Dudognon" userId="8c37c691-958d-4470-855c-9e4378e20dcd" providerId="ADAL" clId="{7E44841B-3AD4-4C06-8292-D1752226BF85}" dt="2021-12-07T06:43:21.049" v="54" actId="368"/>
        <pc:sldMkLst>
          <pc:docMk/>
          <pc:sldMk cId="840679297" sldId="2076138469"/>
        </pc:sldMkLst>
      </pc:sldChg>
      <pc:sldChg chg="modNotes">
        <pc:chgData name="Philippe Dudognon" userId="8c37c691-958d-4470-855c-9e4378e20dcd" providerId="ADAL" clId="{7E44841B-3AD4-4C06-8292-D1752226BF85}" dt="2021-12-07T06:43:21.077" v="62" actId="368"/>
        <pc:sldMkLst>
          <pc:docMk/>
          <pc:sldMk cId="395215115" sldId="2076138473"/>
        </pc:sldMkLst>
      </pc:sldChg>
      <pc:sldChg chg="modNotes">
        <pc:chgData name="Philippe Dudognon" userId="8c37c691-958d-4470-855c-9e4378e20dcd" providerId="ADAL" clId="{7E44841B-3AD4-4C06-8292-D1752226BF85}" dt="2021-12-07T06:43:21.117" v="72" actId="368"/>
        <pc:sldMkLst>
          <pc:docMk/>
          <pc:sldMk cId="3257318814" sldId="2076138474"/>
        </pc:sldMkLst>
      </pc:sldChg>
      <pc:sldChg chg="modNotes">
        <pc:chgData name="Philippe Dudognon" userId="8c37c691-958d-4470-855c-9e4378e20dcd" providerId="ADAL" clId="{7E44841B-3AD4-4C06-8292-D1752226BF85}" dt="2021-12-07T06:43:21.147" v="76" actId="368"/>
        <pc:sldMkLst>
          <pc:docMk/>
          <pc:sldMk cId="1608645259" sldId="2076138475"/>
        </pc:sldMkLst>
      </pc:sldChg>
      <pc:sldChg chg="modNotes">
        <pc:chgData name="Philippe Dudognon" userId="8c37c691-958d-4470-855c-9e4378e20dcd" providerId="ADAL" clId="{7E44841B-3AD4-4C06-8292-D1752226BF85}" dt="2021-12-07T06:43:21.181" v="82" actId="368"/>
        <pc:sldMkLst>
          <pc:docMk/>
          <pc:sldMk cId="2409179388" sldId="2076138476"/>
        </pc:sldMkLst>
      </pc:sldChg>
      <pc:sldChg chg="ord">
        <pc:chgData name="Philippe Dudognon" userId="8c37c691-958d-4470-855c-9e4378e20dcd" providerId="ADAL" clId="{7E44841B-3AD4-4C06-8292-D1752226BF85}" dt="2021-12-07T06:39:03.962" v="7"/>
        <pc:sldMkLst>
          <pc:docMk/>
          <pc:sldMk cId="963278466" sldId="2076138479"/>
        </pc:sldMkLst>
      </pc:sldChg>
      <pc:sldChg chg="del">
        <pc:chgData name="Philippe Dudognon" userId="8c37c691-958d-4470-855c-9e4378e20dcd" providerId="ADAL" clId="{7E44841B-3AD4-4C06-8292-D1752226BF85}" dt="2021-12-07T06:41:12.212" v="17" actId="47"/>
        <pc:sldMkLst>
          <pc:docMk/>
          <pc:sldMk cId="663794027" sldId="2076138484"/>
        </pc:sldMkLst>
      </pc:sldChg>
      <pc:sldChg chg="add mod ord modShow modNotes">
        <pc:chgData name="Philippe Dudognon" userId="8c37c691-958d-4470-855c-9e4378e20dcd" providerId="ADAL" clId="{7E44841B-3AD4-4C06-8292-D1752226BF85}" dt="2021-12-07T06:43:21.296" v="106" actId="368"/>
        <pc:sldMkLst>
          <pc:docMk/>
          <pc:sldMk cId="1654971855" sldId="2076138485"/>
        </pc:sldMkLst>
      </pc:sldChg>
      <pc:sldChg chg="del">
        <pc:chgData name="Philippe Dudognon" userId="8c37c691-958d-4470-855c-9e4378e20dcd" providerId="ADAL" clId="{7E44841B-3AD4-4C06-8292-D1752226BF85}" dt="2021-12-07T06:41:24.016" v="18" actId="2696"/>
        <pc:sldMkLst>
          <pc:docMk/>
          <pc:sldMk cId="4239516383" sldId="2076138485"/>
        </pc:sldMkLst>
      </pc:sldChg>
      <pc:sldChg chg="ord modNotes">
        <pc:chgData name="Philippe Dudognon" userId="8c37c691-958d-4470-855c-9e4378e20dcd" providerId="ADAL" clId="{7E44841B-3AD4-4C06-8292-D1752226BF85}" dt="2021-12-07T06:43:21.340" v="116" actId="368"/>
        <pc:sldMkLst>
          <pc:docMk/>
          <pc:sldMk cId="4230484625" sldId="2076138486"/>
        </pc:sldMkLst>
      </pc:sldChg>
      <pc:sldChg chg="ord modNotes">
        <pc:chgData name="Philippe Dudognon" userId="8c37c691-958d-4470-855c-9e4378e20dcd" providerId="ADAL" clId="{7E44841B-3AD4-4C06-8292-D1752226BF85}" dt="2021-12-07T06:43:21.346" v="118" actId="368"/>
        <pc:sldMkLst>
          <pc:docMk/>
          <pc:sldMk cId="425397768" sldId="2076138487"/>
        </pc:sldMkLst>
      </pc:sldChg>
      <pc:sldChg chg="ord">
        <pc:chgData name="Philippe Dudognon" userId="8c37c691-958d-4470-855c-9e4378e20dcd" providerId="ADAL" clId="{7E44841B-3AD4-4C06-8292-D1752226BF85}" dt="2021-12-07T06:42:33.172" v="26"/>
        <pc:sldMkLst>
          <pc:docMk/>
          <pc:sldMk cId="2618575418" sldId="2076138488"/>
        </pc:sldMkLst>
      </pc:sldChg>
      <pc:sldChg chg="ord modNotes">
        <pc:chgData name="Philippe Dudognon" userId="8c37c691-958d-4470-855c-9e4378e20dcd" providerId="ADAL" clId="{7E44841B-3AD4-4C06-8292-D1752226BF85}" dt="2021-12-07T06:43:21.333" v="114" actId="368"/>
        <pc:sldMkLst>
          <pc:docMk/>
          <pc:sldMk cId="1465592151" sldId="2076138489"/>
        </pc:sldMkLst>
      </pc:sldChg>
      <pc:sldChg chg="ord">
        <pc:chgData name="Philippe Dudognon" userId="8c37c691-958d-4470-855c-9e4378e20dcd" providerId="ADAL" clId="{7E44841B-3AD4-4C06-8292-D1752226BF85}" dt="2021-12-07T06:42:33.172" v="26"/>
        <pc:sldMkLst>
          <pc:docMk/>
          <pc:sldMk cId="392657967" sldId="2076138490"/>
        </pc:sldMkLst>
      </pc:sldChg>
      <pc:sldChg chg="ord">
        <pc:chgData name="Philippe Dudognon" userId="8c37c691-958d-4470-855c-9e4378e20dcd" providerId="ADAL" clId="{7E44841B-3AD4-4C06-8292-D1752226BF85}" dt="2021-12-07T06:42:33.172" v="26"/>
        <pc:sldMkLst>
          <pc:docMk/>
          <pc:sldMk cId="2893914136" sldId="2076138491"/>
        </pc:sldMkLst>
      </pc:sldChg>
      <pc:sldChg chg="modNotes">
        <pc:chgData name="Philippe Dudognon" userId="8c37c691-958d-4470-855c-9e4378e20dcd" providerId="ADAL" clId="{7E44841B-3AD4-4C06-8292-D1752226BF85}" dt="2021-12-07T06:43:21.083" v="64" actId="368"/>
        <pc:sldMkLst>
          <pc:docMk/>
          <pc:sldMk cId="2954531636" sldId="2076138498"/>
        </pc:sldMkLst>
      </pc:sldChg>
      <pc:sldChg chg="modNotes">
        <pc:chgData name="Philippe Dudognon" userId="8c37c691-958d-4470-855c-9e4378e20dcd" providerId="ADAL" clId="{7E44841B-3AD4-4C06-8292-D1752226BF85}" dt="2021-12-07T06:43:21.249" v="100" actId="368"/>
        <pc:sldMkLst>
          <pc:docMk/>
          <pc:sldMk cId="2926705347" sldId="2076138501"/>
        </pc:sldMkLst>
      </pc:sldChg>
      <pc:sldChg chg="modNotes">
        <pc:chgData name="Philippe Dudognon" userId="8c37c691-958d-4470-855c-9e4378e20dcd" providerId="ADAL" clId="{7E44841B-3AD4-4C06-8292-D1752226BF85}" dt="2021-12-07T06:43:21.257" v="102" actId="368"/>
        <pc:sldMkLst>
          <pc:docMk/>
          <pc:sldMk cId="1204694811" sldId="2076138502"/>
        </pc:sldMkLst>
      </pc:sldChg>
      <pc:sldChg chg="modNotes">
        <pc:chgData name="Philippe Dudognon" userId="8c37c691-958d-4470-855c-9e4378e20dcd" providerId="ADAL" clId="{7E44841B-3AD4-4C06-8292-D1752226BF85}" dt="2021-12-07T06:43:21.265" v="104" actId="368"/>
        <pc:sldMkLst>
          <pc:docMk/>
          <pc:sldMk cId="138795208" sldId="2076138504"/>
        </pc:sldMkLst>
      </pc:sldChg>
      <pc:sldMasterChg chg="delSldLayout">
        <pc:chgData name="Philippe Dudognon" userId="8c37c691-958d-4470-855c-9e4378e20dcd" providerId="ADAL" clId="{7E44841B-3AD4-4C06-8292-D1752226BF85}" dt="2021-12-07T06:41:41.312" v="22" actId="47"/>
        <pc:sldMasterMkLst>
          <pc:docMk/>
          <pc:sldMasterMk cId="892822096" sldId="2147485015"/>
        </pc:sldMasterMkLst>
        <pc:sldLayoutChg chg="del">
          <pc:chgData name="Philippe Dudognon" userId="8c37c691-958d-4470-855c-9e4378e20dcd" providerId="ADAL" clId="{7E44841B-3AD4-4C06-8292-D1752226BF85}" dt="2021-12-07T06:41:41.312" v="22" actId="47"/>
          <pc:sldLayoutMkLst>
            <pc:docMk/>
            <pc:sldMasterMk cId="892822096" sldId="2147485015"/>
            <pc:sldLayoutMk cId="736511689" sldId="2147485036"/>
          </pc:sldLayoutMkLst>
        </pc:sldLayoutChg>
        <pc:sldLayoutChg chg="del">
          <pc:chgData name="Philippe Dudognon" userId="8c37c691-958d-4470-855c-9e4378e20dcd" providerId="ADAL" clId="{7E44841B-3AD4-4C06-8292-D1752226BF85}" dt="2021-12-07T06:39:31.176" v="10" actId="47"/>
          <pc:sldLayoutMkLst>
            <pc:docMk/>
            <pc:sldMasterMk cId="892822096" sldId="2147485015"/>
            <pc:sldLayoutMk cId="4256737624" sldId="2147485390"/>
          </pc:sldLayoutMkLst>
        </pc:sldLayoutChg>
      </pc:sldMasterChg>
    </pc:docChg>
  </pc:docChgLst>
  <pc:docChgLst>
    <pc:chgData name="Philippe Dudognon" userId="8c37c691-958d-4470-855c-9e4378e20dcd" providerId="ADAL" clId="{2C9C1042-0D18-4BE9-8CE4-526692E642BA}"/>
    <pc:docChg chg="undo redo custSel addSld delSld modSld sldOrd addSection modSection">
      <pc:chgData name="Philippe Dudognon" userId="8c37c691-958d-4470-855c-9e4378e20dcd" providerId="ADAL" clId="{2C9C1042-0D18-4BE9-8CE4-526692E642BA}" dt="2021-12-06T17:11:46.532" v="1143" actId="20577"/>
      <pc:docMkLst>
        <pc:docMk/>
      </pc:docMkLst>
      <pc:sldChg chg="modSp mod">
        <pc:chgData name="Philippe Dudognon" userId="8c37c691-958d-4470-855c-9e4378e20dcd" providerId="ADAL" clId="{2C9C1042-0D18-4BE9-8CE4-526692E642BA}" dt="2021-12-06T15:03:31.934" v="747" actId="14100"/>
        <pc:sldMkLst>
          <pc:docMk/>
          <pc:sldMk cId="3740680579" sldId="260"/>
        </pc:sldMkLst>
        <pc:spChg chg="mod">
          <ac:chgData name="Philippe Dudognon" userId="8c37c691-958d-4470-855c-9e4378e20dcd" providerId="ADAL" clId="{2C9C1042-0D18-4BE9-8CE4-526692E642BA}" dt="2021-12-06T15:03:27.709" v="745" actId="1076"/>
          <ac:spMkLst>
            <pc:docMk/>
            <pc:sldMk cId="3740680579" sldId="260"/>
            <ac:spMk id="3" creationId="{0C868D82-3506-47C6-8D88-101772B34E63}"/>
          </ac:spMkLst>
        </pc:spChg>
        <pc:spChg chg="mod">
          <ac:chgData name="Philippe Dudognon" userId="8c37c691-958d-4470-855c-9e4378e20dcd" providerId="ADAL" clId="{2C9C1042-0D18-4BE9-8CE4-526692E642BA}" dt="2021-12-06T15:03:31.934" v="747" actId="14100"/>
          <ac:spMkLst>
            <pc:docMk/>
            <pc:sldMk cId="3740680579" sldId="260"/>
            <ac:spMk id="4" creationId="{8354C7EF-B917-405F-86A0-FD4384E8F391}"/>
          </ac:spMkLst>
        </pc:spChg>
      </pc:sldChg>
      <pc:sldChg chg="modSp mod">
        <pc:chgData name="Philippe Dudognon" userId="8c37c691-958d-4470-855c-9e4378e20dcd" providerId="ADAL" clId="{2C9C1042-0D18-4BE9-8CE4-526692E642BA}" dt="2021-12-06T14:47:03.592" v="719" actId="113"/>
        <pc:sldMkLst>
          <pc:docMk/>
          <pc:sldMk cId="1748380042" sldId="265"/>
        </pc:sldMkLst>
        <pc:spChg chg="mod">
          <ac:chgData name="Philippe Dudognon" userId="8c37c691-958d-4470-855c-9e4378e20dcd" providerId="ADAL" clId="{2C9C1042-0D18-4BE9-8CE4-526692E642BA}" dt="2021-12-06T14:47:03.592" v="719" actId="113"/>
          <ac:spMkLst>
            <pc:docMk/>
            <pc:sldMk cId="1748380042" sldId="265"/>
            <ac:spMk id="561" creationId="{84338B90-C04F-4705-A770-4D672AA79DCD}"/>
          </ac:spMkLst>
        </pc:spChg>
      </pc:sldChg>
      <pc:sldChg chg="modSp mod">
        <pc:chgData name="Philippe Dudognon" userId="8c37c691-958d-4470-855c-9e4378e20dcd" providerId="ADAL" clId="{2C9C1042-0D18-4BE9-8CE4-526692E642BA}" dt="2021-12-06T14:42:20.133" v="358" actId="20577"/>
        <pc:sldMkLst>
          <pc:docMk/>
          <pc:sldMk cId="2308654435" sldId="412"/>
        </pc:sldMkLst>
        <pc:spChg chg="mod">
          <ac:chgData name="Philippe Dudognon" userId="8c37c691-958d-4470-855c-9e4378e20dcd" providerId="ADAL" clId="{2C9C1042-0D18-4BE9-8CE4-526692E642BA}" dt="2021-12-06T14:42:20.133" v="358" actId="20577"/>
          <ac:spMkLst>
            <pc:docMk/>
            <pc:sldMk cId="2308654435" sldId="412"/>
            <ac:spMk id="2" creationId="{30192478-6171-4E1A-A595-4E3C7D4F6A91}"/>
          </ac:spMkLst>
        </pc:spChg>
      </pc:sldChg>
      <pc:sldChg chg="addSp modSp mod modNotesTx">
        <pc:chgData name="Philippe Dudognon" userId="8c37c691-958d-4470-855c-9e4378e20dcd" providerId="ADAL" clId="{2C9C1042-0D18-4BE9-8CE4-526692E642BA}" dt="2021-12-06T15:51:24.292" v="962"/>
        <pc:sldMkLst>
          <pc:docMk/>
          <pc:sldMk cId="3894322087" sldId="1640"/>
        </pc:sldMkLst>
        <pc:spChg chg="add mod">
          <ac:chgData name="Philippe Dudognon" userId="8c37c691-958d-4470-855c-9e4378e20dcd" providerId="ADAL" clId="{2C9C1042-0D18-4BE9-8CE4-526692E642BA}" dt="2021-12-06T15:47:50.699" v="939" actId="1076"/>
          <ac:spMkLst>
            <pc:docMk/>
            <pc:sldMk cId="3894322087" sldId="1640"/>
            <ac:spMk id="5" creationId="{7D14A512-3AD2-413F-8E76-35D842FAA132}"/>
          </ac:spMkLst>
        </pc:spChg>
        <pc:spChg chg="mod">
          <ac:chgData name="Philippe Dudognon" userId="8c37c691-958d-4470-855c-9e4378e20dcd" providerId="ADAL" clId="{2C9C1042-0D18-4BE9-8CE4-526692E642BA}" dt="2021-12-06T15:43:49.177" v="912" actId="6549"/>
          <ac:spMkLst>
            <pc:docMk/>
            <pc:sldMk cId="3894322087" sldId="1640"/>
            <ac:spMk id="6" creationId="{4058FBB8-732C-4D8E-A5A9-5ADB3F8440DC}"/>
          </ac:spMkLst>
        </pc:spChg>
        <pc:picChg chg="add mod">
          <ac:chgData name="Philippe Dudognon" userId="8c37c691-958d-4470-855c-9e4378e20dcd" providerId="ADAL" clId="{2C9C1042-0D18-4BE9-8CE4-526692E642BA}" dt="2021-12-06T15:47:46.286" v="937" actId="1076"/>
          <ac:picMkLst>
            <pc:docMk/>
            <pc:sldMk cId="3894322087" sldId="1640"/>
            <ac:picMk id="4" creationId="{E1D83CB9-153E-42D9-8E89-F64DC8A93D13}"/>
          </ac:picMkLst>
        </pc:picChg>
      </pc:sldChg>
      <pc:sldChg chg="addSp delSp modSp mod">
        <pc:chgData name="Philippe Dudognon" userId="8c37c691-958d-4470-855c-9e4378e20dcd" providerId="ADAL" clId="{2C9C1042-0D18-4BE9-8CE4-526692E642BA}" dt="2021-12-06T15:48:01.138" v="943" actId="14100"/>
        <pc:sldMkLst>
          <pc:docMk/>
          <pc:sldMk cId="3291287889" sldId="1642"/>
        </pc:sldMkLst>
        <pc:spChg chg="add mod">
          <ac:chgData name="Philippe Dudognon" userId="8c37c691-958d-4470-855c-9e4378e20dcd" providerId="ADAL" clId="{2C9C1042-0D18-4BE9-8CE4-526692E642BA}" dt="2021-12-06T15:48:01.138" v="943" actId="14100"/>
          <ac:spMkLst>
            <pc:docMk/>
            <pc:sldMk cId="3291287889" sldId="1642"/>
            <ac:spMk id="6" creationId="{BFAC73B5-35CB-411F-898E-47292790AF74}"/>
          </ac:spMkLst>
        </pc:spChg>
        <pc:spChg chg="mod">
          <ac:chgData name="Philippe Dudognon" userId="8c37c691-958d-4470-855c-9e4378e20dcd" providerId="ADAL" clId="{2C9C1042-0D18-4BE9-8CE4-526692E642BA}" dt="2021-12-06T15:47:25.870" v="934" actId="1076"/>
          <ac:spMkLst>
            <pc:docMk/>
            <pc:sldMk cId="3291287889" sldId="1642"/>
            <ac:spMk id="10" creationId="{43151E67-7F15-4464-BB09-2A564D0D93C6}"/>
          </ac:spMkLst>
        </pc:spChg>
        <pc:picChg chg="del mod">
          <ac:chgData name="Philippe Dudognon" userId="8c37c691-958d-4470-855c-9e4378e20dcd" providerId="ADAL" clId="{2C9C1042-0D18-4BE9-8CE4-526692E642BA}" dt="2021-12-06T15:46:50.802" v="923" actId="478"/>
          <ac:picMkLst>
            <pc:docMk/>
            <pc:sldMk cId="3291287889" sldId="1642"/>
            <ac:picMk id="4" creationId="{3C0C397E-56D2-4693-8027-6580B48C4686}"/>
          </ac:picMkLst>
        </pc:picChg>
        <pc:picChg chg="add mod">
          <ac:chgData name="Philippe Dudognon" userId="8c37c691-958d-4470-855c-9e4378e20dcd" providerId="ADAL" clId="{2C9C1042-0D18-4BE9-8CE4-526692E642BA}" dt="2021-12-06T15:47:23.469" v="933" actId="1076"/>
          <ac:picMkLst>
            <pc:docMk/>
            <pc:sldMk cId="3291287889" sldId="1642"/>
            <ac:picMk id="5" creationId="{8022448C-3875-40EA-A55A-2AFE61F8E020}"/>
          </ac:picMkLst>
        </pc:picChg>
      </pc:sldChg>
      <pc:sldChg chg="modNotesTx">
        <pc:chgData name="Philippe Dudognon" userId="8c37c691-958d-4470-855c-9e4378e20dcd" providerId="ADAL" clId="{2C9C1042-0D18-4BE9-8CE4-526692E642BA}" dt="2021-12-06T14:50:25.081" v="743" actId="113"/>
        <pc:sldMkLst>
          <pc:docMk/>
          <pc:sldMk cId="300832079" sldId="1950"/>
        </pc:sldMkLst>
      </pc:sldChg>
      <pc:sldChg chg="modSp mod ord modNotesTx">
        <pc:chgData name="Philippe Dudognon" userId="8c37c691-958d-4470-855c-9e4378e20dcd" providerId="ADAL" clId="{2C9C1042-0D18-4BE9-8CE4-526692E642BA}" dt="2021-12-06T08:43:07.203" v="343" actId="1076"/>
        <pc:sldMkLst>
          <pc:docMk/>
          <pc:sldMk cId="4178565498" sldId="2051"/>
        </pc:sldMkLst>
        <pc:spChg chg="mod">
          <ac:chgData name="Philippe Dudognon" userId="8c37c691-958d-4470-855c-9e4378e20dcd" providerId="ADAL" clId="{2C9C1042-0D18-4BE9-8CE4-526692E642BA}" dt="2021-12-06T08:43:07.203" v="343" actId="1076"/>
          <ac:spMkLst>
            <pc:docMk/>
            <pc:sldMk cId="4178565498" sldId="2051"/>
            <ac:spMk id="15" creationId="{925BCDD3-C140-4DC7-94B1-3A76ABAC215D}"/>
          </ac:spMkLst>
        </pc:spChg>
      </pc:sldChg>
      <pc:sldChg chg="addSp delSp modSp mod">
        <pc:chgData name="Philippe Dudognon" userId="8c37c691-958d-4470-855c-9e4378e20dcd" providerId="ADAL" clId="{2C9C1042-0D18-4BE9-8CE4-526692E642BA}" dt="2021-12-06T15:15:59.326" v="833" actId="14100"/>
        <pc:sldMkLst>
          <pc:docMk/>
          <pc:sldMk cId="3073957285" sldId="4131"/>
        </pc:sldMkLst>
        <pc:spChg chg="mod ord">
          <ac:chgData name="Philippe Dudognon" userId="8c37c691-958d-4470-855c-9e4378e20dcd" providerId="ADAL" clId="{2C9C1042-0D18-4BE9-8CE4-526692E642BA}" dt="2021-12-06T15:15:59.326" v="833" actId="14100"/>
          <ac:spMkLst>
            <pc:docMk/>
            <pc:sldMk cId="3073957285" sldId="4131"/>
            <ac:spMk id="3" creationId="{C14DD43F-E846-4B7E-BF51-B0A1A53F48E7}"/>
          </ac:spMkLst>
        </pc:spChg>
        <pc:picChg chg="add del mod">
          <ac:chgData name="Philippe Dudognon" userId="8c37c691-958d-4470-855c-9e4378e20dcd" providerId="ADAL" clId="{2C9C1042-0D18-4BE9-8CE4-526692E642BA}" dt="2021-12-06T15:08:38.060" v="760" actId="478"/>
          <ac:picMkLst>
            <pc:docMk/>
            <pc:sldMk cId="3073957285" sldId="4131"/>
            <ac:picMk id="4" creationId="{F443A3D0-D028-444D-9179-384C2A8BF312}"/>
          </ac:picMkLst>
        </pc:picChg>
        <pc:picChg chg="add del mod">
          <ac:chgData name="Philippe Dudognon" userId="8c37c691-958d-4470-855c-9e4378e20dcd" providerId="ADAL" clId="{2C9C1042-0D18-4BE9-8CE4-526692E642BA}" dt="2021-12-06T15:15:53.258" v="832" actId="478"/>
          <ac:picMkLst>
            <pc:docMk/>
            <pc:sldMk cId="3073957285" sldId="4131"/>
            <ac:picMk id="10" creationId="{198A4ECF-5A72-47F6-BD19-5953B77CDB32}"/>
          </ac:picMkLst>
        </pc:picChg>
      </pc:sldChg>
      <pc:sldChg chg="addSp modSp mod modAnim">
        <pc:chgData name="Philippe Dudognon" userId="8c37c691-958d-4470-855c-9e4378e20dcd" providerId="ADAL" clId="{2C9C1042-0D18-4BE9-8CE4-526692E642BA}" dt="2021-12-06T15:31:40.376" v="908"/>
        <pc:sldMkLst>
          <pc:docMk/>
          <pc:sldMk cId="3880523356" sldId="2076136576"/>
        </pc:sldMkLst>
        <pc:spChg chg="mod">
          <ac:chgData name="Philippe Dudognon" userId="8c37c691-958d-4470-855c-9e4378e20dcd" providerId="ADAL" clId="{2C9C1042-0D18-4BE9-8CE4-526692E642BA}" dt="2021-12-06T15:23:44.419" v="865" actId="6549"/>
          <ac:spMkLst>
            <pc:docMk/>
            <pc:sldMk cId="3880523356" sldId="2076136576"/>
            <ac:spMk id="66" creationId="{E913C800-B4EB-42BF-B449-D4E0040CE389}"/>
          </ac:spMkLst>
        </pc:spChg>
        <pc:picChg chg="add mod">
          <ac:chgData name="Philippe Dudognon" userId="8c37c691-958d-4470-855c-9e4378e20dcd" providerId="ADAL" clId="{2C9C1042-0D18-4BE9-8CE4-526692E642BA}" dt="2021-12-06T15:31:11.146" v="903" actId="1076"/>
          <ac:picMkLst>
            <pc:docMk/>
            <pc:sldMk cId="3880523356" sldId="2076136576"/>
            <ac:picMk id="4" creationId="{47E07D3C-217D-43DD-8020-351BABA31D94}"/>
          </ac:picMkLst>
        </pc:picChg>
        <pc:picChg chg="mod">
          <ac:chgData name="Philippe Dudognon" userId="8c37c691-958d-4470-855c-9e4378e20dcd" providerId="ADAL" clId="{2C9C1042-0D18-4BE9-8CE4-526692E642BA}" dt="2021-12-06T15:30:59.728" v="901" actId="1076"/>
          <ac:picMkLst>
            <pc:docMk/>
            <pc:sldMk cId="3880523356" sldId="2076136576"/>
            <ac:picMk id="5" creationId="{A56429BC-8F46-4C4D-ABA7-B3D4733BCA62}"/>
          </ac:picMkLst>
        </pc:picChg>
      </pc:sldChg>
      <pc:sldChg chg="modSp mod">
        <pc:chgData name="Philippe Dudognon" userId="8c37c691-958d-4470-855c-9e4378e20dcd" providerId="ADAL" clId="{2C9C1042-0D18-4BE9-8CE4-526692E642BA}" dt="2021-12-06T15:35:35.470" v="909" actId="20577"/>
        <pc:sldMkLst>
          <pc:docMk/>
          <pc:sldMk cId="2907227819" sldId="2076136577"/>
        </pc:sldMkLst>
        <pc:spChg chg="mod">
          <ac:chgData name="Philippe Dudognon" userId="8c37c691-958d-4470-855c-9e4378e20dcd" providerId="ADAL" clId="{2C9C1042-0D18-4BE9-8CE4-526692E642BA}" dt="2021-12-06T15:35:35.470" v="909" actId="20577"/>
          <ac:spMkLst>
            <pc:docMk/>
            <pc:sldMk cId="2907227819" sldId="2076136577"/>
            <ac:spMk id="4" creationId="{B62FC230-75C4-4814-A261-366E2DD23505}"/>
          </ac:spMkLst>
        </pc:spChg>
      </pc:sldChg>
      <pc:sldChg chg="modSp mod modNotesTx">
        <pc:chgData name="Philippe Dudognon" userId="8c37c691-958d-4470-855c-9e4378e20dcd" providerId="ADAL" clId="{2C9C1042-0D18-4BE9-8CE4-526692E642BA}" dt="2021-12-06T14:46:52.367" v="718" actId="113"/>
        <pc:sldMkLst>
          <pc:docMk/>
          <pc:sldMk cId="4011676487" sldId="2076136578"/>
        </pc:sldMkLst>
        <pc:spChg chg="mod">
          <ac:chgData name="Philippe Dudognon" userId="8c37c691-958d-4470-855c-9e4378e20dcd" providerId="ADAL" clId="{2C9C1042-0D18-4BE9-8CE4-526692E642BA}" dt="2021-12-06T14:46:52.367" v="718" actId="113"/>
          <ac:spMkLst>
            <pc:docMk/>
            <pc:sldMk cId="4011676487" sldId="2076136578"/>
            <ac:spMk id="126" creationId="{52CC93B2-D95C-4BB2-B865-5B24A5F0A7C1}"/>
          </ac:spMkLst>
        </pc:spChg>
        <pc:spChg chg="mod">
          <ac:chgData name="Philippe Dudognon" userId="8c37c691-958d-4470-855c-9e4378e20dcd" providerId="ADAL" clId="{2C9C1042-0D18-4BE9-8CE4-526692E642BA}" dt="2021-12-06T14:46:49.887" v="717" actId="14100"/>
          <ac:spMkLst>
            <pc:docMk/>
            <pc:sldMk cId="4011676487" sldId="2076136578"/>
            <ac:spMk id="145" creationId="{58D74D7C-00C8-2B46-9CD8-021126D5DE6C}"/>
          </ac:spMkLst>
        </pc:spChg>
        <pc:grpChg chg="mod">
          <ac:chgData name="Philippe Dudognon" userId="8c37c691-958d-4470-855c-9e4378e20dcd" providerId="ADAL" clId="{2C9C1042-0D18-4BE9-8CE4-526692E642BA}" dt="2021-12-06T14:46:25.641" v="714" actId="14100"/>
          <ac:grpSpMkLst>
            <pc:docMk/>
            <pc:sldMk cId="4011676487" sldId="2076136578"/>
            <ac:grpSpMk id="144" creationId="{2B02733A-51CD-4F7C-A55E-186742CF4906}"/>
          </ac:grpSpMkLst>
        </pc:grpChg>
      </pc:sldChg>
      <pc:sldChg chg="addSp delSp modSp mod modAnim">
        <pc:chgData name="Philippe Dudognon" userId="8c37c691-958d-4470-855c-9e4378e20dcd" providerId="ADAL" clId="{2C9C1042-0D18-4BE9-8CE4-526692E642BA}" dt="2021-12-06T16:11:23.710" v="1024" actId="5793"/>
        <pc:sldMkLst>
          <pc:docMk/>
          <pc:sldMk cId="3941902251" sldId="2076136591"/>
        </pc:sldMkLst>
        <pc:spChg chg="mod">
          <ac:chgData name="Philippe Dudognon" userId="8c37c691-958d-4470-855c-9e4378e20dcd" providerId="ADAL" clId="{2C9C1042-0D18-4BE9-8CE4-526692E642BA}" dt="2021-12-06T16:11:23.710" v="1024" actId="5793"/>
          <ac:spMkLst>
            <pc:docMk/>
            <pc:sldMk cId="3941902251" sldId="2076136591"/>
            <ac:spMk id="2" creationId="{F8E686CF-0F39-4D6F-9CBB-DAF00D23BE87}"/>
          </ac:spMkLst>
        </pc:spChg>
        <pc:picChg chg="add del mod">
          <ac:chgData name="Philippe Dudognon" userId="8c37c691-958d-4470-855c-9e4378e20dcd" providerId="ADAL" clId="{2C9C1042-0D18-4BE9-8CE4-526692E642BA}" dt="2021-12-06T16:06:42.505" v="993" actId="478"/>
          <ac:picMkLst>
            <pc:docMk/>
            <pc:sldMk cId="3941902251" sldId="2076136591"/>
            <ac:picMk id="4" creationId="{E9A05A17-3055-4E78-A7DE-FF50EED6D0BC}"/>
          </ac:picMkLst>
        </pc:picChg>
        <pc:picChg chg="del">
          <ac:chgData name="Philippe Dudognon" userId="8c37c691-958d-4470-855c-9e4378e20dcd" providerId="ADAL" clId="{2C9C1042-0D18-4BE9-8CE4-526692E642BA}" dt="2021-12-06T16:05:43.220" v="988" actId="478"/>
          <ac:picMkLst>
            <pc:docMk/>
            <pc:sldMk cId="3941902251" sldId="2076136591"/>
            <ac:picMk id="5" creationId="{1B71FB65-2D11-48DD-A1F0-3D6A94FE7968}"/>
          </ac:picMkLst>
        </pc:picChg>
        <pc:picChg chg="add mod">
          <ac:chgData name="Philippe Dudognon" userId="8c37c691-958d-4470-855c-9e4378e20dcd" providerId="ADAL" clId="{2C9C1042-0D18-4BE9-8CE4-526692E642BA}" dt="2021-12-06T16:06:48.906" v="997" actId="14100"/>
          <ac:picMkLst>
            <pc:docMk/>
            <pc:sldMk cId="3941902251" sldId="2076136591"/>
            <ac:picMk id="7" creationId="{D8854941-387E-4CF8-911D-34D06CF76630}"/>
          </ac:picMkLst>
        </pc:picChg>
        <pc:picChg chg="del">
          <ac:chgData name="Philippe Dudognon" userId="8c37c691-958d-4470-855c-9e4378e20dcd" providerId="ADAL" clId="{2C9C1042-0D18-4BE9-8CE4-526692E642BA}" dt="2021-12-06T16:05:14.085" v="987" actId="478"/>
          <ac:picMkLst>
            <pc:docMk/>
            <pc:sldMk cId="3941902251" sldId="2076136591"/>
            <ac:picMk id="3074" creationId="{D9E9FA36-4F81-438B-B4BC-2E8BFB309CFE}"/>
          </ac:picMkLst>
        </pc:picChg>
      </pc:sldChg>
      <pc:sldChg chg="ord">
        <pc:chgData name="Philippe Dudognon" userId="8c37c691-958d-4470-855c-9e4378e20dcd" providerId="ADAL" clId="{2C9C1042-0D18-4BE9-8CE4-526692E642BA}" dt="2021-12-06T15:59:17.932" v="986"/>
        <pc:sldMkLst>
          <pc:docMk/>
          <pc:sldMk cId="2306214813" sldId="2076136594"/>
        </pc:sldMkLst>
      </pc:sldChg>
      <pc:sldChg chg="addSp modSp mod">
        <pc:chgData name="Philippe Dudognon" userId="8c37c691-958d-4470-855c-9e4378e20dcd" providerId="ADAL" clId="{2C9C1042-0D18-4BE9-8CE4-526692E642BA}" dt="2021-12-06T16:14:02.084" v="1046" actId="1076"/>
        <pc:sldMkLst>
          <pc:docMk/>
          <pc:sldMk cId="1369502391" sldId="2076136596"/>
        </pc:sldMkLst>
        <pc:spChg chg="mod">
          <ac:chgData name="Philippe Dudognon" userId="8c37c691-958d-4470-855c-9e4378e20dcd" providerId="ADAL" clId="{2C9C1042-0D18-4BE9-8CE4-526692E642BA}" dt="2021-12-06T16:13:55.790" v="1045" actId="14100"/>
          <ac:spMkLst>
            <pc:docMk/>
            <pc:sldMk cId="1369502391" sldId="2076136596"/>
            <ac:spMk id="3" creationId="{7B663F06-0D74-4385-89D9-143A34A8343B}"/>
          </ac:spMkLst>
        </pc:spChg>
        <pc:picChg chg="add mod">
          <ac:chgData name="Philippe Dudognon" userId="8c37c691-958d-4470-855c-9e4378e20dcd" providerId="ADAL" clId="{2C9C1042-0D18-4BE9-8CE4-526692E642BA}" dt="2021-12-06T16:14:02.084" v="1046" actId="1076"/>
          <ac:picMkLst>
            <pc:docMk/>
            <pc:sldMk cId="1369502391" sldId="2076136596"/>
            <ac:picMk id="6" creationId="{D4AECE34-2E00-4AFB-95F2-2F529DB2B318}"/>
          </ac:picMkLst>
        </pc:picChg>
      </pc:sldChg>
      <pc:sldChg chg="addSp delSp modSp mod">
        <pc:chgData name="Philippe Dudognon" userId="8c37c691-958d-4470-855c-9e4378e20dcd" providerId="ADAL" clId="{2C9C1042-0D18-4BE9-8CE4-526692E642BA}" dt="2021-12-06T16:11:35.921" v="1035" actId="20577"/>
        <pc:sldMkLst>
          <pc:docMk/>
          <pc:sldMk cId="287215905" sldId="2076136597"/>
        </pc:sldMkLst>
        <pc:spChg chg="mod">
          <ac:chgData name="Philippe Dudognon" userId="8c37c691-958d-4470-855c-9e4378e20dcd" providerId="ADAL" clId="{2C9C1042-0D18-4BE9-8CE4-526692E642BA}" dt="2021-12-06T16:11:35.921" v="1035" actId="20577"/>
          <ac:spMkLst>
            <pc:docMk/>
            <pc:sldMk cId="287215905" sldId="2076136597"/>
            <ac:spMk id="2" creationId="{0EFECE0F-5401-49F5-80F8-F77698800EF2}"/>
          </ac:spMkLst>
        </pc:spChg>
        <pc:picChg chg="del">
          <ac:chgData name="Philippe Dudognon" userId="8c37c691-958d-4470-855c-9e4378e20dcd" providerId="ADAL" clId="{2C9C1042-0D18-4BE9-8CE4-526692E642BA}" dt="2021-12-06T16:11:08.777" v="1014" actId="478"/>
          <ac:picMkLst>
            <pc:docMk/>
            <pc:sldMk cId="287215905" sldId="2076136597"/>
            <ac:picMk id="4" creationId="{7D6CA115-C721-4CB4-9960-DBC17961FF03}"/>
          </ac:picMkLst>
        </pc:picChg>
        <pc:picChg chg="add mod">
          <ac:chgData name="Philippe Dudognon" userId="8c37c691-958d-4470-855c-9e4378e20dcd" providerId="ADAL" clId="{2C9C1042-0D18-4BE9-8CE4-526692E642BA}" dt="2021-12-06T16:11:14.946" v="1018" actId="1076"/>
          <ac:picMkLst>
            <pc:docMk/>
            <pc:sldMk cId="287215905" sldId="2076136597"/>
            <ac:picMk id="5" creationId="{195B513C-5DBA-4647-93A1-B2FA18644347}"/>
          </ac:picMkLst>
        </pc:picChg>
        <pc:picChg chg="del">
          <ac:chgData name="Philippe Dudognon" userId="8c37c691-958d-4470-855c-9e4378e20dcd" providerId="ADAL" clId="{2C9C1042-0D18-4BE9-8CE4-526692E642BA}" dt="2021-12-06T16:11:10.339" v="1015" actId="478"/>
          <ac:picMkLst>
            <pc:docMk/>
            <pc:sldMk cId="287215905" sldId="2076136597"/>
            <ac:picMk id="6" creationId="{0949AE50-5BEF-47C5-9EA6-13AF63273022}"/>
          </ac:picMkLst>
        </pc:picChg>
      </pc:sldChg>
      <pc:sldChg chg="del">
        <pc:chgData name="Philippe Dudognon" userId="8c37c691-958d-4470-855c-9e4378e20dcd" providerId="ADAL" clId="{2C9C1042-0D18-4BE9-8CE4-526692E642BA}" dt="2021-12-06T16:12:11.952" v="1036" actId="47"/>
        <pc:sldMkLst>
          <pc:docMk/>
          <pc:sldMk cId="3689827863" sldId="2076136598"/>
        </pc:sldMkLst>
      </pc:sldChg>
      <pc:sldChg chg="ord">
        <pc:chgData name="Philippe Dudognon" userId="8c37c691-958d-4470-855c-9e4378e20dcd" providerId="ADAL" clId="{2C9C1042-0D18-4BE9-8CE4-526692E642BA}" dt="2021-12-06T15:59:17.932" v="986"/>
        <pc:sldMkLst>
          <pc:docMk/>
          <pc:sldMk cId="3069993879" sldId="2076136600"/>
        </pc:sldMkLst>
      </pc:sldChg>
      <pc:sldChg chg="ord">
        <pc:chgData name="Philippe Dudognon" userId="8c37c691-958d-4470-855c-9e4378e20dcd" providerId="ADAL" clId="{2C9C1042-0D18-4BE9-8CE4-526692E642BA}" dt="2021-12-06T15:59:17.932" v="986"/>
        <pc:sldMkLst>
          <pc:docMk/>
          <pc:sldMk cId="1333719714" sldId="2076136601"/>
        </pc:sldMkLst>
      </pc:sldChg>
      <pc:sldChg chg="ord">
        <pc:chgData name="Philippe Dudognon" userId="8c37c691-958d-4470-855c-9e4378e20dcd" providerId="ADAL" clId="{2C9C1042-0D18-4BE9-8CE4-526692E642BA}" dt="2021-12-06T15:59:17.932" v="986"/>
        <pc:sldMkLst>
          <pc:docMk/>
          <pc:sldMk cId="293897421" sldId="2076136602"/>
        </pc:sldMkLst>
      </pc:sldChg>
      <pc:sldChg chg="del">
        <pc:chgData name="Philippe Dudognon" userId="8c37c691-958d-4470-855c-9e4378e20dcd" providerId="ADAL" clId="{2C9C1042-0D18-4BE9-8CE4-526692E642BA}" dt="2021-12-06T15:16:46.605" v="834" actId="2696"/>
        <pc:sldMkLst>
          <pc:docMk/>
          <pc:sldMk cId="2643481887" sldId="2076138035"/>
        </pc:sldMkLst>
      </pc:sldChg>
      <pc:sldChg chg="add">
        <pc:chgData name="Philippe Dudognon" userId="8c37c691-958d-4470-855c-9e4378e20dcd" providerId="ADAL" clId="{2C9C1042-0D18-4BE9-8CE4-526692E642BA}" dt="2021-12-06T15:17:32.906" v="840"/>
        <pc:sldMkLst>
          <pc:docMk/>
          <pc:sldMk cId="419240487" sldId="2076138042"/>
        </pc:sldMkLst>
      </pc:sldChg>
      <pc:sldChg chg="addSp delSp modSp del mod">
        <pc:chgData name="Philippe Dudognon" userId="8c37c691-958d-4470-855c-9e4378e20dcd" providerId="ADAL" clId="{2C9C1042-0D18-4BE9-8CE4-526692E642BA}" dt="2021-12-06T15:17:28.609" v="839" actId="2696"/>
        <pc:sldMkLst>
          <pc:docMk/>
          <pc:sldMk cId="2074829037" sldId="2076138042"/>
        </pc:sldMkLst>
        <pc:picChg chg="add del mod">
          <ac:chgData name="Philippe Dudognon" userId="8c37c691-958d-4470-855c-9e4378e20dcd" providerId="ADAL" clId="{2C9C1042-0D18-4BE9-8CE4-526692E642BA}" dt="2021-12-06T15:06:29.646" v="750" actId="21"/>
          <ac:picMkLst>
            <pc:docMk/>
            <pc:sldMk cId="2074829037" sldId="2076138042"/>
            <ac:picMk id="3" creationId="{7C48CAFA-102A-4E93-B6E6-695B17C884CF}"/>
          </ac:picMkLst>
        </pc:picChg>
      </pc:sldChg>
      <pc:sldChg chg="addSp delSp modSp mod">
        <pc:chgData name="Philippe Dudognon" userId="8c37c691-958d-4470-855c-9e4378e20dcd" providerId="ADAL" clId="{2C9C1042-0D18-4BE9-8CE4-526692E642BA}" dt="2021-12-06T15:15:47.444" v="831" actId="20577"/>
        <pc:sldMkLst>
          <pc:docMk/>
          <pc:sldMk cId="3071789169" sldId="2076138054"/>
        </pc:sldMkLst>
        <pc:spChg chg="mod">
          <ac:chgData name="Philippe Dudognon" userId="8c37c691-958d-4470-855c-9e4378e20dcd" providerId="ADAL" clId="{2C9C1042-0D18-4BE9-8CE4-526692E642BA}" dt="2021-12-06T15:15:37.084" v="827" actId="14100"/>
          <ac:spMkLst>
            <pc:docMk/>
            <pc:sldMk cId="3071789169" sldId="2076138054"/>
            <ac:spMk id="2" creationId="{A3771E75-A6A9-4EF2-8734-3BD61A843262}"/>
          </ac:spMkLst>
        </pc:spChg>
        <pc:spChg chg="mod">
          <ac:chgData name="Philippe Dudognon" userId="8c37c691-958d-4470-855c-9e4378e20dcd" providerId="ADAL" clId="{2C9C1042-0D18-4BE9-8CE4-526692E642BA}" dt="2021-12-06T15:13:21.569" v="808" actId="1076"/>
          <ac:spMkLst>
            <pc:docMk/>
            <pc:sldMk cId="3071789169" sldId="2076138054"/>
            <ac:spMk id="9" creationId="{D1CEE113-37EB-4EE2-BCE8-CE513C8089F2}"/>
          </ac:spMkLst>
        </pc:spChg>
        <pc:spChg chg="mod ord">
          <ac:chgData name="Philippe Dudognon" userId="8c37c691-958d-4470-855c-9e4378e20dcd" providerId="ADAL" clId="{2C9C1042-0D18-4BE9-8CE4-526692E642BA}" dt="2021-12-06T15:15:29.547" v="826" actId="14100"/>
          <ac:spMkLst>
            <pc:docMk/>
            <pc:sldMk cId="3071789169" sldId="2076138054"/>
            <ac:spMk id="11" creationId="{C0255854-CA35-4694-8662-C02F4A8B25AB}"/>
          </ac:spMkLst>
        </pc:spChg>
        <pc:spChg chg="del mod">
          <ac:chgData name="Philippe Dudognon" userId="8c37c691-958d-4470-855c-9e4378e20dcd" providerId="ADAL" clId="{2C9C1042-0D18-4BE9-8CE4-526692E642BA}" dt="2021-12-06T15:15:15.040" v="822" actId="478"/>
          <ac:spMkLst>
            <pc:docMk/>
            <pc:sldMk cId="3071789169" sldId="2076138054"/>
            <ac:spMk id="12" creationId="{CF9FA3C0-0B10-4CF5-BE3B-4581B1293C0F}"/>
          </ac:spMkLst>
        </pc:spChg>
        <pc:spChg chg="add mod">
          <ac:chgData name="Philippe Dudognon" userId="8c37c691-958d-4470-855c-9e4378e20dcd" providerId="ADAL" clId="{2C9C1042-0D18-4BE9-8CE4-526692E642BA}" dt="2021-12-06T15:14:12.906" v="820" actId="14100"/>
          <ac:spMkLst>
            <pc:docMk/>
            <pc:sldMk cId="3071789169" sldId="2076138054"/>
            <ac:spMk id="13" creationId="{A791298F-C417-4165-8C06-A60DA2968108}"/>
          </ac:spMkLst>
        </pc:spChg>
        <pc:spChg chg="mod">
          <ac:chgData name="Philippe Dudognon" userId="8c37c691-958d-4470-855c-9e4378e20dcd" providerId="ADAL" clId="{2C9C1042-0D18-4BE9-8CE4-526692E642BA}" dt="2021-12-06T15:13:19.097" v="807" actId="1076"/>
          <ac:spMkLst>
            <pc:docMk/>
            <pc:sldMk cId="3071789169" sldId="2076138054"/>
            <ac:spMk id="17" creationId="{8AF7A45A-F46D-45E8-989C-2D31BE7648C7}"/>
          </ac:spMkLst>
        </pc:spChg>
        <pc:spChg chg="add mod">
          <ac:chgData name="Philippe Dudognon" userId="8c37c691-958d-4470-855c-9e4378e20dcd" providerId="ADAL" clId="{2C9C1042-0D18-4BE9-8CE4-526692E642BA}" dt="2021-12-06T15:15:47.444" v="831" actId="20577"/>
          <ac:spMkLst>
            <pc:docMk/>
            <pc:sldMk cId="3071789169" sldId="2076138054"/>
            <ac:spMk id="22" creationId="{2A454F33-FD1F-4547-8F48-E38D51177857}"/>
          </ac:spMkLst>
        </pc:spChg>
        <pc:picChg chg="add del">
          <ac:chgData name="Philippe Dudognon" userId="8c37c691-958d-4470-855c-9e4378e20dcd" providerId="ADAL" clId="{2C9C1042-0D18-4BE9-8CE4-526692E642BA}" dt="2021-12-06T15:07:57.753" v="755" actId="478"/>
          <ac:picMkLst>
            <pc:docMk/>
            <pc:sldMk cId="3071789169" sldId="2076138054"/>
            <ac:picMk id="4" creationId="{806D0225-D35D-45BE-B508-49D234383F7C}"/>
          </ac:picMkLst>
        </pc:picChg>
        <pc:picChg chg="add del">
          <ac:chgData name="Philippe Dudognon" userId="8c37c691-958d-4470-855c-9e4378e20dcd" providerId="ADAL" clId="{2C9C1042-0D18-4BE9-8CE4-526692E642BA}" dt="2021-12-06T15:08:00.699" v="756" actId="21"/>
          <ac:picMkLst>
            <pc:docMk/>
            <pc:sldMk cId="3071789169" sldId="2076138054"/>
            <ac:picMk id="7" creationId="{07BC9250-3FC6-4034-A03D-38AD1515EACD}"/>
          </ac:picMkLst>
        </pc:picChg>
        <pc:picChg chg="add mod">
          <ac:chgData name="Philippe Dudognon" userId="8c37c691-958d-4470-855c-9e4378e20dcd" providerId="ADAL" clId="{2C9C1042-0D18-4BE9-8CE4-526692E642BA}" dt="2021-12-06T15:14:07.067" v="818" actId="14100"/>
          <ac:picMkLst>
            <pc:docMk/>
            <pc:sldMk cId="3071789169" sldId="2076138054"/>
            <ac:picMk id="8" creationId="{FB47CE83-AD35-415F-835D-8A00E0C099D6}"/>
          </ac:picMkLst>
        </pc:picChg>
        <pc:picChg chg="add mod">
          <ac:chgData name="Philippe Dudognon" userId="8c37c691-958d-4470-855c-9e4378e20dcd" providerId="ADAL" clId="{2C9C1042-0D18-4BE9-8CE4-526692E642BA}" dt="2021-12-06T15:14:00.974" v="815" actId="1076"/>
          <ac:picMkLst>
            <pc:docMk/>
            <pc:sldMk cId="3071789169" sldId="2076138054"/>
            <ac:picMk id="18" creationId="{B45A873A-F717-4EE7-AA65-7D02E43B77F8}"/>
          </ac:picMkLst>
        </pc:picChg>
        <pc:picChg chg="add mod">
          <ac:chgData name="Philippe Dudognon" userId="8c37c691-958d-4470-855c-9e4378e20dcd" providerId="ADAL" clId="{2C9C1042-0D18-4BE9-8CE4-526692E642BA}" dt="2021-12-06T15:13:55.406" v="812" actId="1076"/>
          <ac:picMkLst>
            <pc:docMk/>
            <pc:sldMk cId="3071789169" sldId="2076138054"/>
            <ac:picMk id="20" creationId="{AAA95675-59D1-413C-A012-3CBBE7CAB5C8}"/>
          </ac:picMkLst>
        </pc:picChg>
        <pc:picChg chg="del mod">
          <ac:chgData name="Philippe Dudognon" userId="8c37c691-958d-4470-855c-9e4378e20dcd" providerId="ADAL" clId="{2C9C1042-0D18-4BE9-8CE4-526692E642BA}" dt="2021-12-06T15:12:59.410" v="799" actId="478"/>
          <ac:picMkLst>
            <pc:docMk/>
            <pc:sldMk cId="3071789169" sldId="2076138054"/>
            <ac:picMk id="23" creationId="{43092A3C-7133-42F7-BC02-EC83B0183283}"/>
          </ac:picMkLst>
        </pc:picChg>
      </pc:sldChg>
      <pc:sldChg chg="del">
        <pc:chgData name="Philippe Dudognon" userId="8c37c691-958d-4470-855c-9e4378e20dcd" providerId="ADAL" clId="{2C9C1042-0D18-4BE9-8CE4-526692E642BA}" dt="2021-12-06T15:16:46.605" v="834" actId="2696"/>
        <pc:sldMkLst>
          <pc:docMk/>
          <pc:sldMk cId="1927042765" sldId="2076138066"/>
        </pc:sldMkLst>
      </pc:sldChg>
      <pc:sldChg chg="addSp delSp modSp mod">
        <pc:chgData name="Philippe Dudognon" userId="8c37c691-958d-4470-855c-9e4378e20dcd" providerId="ADAL" clId="{2C9C1042-0D18-4BE9-8CE4-526692E642BA}" dt="2021-12-06T16:20:48.803" v="1078" actId="22"/>
        <pc:sldMkLst>
          <pc:docMk/>
          <pc:sldMk cId="1952388372" sldId="2076138420"/>
        </pc:sldMkLst>
        <pc:spChg chg="mod">
          <ac:chgData name="Philippe Dudognon" userId="8c37c691-958d-4470-855c-9e4378e20dcd" providerId="ADAL" clId="{2C9C1042-0D18-4BE9-8CE4-526692E642BA}" dt="2021-12-06T16:20:21.679" v="1069" actId="1076"/>
          <ac:spMkLst>
            <pc:docMk/>
            <pc:sldMk cId="1952388372" sldId="2076138420"/>
            <ac:spMk id="2" creationId="{70E37B93-9590-43F5-9907-FB659DAA8F7F}"/>
          </ac:spMkLst>
        </pc:spChg>
        <pc:picChg chg="add del">
          <ac:chgData name="Philippe Dudognon" userId="8c37c691-958d-4470-855c-9e4378e20dcd" providerId="ADAL" clId="{2C9C1042-0D18-4BE9-8CE4-526692E642BA}" dt="2021-12-06T16:20:20.704" v="1068" actId="478"/>
          <ac:picMkLst>
            <pc:docMk/>
            <pc:sldMk cId="1952388372" sldId="2076138420"/>
            <ac:picMk id="3" creationId="{2DD805B8-A8E3-4A4C-96AA-31D52DCD069E}"/>
          </ac:picMkLst>
        </pc:picChg>
        <pc:picChg chg="add del">
          <ac:chgData name="Philippe Dudognon" userId="8c37c691-958d-4470-855c-9e4378e20dcd" providerId="ADAL" clId="{2C9C1042-0D18-4BE9-8CE4-526692E642BA}" dt="2021-12-06T16:20:19.887" v="1066" actId="478"/>
          <ac:picMkLst>
            <pc:docMk/>
            <pc:sldMk cId="1952388372" sldId="2076138420"/>
            <ac:picMk id="4" creationId="{52472E45-BCFA-4FA5-9A8D-66F56A6DDA51}"/>
          </ac:picMkLst>
        </pc:picChg>
        <pc:picChg chg="add del mod">
          <ac:chgData name="Philippe Dudognon" userId="8c37c691-958d-4470-855c-9e4378e20dcd" providerId="ADAL" clId="{2C9C1042-0D18-4BE9-8CE4-526692E642BA}" dt="2021-12-06T16:20:48.803" v="1078" actId="22"/>
          <ac:picMkLst>
            <pc:docMk/>
            <pc:sldMk cId="1952388372" sldId="2076138420"/>
            <ac:picMk id="6" creationId="{5B223C03-E16B-4015-83D5-0D894B8A9AC2}"/>
          </ac:picMkLst>
        </pc:picChg>
        <pc:picChg chg="add del mod">
          <ac:chgData name="Philippe Dudognon" userId="8c37c691-958d-4470-855c-9e4378e20dcd" providerId="ADAL" clId="{2C9C1042-0D18-4BE9-8CE4-526692E642BA}" dt="2021-12-06T16:20:45.765" v="1073" actId="22"/>
          <ac:picMkLst>
            <pc:docMk/>
            <pc:sldMk cId="1952388372" sldId="2076138420"/>
            <ac:picMk id="9" creationId="{CDE51D17-A063-4A36-A73E-25273FDE5FF3}"/>
          </ac:picMkLst>
        </pc:picChg>
      </pc:sldChg>
      <pc:sldChg chg="modSp mod">
        <pc:chgData name="Philippe Dudognon" userId="8c37c691-958d-4470-855c-9e4378e20dcd" providerId="ADAL" clId="{2C9C1042-0D18-4BE9-8CE4-526692E642BA}" dt="2021-12-06T14:49:51.309" v="738" actId="1076"/>
        <pc:sldMkLst>
          <pc:docMk/>
          <pc:sldMk cId="2906166675" sldId="2076138435"/>
        </pc:sldMkLst>
        <pc:spChg chg="mod">
          <ac:chgData name="Philippe Dudognon" userId="8c37c691-958d-4470-855c-9e4378e20dcd" providerId="ADAL" clId="{2C9C1042-0D18-4BE9-8CE4-526692E642BA}" dt="2021-12-06T14:49:51.309" v="738" actId="1076"/>
          <ac:spMkLst>
            <pc:docMk/>
            <pc:sldMk cId="2906166675" sldId="2076138435"/>
            <ac:spMk id="2" creationId="{32D81CD7-950E-40DD-A131-D47615509101}"/>
          </ac:spMkLst>
        </pc:spChg>
        <pc:graphicFrameChg chg="mod modGraphic">
          <ac:chgData name="Philippe Dudognon" userId="8c37c691-958d-4470-855c-9e4378e20dcd" providerId="ADAL" clId="{2C9C1042-0D18-4BE9-8CE4-526692E642BA}" dt="2021-12-06T14:49:46.140" v="737" actId="6549"/>
          <ac:graphicFrameMkLst>
            <pc:docMk/>
            <pc:sldMk cId="2906166675" sldId="2076138435"/>
            <ac:graphicFrameMk id="5" creationId="{AEBCDCEF-F74C-4E8A-883C-FEF76479F092}"/>
          </ac:graphicFrameMkLst>
        </pc:graphicFrameChg>
      </pc:sldChg>
      <pc:sldChg chg="del">
        <pc:chgData name="Philippe Dudognon" userId="8c37c691-958d-4470-855c-9e4378e20dcd" providerId="ADAL" clId="{2C9C1042-0D18-4BE9-8CE4-526692E642BA}" dt="2021-12-06T15:43:01.494" v="910" actId="2696"/>
        <pc:sldMkLst>
          <pc:docMk/>
          <pc:sldMk cId="4097454250" sldId="2076138438"/>
        </pc:sldMkLst>
      </pc:sldChg>
      <pc:sldChg chg="del">
        <pc:chgData name="Philippe Dudognon" userId="8c37c691-958d-4470-855c-9e4378e20dcd" providerId="ADAL" clId="{2C9C1042-0D18-4BE9-8CE4-526692E642BA}" dt="2021-12-06T15:43:01.494" v="910" actId="2696"/>
        <pc:sldMkLst>
          <pc:docMk/>
          <pc:sldMk cId="358098498" sldId="2076138439"/>
        </pc:sldMkLst>
      </pc:sldChg>
      <pc:sldChg chg="addSp delSp modSp mod">
        <pc:chgData name="Philippe Dudognon" userId="8c37c691-958d-4470-855c-9e4378e20dcd" providerId="ADAL" clId="{2C9C1042-0D18-4BE9-8CE4-526692E642BA}" dt="2021-12-06T16:07:34.421" v="1002" actId="14100"/>
        <pc:sldMkLst>
          <pc:docMk/>
          <pc:sldMk cId="2326046856" sldId="2076138440"/>
        </pc:sldMkLst>
        <pc:picChg chg="del">
          <ac:chgData name="Philippe Dudognon" userId="8c37c691-958d-4470-855c-9e4378e20dcd" providerId="ADAL" clId="{2C9C1042-0D18-4BE9-8CE4-526692E642BA}" dt="2021-12-06T16:07:28.049" v="998" actId="478"/>
          <ac:picMkLst>
            <pc:docMk/>
            <pc:sldMk cId="2326046856" sldId="2076138440"/>
            <ac:picMk id="4" creationId="{29103C7B-7653-4EC4-9B97-AAEF6BC2655D}"/>
          </ac:picMkLst>
        </pc:picChg>
        <pc:picChg chg="add mod">
          <ac:chgData name="Philippe Dudognon" userId="8c37c691-958d-4470-855c-9e4378e20dcd" providerId="ADAL" clId="{2C9C1042-0D18-4BE9-8CE4-526692E642BA}" dt="2021-12-06T16:07:34.421" v="1002" actId="14100"/>
          <ac:picMkLst>
            <pc:docMk/>
            <pc:sldMk cId="2326046856" sldId="2076138440"/>
            <ac:picMk id="5" creationId="{5AC96765-50A3-494A-BBF2-98AA8D15F9E2}"/>
          </ac:picMkLst>
        </pc:picChg>
      </pc:sldChg>
      <pc:sldChg chg="addSp delSp modSp mod">
        <pc:chgData name="Philippe Dudognon" userId="8c37c691-958d-4470-855c-9e4378e20dcd" providerId="ADAL" clId="{2C9C1042-0D18-4BE9-8CE4-526692E642BA}" dt="2021-12-06T16:08:37.398" v="1006" actId="1076"/>
        <pc:sldMkLst>
          <pc:docMk/>
          <pc:sldMk cId="2224277945" sldId="2076138441"/>
        </pc:sldMkLst>
        <pc:picChg chg="del">
          <ac:chgData name="Philippe Dudognon" userId="8c37c691-958d-4470-855c-9e4378e20dcd" providerId="ADAL" clId="{2C9C1042-0D18-4BE9-8CE4-526692E642BA}" dt="2021-12-06T16:08:32.540" v="1003" actId="478"/>
          <ac:picMkLst>
            <pc:docMk/>
            <pc:sldMk cId="2224277945" sldId="2076138441"/>
            <ac:picMk id="4" creationId="{A3EB898F-0D0F-464F-AD06-0DDF07ABDFF6}"/>
          </ac:picMkLst>
        </pc:picChg>
        <pc:picChg chg="add mod">
          <ac:chgData name="Philippe Dudognon" userId="8c37c691-958d-4470-855c-9e4378e20dcd" providerId="ADAL" clId="{2C9C1042-0D18-4BE9-8CE4-526692E642BA}" dt="2021-12-06T16:08:37.398" v="1006" actId="1076"/>
          <ac:picMkLst>
            <pc:docMk/>
            <pc:sldMk cId="2224277945" sldId="2076138441"/>
            <ac:picMk id="5" creationId="{A6B8A99B-7265-4C9C-9857-E16144BAB656}"/>
          </ac:picMkLst>
        </pc:picChg>
      </pc:sldChg>
      <pc:sldChg chg="addSp delSp modSp mod">
        <pc:chgData name="Philippe Dudognon" userId="8c37c691-958d-4470-855c-9e4378e20dcd" providerId="ADAL" clId="{2C9C1042-0D18-4BE9-8CE4-526692E642BA}" dt="2021-12-06T16:09:57.580" v="1011" actId="14100"/>
        <pc:sldMkLst>
          <pc:docMk/>
          <pc:sldMk cId="2577207795" sldId="2076138442"/>
        </pc:sldMkLst>
        <pc:picChg chg="add mod">
          <ac:chgData name="Philippe Dudognon" userId="8c37c691-958d-4470-855c-9e4378e20dcd" providerId="ADAL" clId="{2C9C1042-0D18-4BE9-8CE4-526692E642BA}" dt="2021-12-06T16:09:57.580" v="1011" actId="14100"/>
          <ac:picMkLst>
            <pc:docMk/>
            <pc:sldMk cId="2577207795" sldId="2076138442"/>
            <ac:picMk id="3" creationId="{D34E5B31-4C94-4ACE-AA0C-BC2AB0421A87}"/>
          </ac:picMkLst>
        </pc:picChg>
        <pc:picChg chg="del">
          <ac:chgData name="Philippe Dudognon" userId="8c37c691-958d-4470-855c-9e4378e20dcd" providerId="ADAL" clId="{2C9C1042-0D18-4BE9-8CE4-526692E642BA}" dt="2021-12-06T16:09:51.474" v="1007" actId="478"/>
          <ac:picMkLst>
            <pc:docMk/>
            <pc:sldMk cId="2577207795" sldId="2076138442"/>
            <ac:picMk id="7" creationId="{E5870AE4-4596-4743-894B-A31BEF243AB3}"/>
          </ac:picMkLst>
        </pc:picChg>
      </pc:sldChg>
      <pc:sldChg chg="del">
        <pc:chgData name="Philippe Dudognon" userId="8c37c691-958d-4470-855c-9e4378e20dcd" providerId="ADAL" clId="{2C9C1042-0D18-4BE9-8CE4-526692E642BA}" dt="2021-12-06T16:10:13.815" v="1012" actId="47"/>
        <pc:sldMkLst>
          <pc:docMk/>
          <pc:sldMk cId="2169202913" sldId="2076138443"/>
        </pc:sldMkLst>
      </pc:sldChg>
      <pc:sldChg chg="del">
        <pc:chgData name="Philippe Dudognon" userId="8c37c691-958d-4470-855c-9e4378e20dcd" providerId="ADAL" clId="{2C9C1042-0D18-4BE9-8CE4-526692E642BA}" dt="2021-12-06T16:10:14.504" v="1013" actId="47"/>
        <pc:sldMkLst>
          <pc:docMk/>
          <pc:sldMk cId="2818224448" sldId="2076138444"/>
        </pc:sldMkLst>
      </pc:sldChg>
      <pc:sldChg chg="ord">
        <pc:chgData name="Philippe Dudognon" userId="8c37c691-958d-4470-855c-9e4378e20dcd" providerId="ADAL" clId="{2C9C1042-0D18-4BE9-8CE4-526692E642BA}" dt="2021-12-06T15:59:17.932" v="986"/>
        <pc:sldMkLst>
          <pc:docMk/>
          <pc:sldMk cId="3021908125" sldId="2076138452"/>
        </pc:sldMkLst>
      </pc:sldChg>
      <pc:sldChg chg="ord">
        <pc:chgData name="Philippe Dudognon" userId="8c37c691-958d-4470-855c-9e4378e20dcd" providerId="ADAL" clId="{2C9C1042-0D18-4BE9-8CE4-526692E642BA}" dt="2021-12-06T15:59:17.932" v="986"/>
        <pc:sldMkLst>
          <pc:docMk/>
          <pc:sldMk cId="1363370838" sldId="2076138453"/>
        </pc:sldMkLst>
      </pc:sldChg>
      <pc:sldChg chg="ord">
        <pc:chgData name="Philippe Dudognon" userId="8c37c691-958d-4470-855c-9e4378e20dcd" providerId="ADAL" clId="{2C9C1042-0D18-4BE9-8CE4-526692E642BA}" dt="2021-12-06T15:59:17.932" v="986"/>
        <pc:sldMkLst>
          <pc:docMk/>
          <pc:sldMk cId="4227394941" sldId="2076138454"/>
        </pc:sldMkLst>
      </pc:sldChg>
      <pc:sldChg chg="ord">
        <pc:chgData name="Philippe Dudognon" userId="8c37c691-958d-4470-855c-9e4378e20dcd" providerId="ADAL" clId="{2C9C1042-0D18-4BE9-8CE4-526692E642BA}" dt="2021-12-06T15:59:17.932" v="986"/>
        <pc:sldMkLst>
          <pc:docMk/>
          <pc:sldMk cId="3106390249" sldId="2076138455"/>
        </pc:sldMkLst>
      </pc:sldChg>
      <pc:sldChg chg="ord">
        <pc:chgData name="Philippe Dudognon" userId="8c37c691-958d-4470-855c-9e4378e20dcd" providerId="ADAL" clId="{2C9C1042-0D18-4BE9-8CE4-526692E642BA}" dt="2021-12-06T15:59:17.932" v="986"/>
        <pc:sldMkLst>
          <pc:docMk/>
          <pc:sldMk cId="1855720266" sldId="2076138456"/>
        </pc:sldMkLst>
      </pc:sldChg>
      <pc:sldChg chg="ord">
        <pc:chgData name="Philippe Dudognon" userId="8c37c691-958d-4470-855c-9e4378e20dcd" providerId="ADAL" clId="{2C9C1042-0D18-4BE9-8CE4-526692E642BA}" dt="2021-12-06T15:59:17.932" v="986"/>
        <pc:sldMkLst>
          <pc:docMk/>
          <pc:sldMk cId="661144018" sldId="2076138457"/>
        </pc:sldMkLst>
      </pc:sldChg>
      <pc:sldChg chg="modSp mod modNotesTx">
        <pc:chgData name="Philippe Dudognon" userId="8c37c691-958d-4470-855c-9e4378e20dcd" providerId="ADAL" clId="{2C9C1042-0D18-4BE9-8CE4-526692E642BA}" dt="2021-12-06T14:48:22.729" v="731" actId="6549"/>
        <pc:sldMkLst>
          <pc:docMk/>
          <pc:sldMk cId="3382418528" sldId="2076138459"/>
        </pc:sldMkLst>
        <pc:spChg chg="mod">
          <ac:chgData name="Philippe Dudognon" userId="8c37c691-958d-4470-855c-9e4378e20dcd" providerId="ADAL" clId="{2C9C1042-0D18-4BE9-8CE4-526692E642BA}" dt="2021-12-06T14:48:08.948" v="729" actId="207"/>
          <ac:spMkLst>
            <pc:docMk/>
            <pc:sldMk cId="3382418528" sldId="2076138459"/>
            <ac:spMk id="5" creationId="{1FECAA98-2420-40DB-8847-7D4701AB81AA}"/>
          </ac:spMkLst>
        </pc:spChg>
      </pc:sldChg>
      <pc:sldChg chg="modSp mod">
        <pc:chgData name="Philippe Dudognon" userId="8c37c691-958d-4470-855c-9e4378e20dcd" providerId="ADAL" clId="{2C9C1042-0D18-4BE9-8CE4-526692E642BA}" dt="2021-12-06T14:49:02.955" v="734" actId="13926"/>
        <pc:sldMkLst>
          <pc:docMk/>
          <pc:sldMk cId="2759348988" sldId="2076138464"/>
        </pc:sldMkLst>
        <pc:spChg chg="mod">
          <ac:chgData name="Philippe Dudognon" userId="8c37c691-958d-4470-855c-9e4378e20dcd" providerId="ADAL" clId="{2C9C1042-0D18-4BE9-8CE4-526692E642BA}" dt="2021-12-06T14:49:02.955" v="734" actId="13926"/>
          <ac:spMkLst>
            <pc:docMk/>
            <pc:sldMk cId="2759348988" sldId="2076138464"/>
            <ac:spMk id="18" creationId="{B8013958-A164-4E4D-8C8D-293FACBF4D0C}"/>
          </ac:spMkLst>
        </pc:spChg>
      </pc:sldChg>
      <pc:sldChg chg="modSp mod">
        <pc:chgData name="Philippe Dudognon" userId="8c37c691-958d-4470-855c-9e4378e20dcd" providerId="ADAL" clId="{2C9C1042-0D18-4BE9-8CE4-526692E642BA}" dt="2021-12-06T16:17:08.867" v="1051"/>
        <pc:sldMkLst>
          <pc:docMk/>
          <pc:sldMk cId="327648251" sldId="2076138468"/>
        </pc:sldMkLst>
        <pc:spChg chg="mod">
          <ac:chgData name="Philippe Dudognon" userId="8c37c691-958d-4470-855c-9e4378e20dcd" providerId="ADAL" clId="{2C9C1042-0D18-4BE9-8CE4-526692E642BA}" dt="2021-12-06T16:17:08.867" v="1051"/>
          <ac:spMkLst>
            <pc:docMk/>
            <pc:sldMk cId="327648251" sldId="2076138468"/>
            <ac:spMk id="4" creationId="{9750599A-E232-4AA7-9DCB-486E2787001B}"/>
          </ac:spMkLst>
        </pc:spChg>
      </pc:sldChg>
      <pc:sldChg chg="modSp mod">
        <pc:chgData name="Philippe Dudognon" userId="8c37c691-958d-4470-855c-9e4378e20dcd" providerId="ADAL" clId="{2C9C1042-0D18-4BE9-8CE4-526692E642BA}" dt="2021-12-06T16:17:04.184" v="1050"/>
        <pc:sldMkLst>
          <pc:docMk/>
          <pc:sldMk cId="840679297" sldId="2076138469"/>
        </pc:sldMkLst>
        <pc:spChg chg="mod">
          <ac:chgData name="Philippe Dudognon" userId="8c37c691-958d-4470-855c-9e4378e20dcd" providerId="ADAL" clId="{2C9C1042-0D18-4BE9-8CE4-526692E642BA}" dt="2021-12-06T16:17:04.184" v="1050"/>
          <ac:spMkLst>
            <pc:docMk/>
            <pc:sldMk cId="840679297" sldId="2076138469"/>
            <ac:spMk id="4" creationId="{9750599A-E232-4AA7-9DCB-486E2787001B}"/>
          </ac:spMkLst>
        </pc:spChg>
      </pc:sldChg>
      <pc:sldChg chg="del">
        <pc:chgData name="Philippe Dudognon" userId="8c37c691-958d-4470-855c-9e4378e20dcd" providerId="ADAL" clId="{2C9C1042-0D18-4BE9-8CE4-526692E642BA}" dt="2021-12-06T15:51:33.628" v="963" actId="47"/>
        <pc:sldMkLst>
          <pc:docMk/>
          <pc:sldMk cId="1809461276" sldId="2076138471"/>
        </pc:sldMkLst>
      </pc:sldChg>
      <pc:sldChg chg="addSp delSp modSp mod">
        <pc:chgData name="Philippe Dudognon" userId="8c37c691-958d-4470-855c-9e4378e20dcd" providerId="ADAL" clId="{2C9C1042-0D18-4BE9-8CE4-526692E642BA}" dt="2021-12-06T15:50:33.144" v="959" actId="478"/>
        <pc:sldMkLst>
          <pc:docMk/>
          <pc:sldMk cId="1723624970" sldId="2076138472"/>
        </pc:sldMkLst>
        <pc:spChg chg="mod">
          <ac:chgData name="Philippe Dudognon" userId="8c37c691-958d-4470-855c-9e4378e20dcd" providerId="ADAL" clId="{2C9C1042-0D18-4BE9-8CE4-526692E642BA}" dt="2021-12-06T15:50:03.211" v="954" actId="14100"/>
          <ac:spMkLst>
            <pc:docMk/>
            <pc:sldMk cId="1723624970" sldId="2076138472"/>
            <ac:spMk id="7" creationId="{D0116148-A155-4042-B8F6-BC7A6D21EC2E}"/>
          </ac:spMkLst>
        </pc:spChg>
        <pc:spChg chg="del">
          <ac:chgData name="Philippe Dudognon" userId="8c37c691-958d-4470-855c-9e4378e20dcd" providerId="ADAL" clId="{2C9C1042-0D18-4BE9-8CE4-526692E642BA}" dt="2021-12-06T15:50:33.144" v="959" actId="478"/>
          <ac:spMkLst>
            <pc:docMk/>
            <pc:sldMk cId="1723624970" sldId="2076138472"/>
            <ac:spMk id="9" creationId="{F0E86921-260F-43A3-B9EA-6AB4113F7A0E}"/>
          </ac:spMkLst>
        </pc:spChg>
        <pc:spChg chg="mod">
          <ac:chgData name="Philippe Dudognon" userId="8c37c691-958d-4470-855c-9e4378e20dcd" providerId="ADAL" clId="{2C9C1042-0D18-4BE9-8CE4-526692E642BA}" dt="2021-12-06T15:50:17.722" v="957" actId="14100"/>
          <ac:spMkLst>
            <pc:docMk/>
            <pc:sldMk cId="1723624970" sldId="2076138472"/>
            <ac:spMk id="11" creationId="{A8A4A851-2599-43CA-B411-1EE2DC62E9AE}"/>
          </ac:spMkLst>
        </pc:spChg>
        <pc:spChg chg="mod">
          <ac:chgData name="Philippe Dudognon" userId="8c37c691-958d-4470-855c-9e4378e20dcd" providerId="ADAL" clId="{2C9C1042-0D18-4BE9-8CE4-526692E642BA}" dt="2021-12-06T15:50:13.257" v="956" actId="1076"/>
          <ac:spMkLst>
            <pc:docMk/>
            <pc:sldMk cId="1723624970" sldId="2076138472"/>
            <ac:spMk id="15" creationId="{14721B37-8546-48F5-8AD4-1D8771E4AAA7}"/>
          </ac:spMkLst>
        </pc:spChg>
        <pc:picChg chg="add mod ord">
          <ac:chgData name="Philippe Dudognon" userId="8c37c691-958d-4470-855c-9e4378e20dcd" providerId="ADAL" clId="{2C9C1042-0D18-4BE9-8CE4-526692E642BA}" dt="2021-12-06T15:50:18.371" v="958" actId="1076"/>
          <ac:picMkLst>
            <pc:docMk/>
            <pc:sldMk cId="1723624970" sldId="2076138472"/>
            <ac:picMk id="4" creationId="{640EC3C4-6540-4027-BF25-0869F55A96C4}"/>
          </ac:picMkLst>
        </pc:picChg>
        <pc:picChg chg="add del">
          <ac:chgData name="Philippe Dudognon" userId="8c37c691-958d-4470-855c-9e4378e20dcd" providerId="ADAL" clId="{2C9C1042-0D18-4BE9-8CE4-526692E642BA}" dt="2021-12-06T15:49:33.886" v="946" actId="478"/>
          <ac:picMkLst>
            <pc:docMk/>
            <pc:sldMk cId="1723624970" sldId="2076138472"/>
            <ac:picMk id="5" creationId="{2D5C6DD1-D4F5-4183-93C7-89DF2E3C64BC}"/>
          </ac:picMkLst>
        </pc:picChg>
      </pc:sldChg>
      <pc:sldChg chg="modSp mod">
        <pc:chgData name="Philippe Dudognon" userId="8c37c691-958d-4470-855c-9e4378e20dcd" providerId="ADAL" clId="{2C9C1042-0D18-4BE9-8CE4-526692E642BA}" dt="2021-12-06T16:20:51.675" v="1080"/>
        <pc:sldMkLst>
          <pc:docMk/>
          <pc:sldMk cId="395215115" sldId="2076138473"/>
        </pc:sldMkLst>
        <pc:spChg chg="mod">
          <ac:chgData name="Philippe Dudognon" userId="8c37c691-958d-4470-855c-9e4378e20dcd" providerId="ADAL" clId="{2C9C1042-0D18-4BE9-8CE4-526692E642BA}" dt="2021-12-06T16:20:51.675" v="1080"/>
          <ac:spMkLst>
            <pc:docMk/>
            <pc:sldMk cId="395215115" sldId="2076138473"/>
            <ac:spMk id="4" creationId="{9750599A-E232-4AA7-9DCB-486E2787001B}"/>
          </ac:spMkLst>
        </pc:spChg>
      </pc:sldChg>
      <pc:sldChg chg="modSp mod">
        <pc:chgData name="Philippe Dudognon" userId="8c37c691-958d-4470-855c-9e4378e20dcd" providerId="ADAL" clId="{2C9C1042-0D18-4BE9-8CE4-526692E642BA}" dt="2021-12-06T16:16:54.378" v="1049"/>
        <pc:sldMkLst>
          <pc:docMk/>
          <pc:sldMk cId="3257318814" sldId="2076138474"/>
        </pc:sldMkLst>
        <pc:spChg chg="mod">
          <ac:chgData name="Philippe Dudognon" userId="8c37c691-958d-4470-855c-9e4378e20dcd" providerId="ADAL" clId="{2C9C1042-0D18-4BE9-8CE4-526692E642BA}" dt="2021-12-06T16:16:54.378" v="1049"/>
          <ac:spMkLst>
            <pc:docMk/>
            <pc:sldMk cId="3257318814" sldId="2076138474"/>
            <ac:spMk id="4" creationId="{9750599A-E232-4AA7-9DCB-486E2787001B}"/>
          </ac:spMkLst>
        </pc:spChg>
      </pc:sldChg>
      <pc:sldChg chg="modSp mod">
        <pc:chgData name="Philippe Dudognon" userId="8c37c691-958d-4470-855c-9e4378e20dcd" providerId="ADAL" clId="{2C9C1042-0D18-4BE9-8CE4-526692E642BA}" dt="2021-12-06T15:56:09.497" v="984" actId="113"/>
        <pc:sldMkLst>
          <pc:docMk/>
          <pc:sldMk cId="1608645259" sldId="2076138475"/>
        </pc:sldMkLst>
        <pc:spChg chg="mod">
          <ac:chgData name="Philippe Dudognon" userId="8c37c691-958d-4470-855c-9e4378e20dcd" providerId="ADAL" clId="{2C9C1042-0D18-4BE9-8CE4-526692E642BA}" dt="2021-12-06T15:56:09.497" v="984" actId="113"/>
          <ac:spMkLst>
            <pc:docMk/>
            <pc:sldMk cId="1608645259" sldId="2076138475"/>
            <ac:spMk id="4" creationId="{9750599A-E232-4AA7-9DCB-486E2787001B}"/>
          </ac:spMkLst>
        </pc:spChg>
      </pc:sldChg>
      <pc:sldChg chg="modSp mod">
        <pc:chgData name="Philippe Dudognon" userId="8c37c691-958d-4470-855c-9e4378e20dcd" providerId="ADAL" clId="{2C9C1042-0D18-4BE9-8CE4-526692E642BA}" dt="2021-12-06T16:16:44.115" v="1048"/>
        <pc:sldMkLst>
          <pc:docMk/>
          <pc:sldMk cId="2409179388" sldId="2076138476"/>
        </pc:sldMkLst>
        <pc:spChg chg="mod">
          <ac:chgData name="Philippe Dudognon" userId="8c37c691-958d-4470-855c-9e4378e20dcd" providerId="ADAL" clId="{2C9C1042-0D18-4BE9-8CE4-526692E642BA}" dt="2021-12-06T16:16:44.115" v="1048"/>
          <ac:spMkLst>
            <pc:docMk/>
            <pc:sldMk cId="2409179388" sldId="2076138476"/>
            <ac:spMk id="4" creationId="{9750599A-E232-4AA7-9DCB-486E2787001B}"/>
          </ac:spMkLst>
        </pc:spChg>
      </pc:sldChg>
      <pc:sldChg chg="addSp delSp modSp new mod modNotesTx">
        <pc:chgData name="Philippe Dudognon" userId="8c37c691-958d-4470-855c-9e4378e20dcd" providerId="ADAL" clId="{2C9C1042-0D18-4BE9-8CE4-526692E642BA}" dt="2021-12-05T10:32:45.759" v="50" actId="20577"/>
        <pc:sldMkLst>
          <pc:docMk/>
          <pc:sldMk cId="663794027" sldId="2076138484"/>
        </pc:sldMkLst>
        <pc:spChg chg="mod">
          <ac:chgData name="Philippe Dudognon" userId="8c37c691-958d-4470-855c-9e4378e20dcd" providerId="ADAL" clId="{2C9C1042-0D18-4BE9-8CE4-526692E642BA}" dt="2021-12-05T10:32:02.241" v="47" actId="20577"/>
          <ac:spMkLst>
            <pc:docMk/>
            <pc:sldMk cId="663794027" sldId="2076138484"/>
            <ac:spMk id="2" creationId="{3D9566D6-4577-4D4D-9C0B-7555461D0824}"/>
          </ac:spMkLst>
        </pc:spChg>
        <pc:spChg chg="del">
          <ac:chgData name="Philippe Dudognon" userId="8c37c691-958d-4470-855c-9e4378e20dcd" providerId="ADAL" clId="{2C9C1042-0D18-4BE9-8CE4-526692E642BA}" dt="2021-12-05T10:25:29.333" v="3" actId="478"/>
          <ac:spMkLst>
            <pc:docMk/>
            <pc:sldMk cId="663794027" sldId="2076138484"/>
            <ac:spMk id="3" creationId="{F53E7ABE-F688-4B79-AC69-5BA5F19BE8DC}"/>
          </ac:spMkLst>
        </pc:spChg>
        <pc:spChg chg="add mod">
          <ac:chgData name="Philippe Dudognon" userId="8c37c691-958d-4470-855c-9e4378e20dcd" providerId="ADAL" clId="{2C9C1042-0D18-4BE9-8CE4-526692E642BA}" dt="2021-12-05T10:30:46.829" v="21" actId="1076"/>
          <ac:spMkLst>
            <pc:docMk/>
            <pc:sldMk cId="663794027" sldId="2076138484"/>
            <ac:spMk id="4" creationId="{ED56B17E-80A7-4DE4-BBDD-1DC33C2558FF}"/>
          </ac:spMkLst>
        </pc:spChg>
        <pc:spChg chg="add mod">
          <ac:chgData name="Philippe Dudognon" userId="8c37c691-958d-4470-855c-9e4378e20dcd" providerId="ADAL" clId="{2C9C1042-0D18-4BE9-8CE4-526692E642BA}" dt="2021-12-05T10:31:58.291" v="45" actId="1076"/>
          <ac:spMkLst>
            <pc:docMk/>
            <pc:sldMk cId="663794027" sldId="2076138484"/>
            <ac:spMk id="6" creationId="{B7AE4C26-B733-4DD4-B1A1-8B98BB3BFB6F}"/>
          </ac:spMkLst>
        </pc:spChg>
        <pc:spChg chg="add mod">
          <ac:chgData name="Philippe Dudognon" userId="8c37c691-958d-4470-855c-9e4378e20dcd" providerId="ADAL" clId="{2C9C1042-0D18-4BE9-8CE4-526692E642BA}" dt="2021-12-05T10:31:04.786" v="34" actId="20577"/>
          <ac:spMkLst>
            <pc:docMk/>
            <pc:sldMk cId="663794027" sldId="2076138484"/>
            <ac:spMk id="8" creationId="{BE439CCC-1C70-49ED-8434-6147A827A180}"/>
          </ac:spMkLst>
        </pc:spChg>
        <pc:spChg chg="add mod">
          <ac:chgData name="Philippe Dudognon" userId="8c37c691-958d-4470-855c-9e4378e20dcd" providerId="ADAL" clId="{2C9C1042-0D18-4BE9-8CE4-526692E642BA}" dt="2021-12-05T10:31:56.272" v="44" actId="1076"/>
          <ac:spMkLst>
            <pc:docMk/>
            <pc:sldMk cId="663794027" sldId="2076138484"/>
            <ac:spMk id="10" creationId="{A4F95767-6FDB-4B57-A143-6967A1674976}"/>
          </ac:spMkLst>
        </pc:spChg>
      </pc:sldChg>
      <pc:sldChg chg="addSp delSp modSp new mod modNotesTx">
        <pc:chgData name="Philippe Dudognon" userId="8c37c691-958d-4470-855c-9e4378e20dcd" providerId="ADAL" clId="{2C9C1042-0D18-4BE9-8CE4-526692E642BA}" dt="2021-12-05T10:36:26.189" v="69" actId="1076"/>
        <pc:sldMkLst>
          <pc:docMk/>
          <pc:sldMk cId="4239516383" sldId="2076138485"/>
        </pc:sldMkLst>
        <pc:spChg chg="mod">
          <ac:chgData name="Philippe Dudognon" userId="8c37c691-958d-4470-855c-9e4378e20dcd" providerId="ADAL" clId="{2C9C1042-0D18-4BE9-8CE4-526692E642BA}" dt="2021-12-05T10:36:26.189" v="69" actId="1076"/>
          <ac:spMkLst>
            <pc:docMk/>
            <pc:sldMk cId="4239516383" sldId="2076138485"/>
            <ac:spMk id="2" creationId="{BCBD5AEE-7B37-4F99-B117-B69EAE2C5BC0}"/>
          </ac:spMkLst>
        </pc:spChg>
        <pc:spChg chg="del">
          <ac:chgData name="Philippe Dudognon" userId="8c37c691-958d-4470-855c-9e4378e20dcd" providerId="ADAL" clId="{2C9C1042-0D18-4BE9-8CE4-526692E642BA}" dt="2021-12-05T10:34:23.945" v="53" actId="478"/>
          <ac:spMkLst>
            <pc:docMk/>
            <pc:sldMk cId="4239516383" sldId="2076138485"/>
            <ac:spMk id="3" creationId="{53D19B23-CAAE-4903-986F-EE75166356C2}"/>
          </ac:spMkLst>
        </pc:spChg>
        <pc:spChg chg="add mod">
          <ac:chgData name="Philippe Dudognon" userId="8c37c691-958d-4470-855c-9e4378e20dcd" providerId="ADAL" clId="{2C9C1042-0D18-4BE9-8CE4-526692E642BA}" dt="2021-12-05T10:36:22.726" v="68" actId="1076"/>
          <ac:spMkLst>
            <pc:docMk/>
            <pc:sldMk cId="4239516383" sldId="2076138485"/>
            <ac:spMk id="7" creationId="{3FD807BF-AC4A-48A1-A439-F02C8AF1AAEF}"/>
          </ac:spMkLst>
        </pc:spChg>
        <pc:picChg chg="add mod">
          <ac:chgData name="Philippe Dudognon" userId="8c37c691-958d-4470-855c-9e4378e20dcd" providerId="ADAL" clId="{2C9C1042-0D18-4BE9-8CE4-526692E642BA}" dt="2021-12-05T10:34:51.521" v="57" actId="1076"/>
          <ac:picMkLst>
            <pc:docMk/>
            <pc:sldMk cId="4239516383" sldId="2076138485"/>
            <ac:picMk id="1026" creationId="{BBE93504-56EA-4755-BED7-3E1BFE5F5EFB}"/>
          </ac:picMkLst>
        </pc:picChg>
        <pc:picChg chg="add mod">
          <ac:chgData name="Philippe Dudognon" userId="8c37c691-958d-4470-855c-9e4378e20dcd" providerId="ADAL" clId="{2C9C1042-0D18-4BE9-8CE4-526692E642BA}" dt="2021-12-05T10:34:53.795" v="58" actId="1076"/>
          <ac:picMkLst>
            <pc:docMk/>
            <pc:sldMk cId="4239516383" sldId="2076138485"/>
            <ac:picMk id="1028" creationId="{13252555-8DCD-41D1-A58D-4B430C52CA38}"/>
          </ac:picMkLst>
        </pc:picChg>
      </pc:sldChg>
      <pc:sldChg chg="addSp delSp modSp new mod modNotesTx">
        <pc:chgData name="Philippe Dudognon" userId="8c37c691-958d-4470-855c-9e4378e20dcd" providerId="ADAL" clId="{2C9C1042-0D18-4BE9-8CE4-526692E642BA}" dt="2021-12-05T14:52:15.961" v="141"/>
        <pc:sldMkLst>
          <pc:docMk/>
          <pc:sldMk cId="4230484625" sldId="2076138486"/>
        </pc:sldMkLst>
        <pc:spChg chg="mod">
          <ac:chgData name="Philippe Dudognon" userId="8c37c691-958d-4470-855c-9e4378e20dcd" providerId="ADAL" clId="{2C9C1042-0D18-4BE9-8CE4-526692E642BA}" dt="2021-12-05T14:46:44.497" v="76"/>
          <ac:spMkLst>
            <pc:docMk/>
            <pc:sldMk cId="4230484625" sldId="2076138486"/>
            <ac:spMk id="2" creationId="{B75F5894-9864-4E1F-988D-6CB31D277356}"/>
          </ac:spMkLst>
        </pc:spChg>
        <pc:spChg chg="del">
          <ac:chgData name="Philippe Dudognon" userId="8c37c691-958d-4470-855c-9e4378e20dcd" providerId="ADAL" clId="{2C9C1042-0D18-4BE9-8CE4-526692E642BA}" dt="2021-12-05T14:46:46.620" v="77" actId="478"/>
          <ac:spMkLst>
            <pc:docMk/>
            <pc:sldMk cId="4230484625" sldId="2076138486"/>
            <ac:spMk id="3" creationId="{59462750-8371-4A26-BE0D-5FE9860F3EE1}"/>
          </ac:spMkLst>
        </pc:spChg>
        <pc:spChg chg="add del mod">
          <ac:chgData name="Philippe Dudognon" userId="8c37c691-958d-4470-855c-9e4378e20dcd" providerId="ADAL" clId="{2C9C1042-0D18-4BE9-8CE4-526692E642BA}" dt="2021-12-05T14:47:05.023" v="81" actId="478"/>
          <ac:spMkLst>
            <pc:docMk/>
            <pc:sldMk cId="4230484625" sldId="2076138486"/>
            <ac:spMk id="5" creationId="{936176D7-9258-4C73-B663-323CE42FE7A3}"/>
          </ac:spMkLst>
        </pc:spChg>
        <pc:picChg chg="add mod">
          <ac:chgData name="Philippe Dudognon" userId="8c37c691-958d-4470-855c-9e4378e20dcd" providerId="ADAL" clId="{2C9C1042-0D18-4BE9-8CE4-526692E642BA}" dt="2021-12-05T14:48:18.552" v="89" actId="1076"/>
          <ac:picMkLst>
            <pc:docMk/>
            <pc:sldMk cId="4230484625" sldId="2076138486"/>
            <ac:picMk id="7" creationId="{B04ABF15-A441-4392-A97F-B6E0AF74574F}"/>
          </ac:picMkLst>
        </pc:picChg>
        <pc:picChg chg="add mod">
          <ac:chgData name="Philippe Dudognon" userId="8c37c691-958d-4470-855c-9e4378e20dcd" providerId="ADAL" clId="{2C9C1042-0D18-4BE9-8CE4-526692E642BA}" dt="2021-12-05T14:48:16.102" v="88" actId="1076"/>
          <ac:picMkLst>
            <pc:docMk/>
            <pc:sldMk cId="4230484625" sldId="2076138486"/>
            <ac:picMk id="2050" creationId="{5CB2A167-663B-4AAA-A947-8BDEDFF748F3}"/>
          </ac:picMkLst>
        </pc:picChg>
      </pc:sldChg>
      <pc:sldChg chg="addSp delSp modSp new mod modNotesTx">
        <pc:chgData name="Philippe Dudognon" userId="8c37c691-958d-4470-855c-9e4378e20dcd" providerId="ADAL" clId="{2C9C1042-0D18-4BE9-8CE4-526692E642BA}" dt="2021-12-05T14:51:20.556" v="136" actId="1076"/>
        <pc:sldMkLst>
          <pc:docMk/>
          <pc:sldMk cId="425397768" sldId="2076138487"/>
        </pc:sldMkLst>
        <pc:spChg chg="mod">
          <ac:chgData name="Philippe Dudognon" userId="8c37c691-958d-4470-855c-9e4378e20dcd" providerId="ADAL" clId="{2C9C1042-0D18-4BE9-8CE4-526692E642BA}" dt="2021-12-05T14:50:34.435" v="119"/>
          <ac:spMkLst>
            <pc:docMk/>
            <pc:sldMk cId="425397768" sldId="2076138487"/>
            <ac:spMk id="2" creationId="{6978BF23-8043-42BE-8139-027728887FAE}"/>
          </ac:spMkLst>
        </pc:spChg>
        <pc:spChg chg="del">
          <ac:chgData name="Philippe Dudognon" userId="8c37c691-958d-4470-855c-9e4378e20dcd" providerId="ADAL" clId="{2C9C1042-0D18-4BE9-8CE4-526692E642BA}" dt="2021-12-05T14:49:27.682" v="111" actId="478"/>
          <ac:spMkLst>
            <pc:docMk/>
            <pc:sldMk cId="425397768" sldId="2076138487"/>
            <ac:spMk id="3" creationId="{AE008B73-4882-4166-ADC7-D496DE781019}"/>
          </ac:spMkLst>
        </pc:spChg>
        <pc:spChg chg="add mod">
          <ac:chgData name="Philippe Dudognon" userId="8c37c691-958d-4470-855c-9e4378e20dcd" providerId="ADAL" clId="{2C9C1042-0D18-4BE9-8CE4-526692E642BA}" dt="2021-12-05T14:51:18.208" v="135" actId="1076"/>
          <ac:spMkLst>
            <pc:docMk/>
            <pc:sldMk cId="425397768" sldId="2076138487"/>
            <ac:spMk id="5" creationId="{3C4A0D90-9051-4AF9-ABEF-9ECECF892159}"/>
          </ac:spMkLst>
        </pc:spChg>
        <pc:picChg chg="add mod">
          <ac:chgData name="Philippe Dudognon" userId="8c37c691-958d-4470-855c-9e4378e20dcd" providerId="ADAL" clId="{2C9C1042-0D18-4BE9-8CE4-526692E642BA}" dt="2021-12-05T14:51:20.556" v="136" actId="1076"/>
          <ac:picMkLst>
            <pc:docMk/>
            <pc:sldMk cId="425397768" sldId="2076138487"/>
            <ac:picMk id="7" creationId="{2C8B25B3-BACA-4654-A9E2-C90F08E018A6}"/>
          </ac:picMkLst>
        </pc:picChg>
      </pc:sldChg>
      <pc:sldChg chg="addSp delSp modSp new mod">
        <pc:chgData name="Philippe Dudognon" userId="8c37c691-958d-4470-855c-9e4378e20dcd" providerId="ADAL" clId="{2C9C1042-0D18-4BE9-8CE4-526692E642BA}" dt="2021-12-05T14:56:18.159" v="184" actId="20577"/>
        <pc:sldMkLst>
          <pc:docMk/>
          <pc:sldMk cId="2618575418" sldId="2076138488"/>
        </pc:sldMkLst>
        <pc:spChg chg="mod">
          <ac:chgData name="Philippe Dudognon" userId="8c37c691-958d-4470-855c-9e4378e20dcd" providerId="ADAL" clId="{2C9C1042-0D18-4BE9-8CE4-526692E642BA}" dt="2021-12-05T14:56:18.159" v="184" actId="20577"/>
          <ac:spMkLst>
            <pc:docMk/>
            <pc:sldMk cId="2618575418" sldId="2076138488"/>
            <ac:spMk id="2" creationId="{56865F2D-734B-478B-BAC3-FC69BA46CCEC}"/>
          </ac:spMkLst>
        </pc:spChg>
        <pc:spChg chg="del">
          <ac:chgData name="Philippe Dudognon" userId="8c37c691-958d-4470-855c-9e4378e20dcd" providerId="ADAL" clId="{2C9C1042-0D18-4BE9-8CE4-526692E642BA}" dt="2021-12-05T14:55:23.368" v="157" actId="478"/>
          <ac:spMkLst>
            <pc:docMk/>
            <pc:sldMk cId="2618575418" sldId="2076138488"/>
            <ac:spMk id="3" creationId="{5AE12E15-3EB4-416F-8176-B19C02AB7DE2}"/>
          </ac:spMkLst>
        </pc:spChg>
        <pc:spChg chg="add mod">
          <ac:chgData name="Philippe Dudognon" userId="8c37c691-958d-4470-855c-9e4378e20dcd" providerId="ADAL" clId="{2C9C1042-0D18-4BE9-8CE4-526692E642BA}" dt="2021-12-05T14:55:00.142" v="156" actId="20577"/>
          <ac:spMkLst>
            <pc:docMk/>
            <pc:sldMk cId="2618575418" sldId="2076138488"/>
            <ac:spMk id="11" creationId="{09AB03E0-212A-4553-98DF-F22572EB0ADB}"/>
          </ac:spMkLst>
        </pc:spChg>
        <pc:picChg chg="add mod">
          <ac:chgData name="Philippe Dudognon" userId="8c37c691-958d-4470-855c-9e4378e20dcd" providerId="ADAL" clId="{2C9C1042-0D18-4BE9-8CE4-526692E642BA}" dt="2021-12-05T14:53:50.327" v="145" actId="1076"/>
          <ac:picMkLst>
            <pc:docMk/>
            <pc:sldMk cId="2618575418" sldId="2076138488"/>
            <ac:picMk id="5" creationId="{6498A0F7-9752-4689-9031-0B2CAC9AC9D8}"/>
          </ac:picMkLst>
        </pc:picChg>
        <pc:picChg chg="add mod">
          <ac:chgData name="Philippe Dudognon" userId="8c37c691-958d-4470-855c-9e4378e20dcd" providerId="ADAL" clId="{2C9C1042-0D18-4BE9-8CE4-526692E642BA}" dt="2021-12-05T14:54:20.646" v="149" actId="14100"/>
          <ac:picMkLst>
            <pc:docMk/>
            <pc:sldMk cId="2618575418" sldId="2076138488"/>
            <ac:picMk id="7" creationId="{EB6413CA-F2D9-42D8-95B7-1711CB4AAF2B}"/>
          </ac:picMkLst>
        </pc:picChg>
        <pc:picChg chg="add mod">
          <ac:chgData name="Philippe Dudognon" userId="8c37c691-958d-4470-855c-9e4378e20dcd" providerId="ADAL" clId="{2C9C1042-0D18-4BE9-8CE4-526692E642BA}" dt="2021-12-05T14:54:41.485" v="152" actId="14100"/>
          <ac:picMkLst>
            <pc:docMk/>
            <pc:sldMk cId="2618575418" sldId="2076138488"/>
            <ac:picMk id="9" creationId="{57A109F1-DB26-4F90-9D21-FA924BE41E76}"/>
          </ac:picMkLst>
        </pc:picChg>
      </pc:sldChg>
      <pc:sldChg chg="addSp delSp modSp new mod modNotesTx">
        <pc:chgData name="Philippe Dudognon" userId="8c37c691-958d-4470-855c-9e4378e20dcd" providerId="ADAL" clId="{2C9C1042-0D18-4BE9-8CE4-526692E642BA}" dt="2021-12-05T14:59:36.719" v="234"/>
        <pc:sldMkLst>
          <pc:docMk/>
          <pc:sldMk cId="1465592151" sldId="2076138489"/>
        </pc:sldMkLst>
        <pc:spChg chg="mod">
          <ac:chgData name="Philippe Dudognon" userId="8c37c691-958d-4470-855c-9e4378e20dcd" providerId="ADAL" clId="{2C9C1042-0D18-4BE9-8CE4-526692E642BA}" dt="2021-12-05T14:58:56.358" v="226" actId="1076"/>
          <ac:spMkLst>
            <pc:docMk/>
            <pc:sldMk cId="1465592151" sldId="2076138489"/>
            <ac:spMk id="2" creationId="{A37563D3-1149-4179-8A00-0AE592EDBA5C}"/>
          </ac:spMkLst>
        </pc:spChg>
        <pc:spChg chg="del">
          <ac:chgData name="Philippe Dudognon" userId="8c37c691-958d-4470-855c-9e4378e20dcd" providerId="ADAL" clId="{2C9C1042-0D18-4BE9-8CE4-526692E642BA}" dt="2021-12-05T14:57:21.696" v="186" actId="478"/>
          <ac:spMkLst>
            <pc:docMk/>
            <pc:sldMk cId="1465592151" sldId="2076138489"/>
            <ac:spMk id="3" creationId="{0AB6AAD3-8857-4773-8612-24910DA1FA9B}"/>
          </ac:spMkLst>
        </pc:spChg>
        <pc:spChg chg="add mod">
          <ac:chgData name="Philippe Dudognon" userId="8c37c691-958d-4470-855c-9e4378e20dcd" providerId="ADAL" clId="{2C9C1042-0D18-4BE9-8CE4-526692E642BA}" dt="2021-12-05T14:58:29.910" v="222" actId="1076"/>
          <ac:spMkLst>
            <pc:docMk/>
            <pc:sldMk cId="1465592151" sldId="2076138489"/>
            <ac:spMk id="7" creationId="{45FF7FF6-779C-4EE8-9988-11176AE6C236}"/>
          </ac:spMkLst>
        </pc:spChg>
        <pc:spChg chg="add mod">
          <ac:chgData name="Philippe Dudognon" userId="8c37c691-958d-4470-855c-9e4378e20dcd" providerId="ADAL" clId="{2C9C1042-0D18-4BE9-8CE4-526692E642BA}" dt="2021-12-05T14:59:13.062" v="232" actId="13926"/>
          <ac:spMkLst>
            <pc:docMk/>
            <pc:sldMk cId="1465592151" sldId="2076138489"/>
            <ac:spMk id="9" creationId="{A393B799-27BC-4468-9C11-5489E903B912}"/>
          </ac:spMkLst>
        </pc:spChg>
        <pc:picChg chg="add mod">
          <ac:chgData name="Philippe Dudognon" userId="8c37c691-958d-4470-855c-9e4378e20dcd" providerId="ADAL" clId="{2C9C1042-0D18-4BE9-8CE4-526692E642BA}" dt="2021-12-05T14:58:27.178" v="221" actId="1076"/>
          <ac:picMkLst>
            <pc:docMk/>
            <pc:sldMk cId="1465592151" sldId="2076138489"/>
            <ac:picMk id="5" creationId="{EE7A8545-FABB-4284-89BF-7FA719AD949A}"/>
          </ac:picMkLst>
        </pc:picChg>
      </pc:sldChg>
      <pc:sldChg chg="addSp delSp modSp new mod">
        <pc:chgData name="Philippe Dudognon" userId="8c37c691-958d-4470-855c-9e4378e20dcd" providerId="ADAL" clId="{2C9C1042-0D18-4BE9-8CE4-526692E642BA}" dt="2021-12-05T15:01:07.477" v="243" actId="6549"/>
        <pc:sldMkLst>
          <pc:docMk/>
          <pc:sldMk cId="392657967" sldId="2076138490"/>
        </pc:sldMkLst>
        <pc:spChg chg="mod">
          <ac:chgData name="Philippe Dudognon" userId="8c37c691-958d-4470-855c-9e4378e20dcd" providerId="ADAL" clId="{2C9C1042-0D18-4BE9-8CE4-526692E642BA}" dt="2021-12-05T15:01:07.477" v="243" actId="6549"/>
          <ac:spMkLst>
            <pc:docMk/>
            <pc:sldMk cId="392657967" sldId="2076138490"/>
            <ac:spMk id="2" creationId="{0971FE43-49CA-4BD9-B541-FF8CE5E958E5}"/>
          </ac:spMkLst>
        </pc:spChg>
        <pc:spChg chg="del">
          <ac:chgData name="Philippe Dudognon" userId="8c37c691-958d-4470-855c-9e4378e20dcd" providerId="ADAL" clId="{2C9C1042-0D18-4BE9-8CE4-526692E642BA}" dt="2021-12-05T15:00:56.249" v="238" actId="478"/>
          <ac:spMkLst>
            <pc:docMk/>
            <pc:sldMk cId="392657967" sldId="2076138490"/>
            <ac:spMk id="3" creationId="{737A17B5-573B-419D-A88A-B5A4351A0D5C}"/>
          </ac:spMkLst>
        </pc:spChg>
        <pc:spChg chg="add del">
          <ac:chgData name="Philippe Dudognon" userId="8c37c691-958d-4470-855c-9e4378e20dcd" providerId="ADAL" clId="{2C9C1042-0D18-4BE9-8CE4-526692E642BA}" dt="2021-12-05T15:00:52.855" v="237"/>
          <ac:spMkLst>
            <pc:docMk/>
            <pc:sldMk cId="392657967" sldId="2076138490"/>
            <ac:spMk id="4" creationId="{9F517283-75EA-45E4-A4D3-9A11C8A32517}"/>
          </ac:spMkLst>
        </pc:spChg>
        <pc:spChg chg="add del">
          <ac:chgData name="Philippe Dudognon" userId="8c37c691-958d-4470-855c-9e4378e20dcd" providerId="ADAL" clId="{2C9C1042-0D18-4BE9-8CE4-526692E642BA}" dt="2021-12-05T15:01:01.045" v="240"/>
          <ac:spMkLst>
            <pc:docMk/>
            <pc:sldMk cId="392657967" sldId="2076138490"/>
            <ac:spMk id="5" creationId="{6293162F-C2C0-4162-8CA6-0AE0511E6F17}"/>
          </ac:spMkLst>
        </pc:spChg>
        <pc:picChg chg="add del">
          <ac:chgData name="Philippe Dudognon" userId="8c37c691-958d-4470-855c-9e4378e20dcd" providerId="ADAL" clId="{2C9C1042-0D18-4BE9-8CE4-526692E642BA}" dt="2021-12-05T15:00:52.855" v="237"/>
          <ac:picMkLst>
            <pc:docMk/>
            <pc:sldMk cId="392657967" sldId="2076138490"/>
            <ac:picMk id="3074" creationId="{1DAFDC2E-C21D-4A12-99BF-BCE14D8148C4}"/>
          </ac:picMkLst>
        </pc:picChg>
        <pc:picChg chg="add del">
          <ac:chgData name="Philippe Dudognon" userId="8c37c691-958d-4470-855c-9e4378e20dcd" providerId="ADAL" clId="{2C9C1042-0D18-4BE9-8CE4-526692E642BA}" dt="2021-12-05T15:01:01.045" v="240"/>
          <ac:picMkLst>
            <pc:docMk/>
            <pc:sldMk cId="392657967" sldId="2076138490"/>
            <ac:picMk id="3076" creationId="{667D9220-162A-4BD2-892A-B7AC6A97E8A6}"/>
          </ac:picMkLst>
        </pc:picChg>
      </pc:sldChg>
      <pc:sldChg chg="addSp delSp modSp new mod">
        <pc:chgData name="Philippe Dudognon" userId="8c37c691-958d-4470-855c-9e4378e20dcd" providerId="ADAL" clId="{2C9C1042-0D18-4BE9-8CE4-526692E642BA}" dt="2021-12-05T16:10:52.431" v="253" actId="14100"/>
        <pc:sldMkLst>
          <pc:docMk/>
          <pc:sldMk cId="2893914136" sldId="2076138491"/>
        </pc:sldMkLst>
        <pc:spChg chg="mod">
          <ac:chgData name="Philippe Dudognon" userId="8c37c691-958d-4470-855c-9e4378e20dcd" providerId="ADAL" clId="{2C9C1042-0D18-4BE9-8CE4-526692E642BA}" dt="2021-12-05T16:10:43.085" v="250"/>
          <ac:spMkLst>
            <pc:docMk/>
            <pc:sldMk cId="2893914136" sldId="2076138491"/>
            <ac:spMk id="2" creationId="{5819E284-999E-4713-9D05-693F4E4BC0C4}"/>
          </ac:spMkLst>
        </pc:spChg>
        <pc:spChg chg="del">
          <ac:chgData name="Philippe Dudognon" userId="8c37c691-958d-4470-855c-9e4378e20dcd" providerId="ADAL" clId="{2C9C1042-0D18-4BE9-8CE4-526692E642BA}" dt="2021-12-05T16:10:46.641" v="251" actId="478"/>
          <ac:spMkLst>
            <pc:docMk/>
            <pc:sldMk cId="2893914136" sldId="2076138491"/>
            <ac:spMk id="3" creationId="{B4BC076E-7DC1-46D4-B460-B9B5AB09C78B}"/>
          </ac:spMkLst>
        </pc:spChg>
        <pc:spChg chg="add mod">
          <ac:chgData name="Philippe Dudognon" userId="8c37c691-958d-4470-855c-9e4378e20dcd" providerId="ADAL" clId="{2C9C1042-0D18-4BE9-8CE4-526692E642BA}" dt="2021-12-05T16:10:52.431" v="253" actId="14100"/>
          <ac:spMkLst>
            <pc:docMk/>
            <pc:sldMk cId="2893914136" sldId="2076138491"/>
            <ac:spMk id="5" creationId="{B941193D-2CB7-44A7-8597-960EADC1EA79}"/>
          </ac:spMkLst>
        </pc:spChg>
      </pc:sldChg>
      <pc:sldChg chg="addSp modSp new mod">
        <pc:chgData name="Philippe Dudognon" userId="8c37c691-958d-4470-855c-9e4378e20dcd" providerId="ADAL" clId="{2C9C1042-0D18-4BE9-8CE4-526692E642BA}" dt="2021-12-06T15:54:48.470" v="979"/>
        <pc:sldMkLst>
          <pc:docMk/>
          <pc:sldMk cId="3124904234" sldId="2076138492"/>
        </pc:sldMkLst>
        <pc:spChg chg="mod">
          <ac:chgData name="Philippe Dudognon" userId="8c37c691-958d-4470-855c-9e4378e20dcd" providerId="ADAL" clId="{2C9C1042-0D18-4BE9-8CE4-526692E642BA}" dt="2021-12-06T15:54:48.470" v="979"/>
          <ac:spMkLst>
            <pc:docMk/>
            <pc:sldMk cId="3124904234" sldId="2076138492"/>
            <ac:spMk id="2" creationId="{08AA0CE0-1B79-4F24-8525-10EDDDBE7652}"/>
          </ac:spMkLst>
        </pc:spChg>
        <pc:picChg chg="add mod">
          <ac:chgData name="Philippe Dudognon" userId="8c37c691-958d-4470-855c-9e4378e20dcd" providerId="ADAL" clId="{2C9C1042-0D18-4BE9-8CE4-526692E642BA}" dt="2021-12-05T17:06:32.362" v="257" actId="1076"/>
          <ac:picMkLst>
            <pc:docMk/>
            <pc:sldMk cId="3124904234" sldId="2076138492"/>
            <ac:picMk id="5" creationId="{5EAE205E-7724-4D2F-91C5-7AB20493C861}"/>
          </ac:picMkLst>
        </pc:picChg>
      </pc:sldChg>
      <pc:sldChg chg="addSp modSp new mod">
        <pc:chgData name="Philippe Dudognon" userId="8c37c691-958d-4470-855c-9e4378e20dcd" providerId="ADAL" clId="{2C9C1042-0D18-4BE9-8CE4-526692E642BA}" dt="2021-12-06T15:54:51.135" v="980"/>
        <pc:sldMkLst>
          <pc:docMk/>
          <pc:sldMk cId="2220296004" sldId="2076138493"/>
        </pc:sldMkLst>
        <pc:spChg chg="mod">
          <ac:chgData name="Philippe Dudognon" userId="8c37c691-958d-4470-855c-9e4378e20dcd" providerId="ADAL" clId="{2C9C1042-0D18-4BE9-8CE4-526692E642BA}" dt="2021-12-06T15:54:51.135" v="980"/>
          <ac:spMkLst>
            <pc:docMk/>
            <pc:sldMk cId="2220296004" sldId="2076138493"/>
            <ac:spMk id="2" creationId="{B2635F8D-F71C-43A5-B4DA-E9092ED8E135}"/>
          </ac:spMkLst>
        </pc:spChg>
        <pc:picChg chg="add mod">
          <ac:chgData name="Philippe Dudognon" userId="8c37c691-958d-4470-855c-9e4378e20dcd" providerId="ADAL" clId="{2C9C1042-0D18-4BE9-8CE4-526692E642BA}" dt="2021-12-05T17:07:15.017" v="261" actId="1076"/>
          <ac:picMkLst>
            <pc:docMk/>
            <pc:sldMk cId="2220296004" sldId="2076138493"/>
            <ac:picMk id="5" creationId="{E528B268-92AF-4EDF-BB89-B5400913D05B}"/>
          </ac:picMkLst>
        </pc:picChg>
      </pc:sldChg>
      <pc:sldChg chg="addSp modSp new mod">
        <pc:chgData name="Philippe Dudognon" userId="8c37c691-958d-4470-855c-9e4378e20dcd" providerId="ADAL" clId="{2C9C1042-0D18-4BE9-8CE4-526692E642BA}" dt="2021-12-06T15:54:58.544" v="981"/>
        <pc:sldMkLst>
          <pc:docMk/>
          <pc:sldMk cId="4242397746" sldId="2076138494"/>
        </pc:sldMkLst>
        <pc:spChg chg="mod">
          <ac:chgData name="Philippe Dudognon" userId="8c37c691-958d-4470-855c-9e4378e20dcd" providerId="ADAL" clId="{2C9C1042-0D18-4BE9-8CE4-526692E642BA}" dt="2021-12-06T15:54:58.544" v="981"/>
          <ac:spMkLst>
            <pc:docMk/>
            <pc:sldMk cId="4242397746" sldId="2076138494"/>
            <ac:spMk id="2" creationId="{4938F0F2-B651-44EF-984F-2DB039913756}"/>
          </ac:spMkLst>
        </pc:spChg>
        <pc:picChg chg="add mod">
          <ac:chgData name="Philippe Dudognon" userId="8c37c691-958d-4470-855c-9e4378e20dcd" providerId="ADAL" clId="{2C9C1042-0D18-4BE9-8CE4-526692E642BA}" dt="2021-12-05T17:08:05.163" v="265" actId="1076"/>
          <ac:picMkLst>
            <pc:docMk/>
            <pc:sldMk cId="4242397746" sldId="2076138494"/>
            <ac:picMk id="5" creationId="{B0D91C0C-36B6-4179-9BC2-BC2ADA5E22C2}"/>
          </ac:picMkLst>
        </pc:picChg>
      </pc:sldChg>
      <pc:sldChg chg="new del">
        <pc:chgData name="Philippe Dudognon" userId="8c37c691-958d-4470-855c-9e4378e20dcd" providerId="ADAL" clId="{2C9C1042-0D18-4BE9-8CE4-526692E642BA}" dt="2021-12-06T15:55:03.297" v="982" actId="47"/>
        <pc:sldMkLst>
          <pc:docMk/>
          <pc:sldMk cId="3199362137" sldId="2076138495"/>
        </pc:sldMkLst>
      </pc:sldChg>
      <pc:sldChg chg="addSp modSp new mod">
        <pc:chgData name="Philippe Dudognon" userId="8c37c691-958d-4470-855c-9e4378e20dcd" providerId="ADAL" clId="{2C9C1042-0D18-4BE9-8CE4-526692E642BA}" dt="2021-12-06T15:54:41.080" v="978" actId="20577"/>
        <pc:sldMkLst>
          <pc:docMk/>
          <pc:sldMk cId="3863985115" sldId="2076138496"/>
        </pc:sldMkLst>
        <pc:spChg chg="mod">
          <ac:chgData name="Philippe Dudognon" userId="8c37c691-958d-4470-855c-9e4378e20dcd" providerId="ADAL" clId="{2C9C1042-0D18-4BE9-8CE4-526692E642BA}" dt="2021-12-06T15:54:41.080" v="978" actId="20577"/>
          <ac:spMkLst>
            <pc:docMk/>
            <pc:sldMk cId="3863985115" sldId="2076138496"/>
            <ac:spMk id="2" creationId="{E9E507AE-D04E-4BAF-AFCB-CFCE8C4EF63E}"/>
          </ac:spMkLst>
        </pc:spChg>
        <pc:picChg chg="add mod">
          <ac:chgData name="Philippe Dudognon" userId="8c37c691-958d-4470-855c-9e4378e20dcd" providerId="ADAL" clId="{2C9C1042-0D18-4BE9-8CE4-526692E642BA}" dt="2021-12-05T17:09:19.424" v="271" actId="14100"/>
          <ac:picMkLst>
            <pc:docMk/>
            <pc:sldMk cId="3863985115" sldId="2076138496"/>
            <ac:picMk id="5" creationId="{AC4024E5-1DC2-46CA-A716-BDDD5FE89709}"/>
          </ac:picMkLst>
        </pc:picChg>
        <pc:picChg chg="add mod">
          <ac:chgData name="Philippe Dudognon" userId="8c37c691-958d-4470-855c-9e4378e20dcd" providerId="ADAL" clId="{2C9C1042-0D18-4BE9-8CE4-526692E642BA}" dt="2021-12-05T17:09:56.832" v="274" actId="1076"/>
          <ac:picMkLst>
            <pc:docMk/>
            <pc:sldMk cId="3863985115" sldId="2076138496"/>
            <ac:picMk id="7" creationId="{30989B7B-9D02-43BE-BE5B-2D492CA8CB10}"/>
          </ac:picMkLst>
        </pc:picChg>
      </pc:sldChg>
      <pc:sldChg chg="modSp add mod">
        <pc:chgData name="Philippe Dudognon" userId="8c37c691-958d-4470-855c-9e4378e20dcd" providerId="ADAL" clId="{2C9C1042-0D18-4BE9-8CE4-526692E642BA}" dt="2021-12-06T08:42:51.142" v="342" actId="20577"/>
        <pc:sldMkLst>
          <pc:docMk/>
          <pc:sldMk cId="1456191736" sldId="2076138497"/>
        </pc:sldMkLst>
        <pc:spChg chg="mod">
          <ac:chgData name="Philippe Dudognon" userId="8c37c691-958d-4470-855c-9e4378e20dcd" providerId="ADAL" clId="{2C9C1042-0D18-4BE9-8CE4-526692E642BA}" dt="2021-12-06T08:42:51.142" v="342" actId="20577"/>
          <ac:spMkLst>
            <pc:docMk/>
            <pc:sldMk cId="1456191736" sldId="2076138497"/>
            <ac:spMk id="5" creationId="{9230F636-165F-4396-B27F-4C8ABA22B2D5}"/>
          </ac:spMkLst>
        </pc:spChg>
      </pc:sldChg>
      <pc:sldChg chg="addSp delSp modSp new del mod">
        <pc:chgData name="Philippe Dudognon" userId="8c37c691-958d-4470-855c-9e4378e20dcd" providerId="ADAL" clId="{2C9C1042-0D18-4BE9-8CE4-526692E642BA}" dt="2021-12-06T08:42:26.905" v="335" actId="2696"/>
        <pc:sldMkLst>
          <pc:docMk/>
          <pc:sldMk cId="1814891438" sldId="2076138497"/>
        </pc:sldMkLst>
        <pc:spChg chg="mod">
          <ac:chgData name="Philippe Dudognon" userId="8c37c691-958d-4470-855c-9e4378e20dcd" providerId="ADAL" clId="{2C9C1042-0D18-4BE9-8CE4-526692E642BA}" dt="2021-12-06T08:42:24.373" v="334" actId="20577"/>
          <ac:spMkLst>
            <pc:docMk/>
            <pc:sldMk cId="1814891438" sldId="2076138497"/>
            <ac:spMk id="2" creationId="{EB711D92-6C2A-4129-9B0C-69C63C10D439}"/>
          </ac:spMkLst>
        </pc:spChg>
        <pc:spChg chg="del">
          <ac:chgData name="Philippe Dudognon" userId="8c37c691-958d-4470-855c-9e4378e20dcd" providerId="ADAL" clId="{2C9C1042-0D18-4BE9-8CE4-526692E642BA}" dt="2021-12-06T08:42:12.350" v="320" actId="478"/>
          <ac:spMkLst>
            <pc:docMk/>
            <pc:sldMk cId="1814891438" sldId="2076138497"/>
            <ac:spMk id="3" creationId="{29374320-92EC-4CCF-9B27-FDA26A013E3D}"/>
          </ac:spMkLst>
        </pc:spChg>
        <pc:spChg chg="add mod">
          <ac:chgData name="Philippe Dudognon" userId="8c37c691-958d-4470-855c-9e4378e20dcd" providerId="ADAL" clId="{2C9C1042-0D18-4BE9-8CE4-526692E642BA}" dt="2021-12-06T08:42:21.852" v="328" actId="1076"/>
          <ac:spMkLst>
            <pc:docMk/>
            <pc:sldMk cId="1814891438" sldId="2076138497"/>
            <ac:spMk id="5" creationId="{9230F636-165F-4396-B27F-4C8ABA22B2D5}"/>
          </ac:spMkLst>
        </pc:spChg>
      </pc:sldChg>
      <pc:sldChg chg="addSp modSp new mod modNotesTx">
        <pc:chgData name="Philippe Dudognon" userId="8c37c691-958d-4470-855c-9e4378e20dcd" providerId="ADAL" clId="{2C9C1042-0D18-4BE9-8CE4-526692E642BA}" dt="2021-12-06T15:25:09.172" v="876" actId="14100"/>
        <pc:sldMkLst>
          <pc:docMk/>
          <pc:sldMk cId="2954531636" sldId="2076138498"/>
        </pc:sldMkLst>
        <pc:spChg chg="mod">
          <ac:chgData name="Philippe Dudognon" userId="8c37c691-958d-4470-855c-9e4378e20dcd" providerId="ADAL" clId="{2C9C1042-0D18-4BE9-8CE4-526692E642BA}" dt="2021-12-06T15:25:02.704" v="873" actId="1076"/>
          <ac:spMkLst>
            <pc:docMk/>
            <pc:sldMk cId="2954531636" sldId="2076138498"/>
            <ac:spMk id="2" creationId="{3936100C-61C2-4F1A-8A5F-B55EEEEDAE4F}"/>
          </ac:spMkLst>
        </pc:spChg>
        <pc:spChg chg="add mod">
          <ac:chgData name="Philippe Dudognon" userId="8c37c691-958d-4470-855c-9e4378e20dcd" providerId="ADAL" clId="{2C9C1042-0D18-4BE9-8CE4-526692E642BA}" dt="2021-12-06T15:25:05.056" v="874" actId="1076"/>
          <ac:spMkLst>
            <pc:docMk/>
            <pc:sldMk cId="2954531636" sldId="2076138498"/>
            <ac:spMk id="4" creationId="{54ACEEAD-B2E7-4DAD-946E-19E0F6CD9F14}"/>
          </ac:spMkLst>
        </pc:spChg>
        <pc:spChg chg="add mod">
          <ac:chgData name="Philippe Dudognon" userId="8c37c691-958d-4470-855c-9e4378e20dcd" providerId="ADAL" clId="{2C9C1042-0D18-4BE9-8CE4-526692E642BA}" dt="2021-12-06T15:24:56.973" v="872" actId="14100"/>
          <ac:spMkLst>
            <pc:docMk/>
            <pc:sldMk cId="2954531636" sldId="2076138498"/>
            <ac:spMk id="8" creationId="{A05706A7-746C-4783-9FA6-6E1C032F4007}"/>
          </ac:spMkLst>
        </pc:spChg>
        <pc:picChg chg="add mod">
          <ac:chgData name="Philippe Dudognon" userId="8c37c691-958d-4470-855c-9e4378e20dcd" providerId="ADAL" clId="{2C9C1042-0D18-4BE9-8CE4-526692E642BA}" dt="2021-12-06T15:25:09.172" v="876" actId="14100"/>
          <ac:picMkLst>
            <pc:docMk/>
            <pc:sldMk cId="2954531636" sldId="2076138498"/>
            <ac:picMk id="6" creationId="{F8938498-1F78-400C-99D1-B09F6D178CC8}"/>
          </ac:picMkLst>
        </pc:picChg>
      </pc:sldChg>
      <pc:sldChg chg="addSp delSp modSp new mod modAnim">
        <pc:chgData name="Philippe Dudognon" userId="8c37c691-958d-4470-855c-9e4378e20dcd" providerId="ADAL" clId="{2C9C1042-0D18-4BE9-8CE4-526692E642BA}" dt="2021-12-06T15:31:32.370" v="906"/>
        <pc:sldMkLst>
          <pc:docMk/>
          <pc:sldMk cId="504347438" sldId="2076138499"/>
        </pc:sldMkLst>
        <pc:spChg chg="mod">
          <ac:chgData name="Philippe Dudognon" userId="8c37c691-958d-4470-855c-9e4378e20dcd" providerId="ADAL" clId="{2C9C1042-0D18-4BE9-8CE4-526692E642BA}" dt="2021-12-06T15:27:59.275" v="888" actId="1076"/>
          <ac:spMkLst>
            <pc:docMk/>
            <pc:sldMk cId="504347438" sldId="2076138499"/>
            <ac:spMk id="2" creationId="{4A4A2B6A-CD37-4A71-BE92-06B3DC8EBD29}"/>
          </ac:spMkLst>
        </pc:spChg>
        <pc:picChg chg="add mod">
          <ac:chgData name="Philippe Dudognon" userId="8c37c691-958d-4470-855c-9e4378e20dcd" providerId="ADAL" clId="{2C9C1042-0D18-4BE9-8CE4-526692E642BA}" dt="2021-12-06T15:27:32.921" v="884" actId="1076"/>
          <ac:picMkLst>
            <pc:docMk/>
            <pc:sldMk cId="504347438" sldId="2076138499"/>
            <ac:picMk id="4" creationId="{9F7F3371-15FA-46FF-9D4B-CD24D8C6C56A}"/>
          </ac:picMkLst>
        </pc:picChg>
        <pc:picChg chg="add del mod">
          <ac:chgData name="Philippe Dudognon" userId="8c37c691-958d-4470-855c-9e4378e20dcd" providerId="ADAL" clId="{2C9C1042-0D18-4BE9-8CE4-526692E642BA}" dt="2021-12-06T15:29:16.184" v="896" actId="478"/>
          <ac:picMkLst>
            <pc:docMk/>
            <pc:sldMk cId="504347438" sldId="2076138499"/>
            <ac:picMk id="6" creationId="{2E73AC0C-703D-455B-BF0C-0F7A08A104CD}"/>
          </ac:picMkLst>
        </pc:picChg>
        <pc:picChg chg="add mod">
          <ac:chgData name="Philippe Dudognon" userId="8c37c691-958d-4470-855c-9e4378e20dcd" providerId="ADAL" clId="{2C9C1042-0D18-4BE9-8CE4-526692E642BA}" dt="2021-12-06T15:28:59.067" v="895" actId="1076"/>
          <ac:picMkLst>
            <pc:docMk/>
            <pc:sldMk cId="504347438" sldId="2076138499"/>
            <ac:picMk id="8" creationId="{C1D9E0B6-2CC2-4F82-B39F-95C85FC3246D}"/>
          </ac:picMkLst>
        </pc:picChg>
      </pc:sldChg>
      <pc:sldChg chg="modSp mod">
        <pc:chgData name="Philippe Dudognon" userId="8c37c691-958d-4470-855c-9e4378e20dcd" providerId="ADAL" clId="{2C9C1042-0D18-4BE9-8CE4-526692E642BA}" dt="2021-12-06T16:52:18.575" v="1081" actId="14100"/>
        <pc:sldMkLst>
          <pc:docMk/>
          <pc:sldMk cId="2926705347" sldId="2076138501"/>
        </pc:sldMkLst>
        <pc:spChg chg="mod">
          <ac:chgData name="Philippe Dudognon" userId="8c37c691-958d-4470-855c-9e4378e20dcd" providerId="ADAL" clId="{2C9C1042-0D18-4BE9-8CE4-526692E642BA}" dt="2021-12-06T16:52:18.575" v="1081" actId="14100"/>
          <ac:spMkLst>
            <pc:docMk/>
            <pc:sldMk cId="2926705347" sldId="2076138501"/>
            <ac:spMk id="2" creationId="{A37563D3-1149-4179-8A00-0AE592EDBA5C}"/>
          </ac:spMkLst>
        </pc:spChg>
      </pc:sldChg>
      <pc:sldChg chg="addSp modSp mod">
        <pc:chgData name="Philippe Dudognon" userId="8c37c691-958d-4470-855c-9e4378e20dcd" providerId="ADAL" clId="{2C9C1042-0D18-4BE9-8CE4-526692E642BA}" dt="2021-12-06T16:56:23.619" v="1103" actId="14100"/>
        <pc:sldMkLst>
          <pc:docMk/>
          <pc:sldMk cId="1204694811" sldId="2076138502"/>
        </pc:sldMkLst>
        <pc:picChg chg="add mod">
          <ac:chgData name="Philippe Dudognon" userId="8c37c691-958d-4470-855c-9e4378e20dcd" providerId="ADAL" clId="{2C9C1042-0D18-4BE9-8CE4-526692E642BA}" dt="2021-12-06T16:56:08.863" v="1099" actId="1076"/>
          <ac:picMkLst>
            <pc:docMk/>
            <pc:sldMk cId="1204694811" sldId="2076138502"/>
            <ac:picMk id="4" creationId="{379832BD-FCD5-4F27-9D9E-C5DF79ADBDCD}"/>
          </ac:picMkLst>
        </pc:picChg>
        <pc:picChg chg="add mod">
          <ac:chgData name="Philippe Dudognon" userId="8c37c691-958d-4470-855c-9e4378e20dcd" providerId="ADAL" clId="{2C9C1042-0D18-4BE9-8CE4-526692E642BA}" dt="2021-12-06T16:56:16.441" v="1102" actId="14100"/>
          <ac:picMkLst>
            <pc:docMk/>
            <pc:sldMk cId="1204694811" sldId="2076138502"/>
            <ac:picMk id="6" creationId="{3EACB8DF-49B5-40C1-841C-09C1A445056D}"/>
          </ac:picMkLst>
        </pc:picChg>
        <pc:picChg chg="mod">
          <ac:chgData name="Philippe Dudognon" userId="8c37c691-958d-4470-855c-9e4378e20dcd" providerId="ADAL" clId="{2C9C1042-0D18-4BE9-8CE4-526692E642BA}" dt="2021-12-06T16:56:23.619" v="1103" actId="14100"/>
          <ac:picMkLst>
            <pc:docMk/>
            <pc:sldMk cId="1204694811" sldId="2076138502"/>
            <ac:picMk id="7" creationId="{B04ABF15-A441-4392-A97F-B6E0AF74574F}"/>
          </ac:picMkLst>
        </pc:picChg>
      </pc:sldChg>
      <pc:sldChg chg="addSp delSp modSp new mod">
        <pc:chgData name="Philippe Dudognon" userId="8c37c691-958d-4470-855c-9e4378e20dcd" providerId="ADAL" clId="{2C9C1042-0D18-4BE9-8CE4-526692E642BA}" dt="2021-12-06T17:05:25.525" v="1117" actId="20577"/>
        <pc:sldMkLst>
          <pc:docMk/>
          <pc:sldMk cId="1368095790" sldId="2076138503"/>
        </pc:sldMkLst>
        <pc:spChg chg="mod">
          <ac:chgData name="Philippe Dudognon" userId="8c37c691-958d-4470-855c-9e4378e20dcd" providerId="ADAL" clId="{2C9C1042-0D18-4BE9-8CE4-526692E642BA}" dt="2021-12-06T17:05:25.525" v="1117" actId="20577"/>
          <ac:spMkLst>
            <pc:docMk/>
            <pc:sldMk cId="1368095790" sldId="2076138503"/>
            <ac:spMk id="2" creationId="{24E9A880-FC51-4592-8B56-A5B4D9E77C53}"/>
          </ac:spMkLst>
        </pc:spChg>
        <pc:spChg chg="del">
          <ac:chgData name="Philippe Dudognon" userId="8c37c691-958d-4470-855c-9e4378e20dcd" providerId="ADAL" clId="{2C9C1042-0D18-4BE9-8CE4-526692E642BA}" dt="2021-12-06T17:05:23.120" v="1116" actId="478"/>
          <ac:spMkLst>
            <pc:docMk/>
            <pc:sldMk cId="1368095790" sldId="2076138503"/>
            <ac:spMk id="3" creationId="{DA1AFCBD-AEE5-4915-BDB6-81111E26BDCA}"/>
          </ac:spMkLst>
        </pc:spChg>
        <pc:picChg chg="add del mod">
          <ac:chgData name="Philippe Dudognon" userId="8c37c691-958d-4470-855c-9e4378e20dcd" providerId="ADAL" clId="{2C9C1042-0D18-4BE9-8CE4-526692E642BA}" dt="2021-12-06T16:56:38.421" v="1104" actId="478"/>
          <ac:picMkLst>
            <pc:docMk/>
            <pc:sldMk cId="1368095790" sldId="2076138503"/>
            <ac:picMk id="5" creationId="{084DE654-6D1F-4396-ACFE-2CCD2FA1FD3E}"/>
          </ac:picMkLst>
        </pc:picChg>
        <pc:picChg chg="add mod">
          <ac:chgData name="Philippe Dudognon" userId="8c37c691-958d-4470-855c-9e4378e20dcd" providerId="ADAL" clId="{2C9C1042-0D18-4BE9-8CE4-526692E642BA}" dt="2021-12-06T17:05:20.589" v="1115" actId="1076"/>
          <ac:picMkLst>
            <pc:docMk/>
            <pc:sldMk cId="1368095790" sldId="2076138503"/>
            <ac:picMk id="7" creationId="{57BE1851-FAAD-4670-8FF3-41D9CF0FD076}"/>
          </ac:picMkLst>
        </pc:picChg>
      </pc:sldChg>
      <pc:sldChg chg="delSp modSp mod modNotesTx">
        <pc:chgData name="Philippe Dudognon" userId="8c37c691-958d-4470-855c-9e4378e20dcd" providerId="ADAL" clId="{2C9C1042-0D18-4BE9-8CE4-526692E642BA}" dt="2021-12-06T17:11:46.532" v="1143" actId="20577"/>
        <pc:sldMkLst>
          <pc:docMk/>
          <pc:sldMk cId="138795208" sldId="2076138504"/>
        </pc:sldMkLst>
        <pc:spChg chg="mod">
          <ac:chgData name="Philippe Dudognon" userId="8c37c691-958d-4470-855c-9e4378e20dcd" providerId="ADAL" clId="{2C9C1042-0D18-4BE9-8CE4-526692E642BA}" dt="2021-12-06T17:06:30.243" v="1121" actId="20577"/>
          <ac:spMkLst>
            <pc:docMk/>
            <pc:sldMk cId="138795208" sldId="2076138504"/>
            <ac:spMk id="2" creationId="{A7212688-F669-4CA1-9F8B-F29992867D9E}"/>
          </ac:spMkLst>
        </pc:spChg>
        <pc:spChg chg="del">
          <ac:chgData name="Philippe Dudognon" userId="8c37c691-958d-4470-855c-9e4378e20dcd" providerId="ADAL" clId="{2C9C1042-0D18-4BE9-8CE4-526692E642BA}" dt="2021-12-06T17:06:34.656" v="1122" actId="478"/>
          <ac:spMkLst>
            <pc:docMk/>
            <pc:sldMk cId="138795208" sldId="2076138504"/>
            <ac:spMk id="3" creationId="{AC0AD7F2-E02B-4E7D-92FC-E2A40AF3F288}"/>
          </ac:spMkLst>
        </pc:spChg>
      </pc:sldChg>
    </pc:docChg>
  </pc:docChgLst>
  <pc:docChgLst>
    <pc:chgData name="Philippe Dudognon" userId="8c37c691-958d-4470-855c-9e4378e20dcd" providerId="ADAL" clId="{4A7CFAFC-B95D-425A-9DCE-F538FA5472D1}"/>
    <pc:docChg chg="undo custSel mod addSld delSld modSld sldOrd addMainMaster">
      <pc:chgData name="Philippe Dudognon" userId="8c37c691-958d-4470-855c-9e4378e20dcd" providerId="ADAL" clId="{4A7CFAFC-B95D-425A-9DCE-F538FA5472D1}" dt="2020-09-28T15:50:26.477" v="454" actId="22"/>
      <pc:docMkLst>
        <pc:docMk/>
      </pc:docMkLst>
      <pc:sldChg chg="addSp delSp modSp new mod">
        <pc:chgData name="Philippe Dudognon" userId="8c37c691-958d-4470-855c-9e4378e20dcd" providerId="ADAL" clId="{4A7CFAFC-B95D-425A-9DCE-F538FA5472D1}" dt="2020-09-28T15:09:15.211" v="415" actId="1076"/>
        <pc:sldMkLst>
          <pc:docMk/>
          <pc:sldMk cId="1788839505" sldId="256"/>
        </pc:sldMkLst>
        <pc:spChg chg="del mod">
          <ac:chgData name="Philippe Dudognon" userId="8c37c691-958d-4470-855c-9e4378e20dcd" providerId="ADAL" clId="{4A7CFAFC-B95D-425A-9DCE-F538FA5472D1}" dt="2020-09-28T15:08:39.717" v="398" actId="478"/>
          <ac:spMkLst>
            <pc:docMk/>
            <pc:sldMk cId="1788839505" sldId="256"/>
            <ac:spMk id="2" creationId="{92E91A48-31D8-4958-A680-0746E16430B4}"/>
          </ac:spMkLst>
        </pc:spChg>
        <pc:spChg chg="del">
          <ac:chgData name="Philippe Dudognon" userId="8c37c691-958d-4470-855c-9e4378e20dcd" providerId="ADAL" clId="{4A7CFAFC-B95D-425A-9DCE-F538FA5472D1}" dt="2020-09-28T13:37:46.443" v="8" actId="478"/>
          <ac:spMkLst>
            <pc:docMk/>
            <pc:sldMk cId="1788839505" sldId="256"/>
            <ac:spMk id="3" creationId="{AAF37A20-FAB8-458A-B4C9-58F983BAE14A}"/>
          </ac:spMkLst>
        </pc:spChg>
        <pc:spChg chg="add del">
          <ac:chgData name="Philippe Dudognon" userId="8c37c691-958d-4470-855c-9e4378e20dcd" providerId="ADAL" clId="{4A7CFAFC-B95D-425A-9DCE-F538FA5472D1}" dt="2020-09-28T13:37:54.866" v="11" actId="478"/>
          <ac:spMkLst>
            <pc:docMk/>
            <pc:sldMk cId="1788839505" sldId="256"/>
            <ac:spMk id="5" creationId="{24F1B4C2-C308-41EF-B817-8E458B617F16}"/>
          </ac:spMkLst>
        </pc:spChg>
        <pc:spChg chg="add mod">
          <ac:chgData name="Philippe Dudognon" userId="8c37c691-958d-4470-855c-9e4378e20dcd" providerId="ADAL" clId="{4A7CFAFC-B95D-425A-9DCE-F538FA5472D1}" dt="2020-09-28T15:08:13.388" v="389" actId="120"/>
          <ac:spMkLst>
            <pc:docMk/>
            <pc:sldMk cId="1788839505" sldId="256"/>
            <ac:spMk id="6" creationId="{23D944CD-EB61-429F-B290-3C4FA91E3396}"/>
          </ac:spMkLst>
        </pc:spChg>
        <pc:spChg chg="add del mod">
          <ac:chgData name="Philippe Dudognon" userId="8c37c691-958d-4470-855c-9e4378e20dcd" providerId="ADAL" clId="{4A7CFAFC-B95D-425A-9DCE-F538FA5472D1}" dt="2020-09-28T15:08:42.823" v="399" actId="478"/>
          <ac:spMkLst>
            <pc:docMk/>
            <pc:sldMk cId="1788839505" sldId="256"/>
            <ac:spMk id="8" creationId="{870FC5FE-A069-405A-812B-E3172ABF2B93}"/>
          </ac:spMkLst>
        </pc:spChg>
        <pc:spChg chg="add mod">
          <ac:chgData name="Philippe Dudognon" userId="8c37c691-958d-4470-855c-9e4378e20dcd" providerId="ADAL" clId="{4A7CFAFC-B95D-425A-9DCE-F538FA5472D1}" dt="2020-09-28T15:09:15.211" v="415" actId="1076"/>
          <ac:spMkLst>
            <pc:docMk/>
            <pc:sldMk cId="1788839505" sldId="256"/>
            <ac:spMk id="10" creationId="{491EA8BF-6D3A-4C74-A2DC-13C61A6EBA2E}"/>
          </ac:spMkLst>
        </pc:spChg>
      </pc:sldChg>
      <pc:sldChg chg="addSp delSp modSp new mod setBg">
        <pc:chgData name="Philippe Dudognon" userId="8c37c691-958d-4470-855c-9e4378e20dcd" providerId="ADAL" clId="{4A7CFAFC-B95D-425A-9DCE-F538FA5472D1}" dt="2020-09-28T13:41:13.131" v="121" actId="1076"/>
        <pc:sldMkLst>
          <pc:docMk/>
          <pc:sldMk cId="1967458578" sldId="257"/>
        </pc:sldMkLst>
        <pc:spChg chg="mod">
          <ac:chgData name="Philippe Dudognon" userId="8c37c691-958d-4470-855c-9e4378e20dcd" providerId="ADAL" clId="{4A7CFAFC-B95D-425A-9DCE-F538FA5472D1}" dt="2020-09-28T13:41:13.131" v="121" actId="1076"/>
          <ac:spMkLst>
            <pc:docMk/>
            <pc:sldMk cId="1967458578" sldId="257"/>
            <ac:spMk id="2" creationId="{ACD0C147-BC03-4628-A305-09E407F231E6}"/>
          </ac:spMkLst>
        </pc:spChg>
        <pc:spChg chg="del">
          <ac:chgData name="Philippe Dudognon" userId="8c37c691-958d-4470-855c-9e4378e20dcd" providerId="ADAL" clId="{4A7CFAFC-B95D-425A-9DCE-F538FA5472D1}" dt="2020-09-28T13:39:03.429" v="26" actId="478"/>
          <ac:spMkLst>
            <pc:docMk/>
            <pc:sldMk cId="1967458578" sldId="257"/>
            <ac:spMk id="3" creationId="{DF628465-2B14-467E-B407-583FCF5B3DF7}"/>
          </ac:spMkLst>
        </pc:spChg>
        <pc:spChg chg="add">
          <ac:chgData name="Philippe Dudognon" userId="8c37c691-958d-4470-855c-9e4378e20dcd" providerId="ADAL" clId="{4A7CFAFC-B95D-425A-9DCE-F538FA5472D1}" dt="2020-09-28T13:41:06.630" v="120" actId="26606"/>
          <ac:spMkLst>
            <pc:docMk/>
            <pc:sldMk cId="1967458578" sldId="257"/>
            <ac:spMk id="13" creationId="{53F29798-D584-4792-9B62-3F5F5C36D619}"/>
          </ac:spMkLst>
        </pc:spChg>
        <pc:picChg chg="add del mod">
          <ac:chgData name="Philippe Dudognon" userId="8c37c691-958d-4470-855c-9e4378e20dcd" providerId="ADAL" clId="{4A7CFAFC-B95D-425A-9DCE-F538FA5472D1}" dt="2020-09-28T13:40:41.145" v="118" actId="478"/>
          <ac:picMkLst>
            <pc:docMk/>
            <pc:sldMk cId="1967458578" sldId="257"/>
            <ac:picMk id="4" creationId="{0ABCE458-07CE-4155-9567-862DE326F1FC}"/>
          </ac:picMkLst>
        </pc:picChg>
        <pc:picChg chg="add del">
          <ac:chgData name="Philippe Dudognon" userId="8c37c691-958d-4470-855c-9e4378e20dcd" providerId="ADAL" clId="{4A7CFAFC-B95D-425A-9DCE-F538FA5472D1}" dt="2020-09-28T13:40:19.303" v="116" actId="22"/>
          <ac:picMkLst>
            <pc:docMk/>
            <pc:sldMk cId="1967458578" sldId="257"/>
            <ac:picMk id="6" creationId="{6674ECA8-36FF-4673-8961-3317032CF390}"/>
          </ac:picMkLst>
        </pc:picChg>
        <pc:picChg chg="add mod">
          <ac:chgData name="Philippe Dudognon" userId="8c37c691-958d-4470-855c-9e4378e20dcd" providerId="ADAL" clId="{4A7CFAFC-B95D-425A-9DCE-F538FA5472D1}" dt="2020-09-28T13:41:06.630" v="120" actId="26606"/>
          <ac:picMkLst>
            <pc:docMk/>
            <pc:sldMk cId="1967458578" sldId="257"/>
            <ac:picMk id="8" creationId="{7B600237-7F0F-4A31-931C-B3F5AC12181F}"/>
          </ac:picMkLst>
        </pc:picChg>
      </pc:sldChg>
      <pc:sldChg chg="modSp new mod">
        <pc:chgData name="Philippe Dudognon" userId="8c37c691-958d-4470-855c-9e4378e20dcd" providerId="ADAL" clId="{4A7CFAFC-B95D-425A-9DCE-F538FA5472D1}" dt="2020-09-28T15:47:10.711" v="429" actId="1076"/>
        <pc:sldMkLst>
          <pc:docMk/>
          <pc:sldMk cId="49555058" sldId="258"/>
        </pc:sldMkLst>
        <pc:spChg chg="mod">
          <ac:chgData name="Philippe Dudognon" userId="8c37c691-958d-4470-855c-9e4378e20dcd" providerId="ADAL" clId="{4A7CFAFC-B95D-425A-9DCE-F538FA5472D1}" dt="2020-09-28T15:47:10.711" v="429" actId="1076"/>
          <ac:spMkLst>
            <pc:docMk/>
            <pc:sldMk cId="49555058" sldId="258"/>
            <ac:spMk id="2" creationId="{23DA7C0E-65E5-4A1E-BF81-DDE1DA6909EB}"/>
          </ac:spMkLst>
        </pc:spChg>
        <pc:spChg chg="mod">
          <ac:chgData name="Philippe Dudognon" userId="8c37c691-958d-4470-855c-9e4378e20dcd" providerId="ADAL" clId="{4A7CFAFC-B95D-425A-9DCE-F538FA5472D1}" dt="2020-09-28T15:47:07.093" v="428" actId="27636"/>
          <ac:spMkLst>
            <pc:docMk/>
            <pc:sldMk cId="49555058" sldId="258"/>
            <ac:spMk id="3" creationId="{0CFE5086-F9DC-43A0-8EFB-6F3AD9809D1B}"/>
          </ac:spMkLst>
        </pc:spChg>
      </pc:sldChg>
      <pc:sldChg chg="addSp delSp modSp new mod modNotesTx">
        <pc:chgData name="Philippe Dudognon" userId="8c37c691-958d-4470-855c-9e4378e20dcd" providerId="ADAL" clId="{4A7CFAFC-B95D-425A-9DCE-F538FA5472D1}" dt="2020-09-28T15:48:27.566" v="453" actId="20577"/>
        <pc:sldMkLst>
          <pc:docMk/>
          <pc:sldMk cId="3491193217" sldId="259"/>
        </pc:sldMkLst>
        <pc:spChg chg="del">
          <ac:chgData name="Philippe Dudognon" userId="8c37c691-958d-4470-855c-9e4378e20dcd" providerId="ADAL" clId="{4A7CFAFC-B95D-425A-9DCE-F538FA5472D1}" dt="2020-09-28T13:45:16.315" v="162" actId="478"/>
          <ac:spMkLst>
            <pc:docMk/>
            <pc:sldMk cId="3491193217" sldId="259"/>
            <ac:spMk id="2" creationId="{B0A4F528-27D5-4284-9CF7-E8B4AE361439}"/>
          </ac:spMkLst>
        </pc:spChg>
        <pc:spChg chg="mod">
          <ac:chgData name="Philippe Dudognon" userId="8c37c691-958d-4470-855c-9e4378e20dcd" providerId="ADAL" clId="{4A7CFAFC-B95D-425A-9DCE-F538FA5472D1}" dt="2020-09-28T14:11:34.932" v="187" actId="1076"/>
          <ac:spMkLst>
            <pc:docMk/>
            <pc:sldMk cId="3491193217" sldId="259"/>
            <ac:spMk id="3" creationId="{0228C2A2-B539-488F-B3EC-DCFFE5FF2AC6}"/>
          </ac:spMkLst>
        </pc:spChg>
        <pc:spChg chg="add mod">
          <ac:chgData name="Philippe Dudognon" userId="8c37c691-958d-4470-855c-9e4378e20dcd" providerId="ADAL" clId="{4A7CFAFC-B95D-425A-9DCE-F538FA5472D1}" dt="2020-09-28T14:24:47.687" v="245" actId="20577"/>
          <ac:spMkLst>
            <pc:docMk/>
            <pc:sldMk cId="3491193217" sldId="259"/>
            <ac:spMk id="5" creationId="{FE4284FF-0A92-4124-B15E-539FC20973AD}"/>
          </ac:spMkLst>
        </pc:spChg>
        <pc:picChg chg="add del mod">
          <ac:chgData name="Philippe Dudognon" userId="8c37c691-958d-4470-855c-9e4378e20dcd" providerId="ADAL" clId="{4A7CFAFC-B95D-425A-9DCE-F538FA5472D1}" dt="2020-09-28T14:11:24.839" v="183" actId="478"/>
          <ac:picMkLst>
            <pc:docMk/>
            <pc:sldMk cId="3491193217" sldId="259"/>
            <ac:picMk id="4" creationId="{A8EB54BE-6A25-409A-9BBB-34D01C8354D7}"/>
          </ac:picMkLst>
        </pc:picChg>
        <pc:picChg chg="add mod ord">
          <ac:chgData name="Philippe Dudognon" userId="8c37c691-958d-4470-855c-9e4378e20dcd" providerId="ADAL" clId="{4A7CFAFC-B95D-425A-9DCE-F538FA5472D1}" dt="2020-09-28T14:23:56.422" v="204" actId="14100"/>
          <ac:picMkLst>
            <pc:docMk/>
            <pc:sldMk cId="3491193217" sldId="259"/>
            <ac:picMk id="7" creationId="{A169E330-BC9D-4488-B351-889820EB6904}"/>
          </ac:picMkLst>
        </pc:picChg>
        <pc:picChg chg="add mod">
          <ac:chgData name="Philippe Dudognon" userId="8c37c691-958d-4470-855c-9e4378e20dcd" providerId="ADAL" clId="{4A7CFAFC-B95D-425A-9DCE-F538FA5472D1}" dt="2020-09-28T14:23:39.749" v="201" actId="1076"/>
          <ac:picMkLst>
            <pc:docMk/>
            <pc:sldMk cId="3491193217" sldId="259"/>
            <ac:picMk id="9" creationId="{EF3E9958-6A44-4C90-8D85-60C4FE256A18}"/>
          </ac:picMkLst>
        </pc:picChg>
      </pc:sldChg>
      <pc:sldChg chg="addSp delSp modSp new mod">
        <pc:chgData name="Philippe Dudognon" userId="8c37c691-958d-4470-855c-9e4378e20dcd" providerId="ADAL" clId="{4A7CFAFC-B95D-425A-9DCE-F538FA5472D1}" dt="2020-09-28T14:27:26.645" v="253" actId="14100"/>
        <pc:sldMkLst>
          <pc:docMk/>
          <pc:sldMk cId="1333957672" sldId="260"/>
        </pc:sldMkLst>
        <pc:spChg chg="mod">
          <ac:chgData name="Philippe Dudognon" userId="8c37c691-958d-4470-855c-9e4378e20dcd" providerId="ADAL" clId="{4A7CFAFC-B95D-425A-9DCE-F538FA5472D1}" dt="2020-09-28T13:47:00.566" v="178" actId="1076"/>
          <ac:spMkLst>
            <pc:docMk/>
            <pc:sldMk cId="1333957672" sldId="260"/>
            <ac:spMk id="2" creationId="{E2C5980E-2B3A-49F8-B3C0-9122887300CD}"/>
          </ac:spMkLst>
        </pc:spChg>
        <pc:spChg chg="del">
          <ac:chgData name="Philippe Dudognon" userId="8c37c691-958d-4470-855c-9e4378e20dcd" providerId="ADAL" clId="{4A7CFAFC-B95D-425A-9DCE-F538FA5472D1}" dt="2020-09-28T13:46:50.756" v="173" actId="478"/>
          <ac:spMkLst>
            <pc:docMk/>
            <pc:sldMk cId="1333957672" sldId="260"/>
            <ac:spMk id="3" creationId="{4B38EAD9-3E8F-4125-A221-877A3BD46E64}"/>
          </ac:spMkLst>
        </pc:spChg>
        <pc:picChg chg="add mod ord">
          <ac:chgData name="Philippe Dudognon" userId="8c37c691-958d-4470-855c-9e4378e20dcd" providerId="ADAL" clId="{4A7CFAFC-B95D-425A-9DCE-F538FA5472D1}" dt="2020-09-28T14:27:26.645" v="253" actId="14100"/>
          <ac:picMkLst>
            <pc:docMk/>
            <pc:sldMk cId="1333957672" sldId="260"/>
            <ac:picMk id="4" creationId="{9EC1D044-7A6E-4177-88F5-4D41C9988B86}"/>
          </ac:picMkLst>
        </pc:picChg>
        <pc:picChg chg="add mod">
          <ac:chgData name="Philippe Dudognon" userId="8c37c691-958d-4470-855c-9e4378e20dcd" providerId="ADAL" clId="{4A7CFAFC-B95D-425A-9DCE-F538FA5472D1}" dt="2020-09-28T14:27:18.831" v="250" actId="1076"/>
          <ac:picMkLst>
            <pc:docMk/>
            <pc:sldMk cId="1333957672" sldId="260"/>
            <ac:picMk id="6" creationId="{2F466F89-9EDC-46C1-9DEB-283346F6546D}"/>
          </ac:picMkLst>
        </pc:picChg>
      </pc:sldChg>
      <pc:sldChg chg="add del">
        <pc:chgData name="Philippe Dudognon" userId="8c37c691-958d-4470-855c-9e4378e20dcd" providerId="ADAL" clId="{4A7CFAFC-B95D-425A-9DCE-F538FA5472D1}" dt="2020-09-28T14:23:19.333" v="198" actId="47"/>
        <pc:sldMkLst>
          <pc:docMk/>
          <pc:sldMk cId="1664067393" sldId="2076136706"/>
        </pc:sldMkLst>
      </pc:sldChg>
      <pc:sldChg chg="addSp modSp add mod ord">
        <pc:chgData name="Philippe Dudognon" userId="8c37c691-958d-4470-855c-9e4378e20dcd" providerId="ADAL" clId="{4A7CFAFC-B95D-425A-9DCE-F538FA5472D1}" dt="2020-09-28T14:24:40.915" v="237" actId="5793"/>
        <pc:sldMkLst>
          <pc:docMk/>
          <pc:sldMk cId="3382168567" sldId="2076136707"/>
        </pc:sldMkLst>
        <pc:spChg chg="add mod">
          <ac:chgData name="Philippe Dudognon" userId="8c37c691-958d-4470-855c-9e4378e20dcd" providerId="ADAL" clId="{4A7CFAFC-B95D-425A-9DCE-F538FA5472D1}" dt="2020-09-28T14:24:40.915" v="237" actId="5793"/>
          <ac:spMkLst>
            <pc:docMk/>
            <pc:sldMk cId="3382168567" sldId="2076136707"/>
            <ac:spMk id="4" creationId="{B95D0B04-3CE5-44AA-9384-D523D66472D5}"/>
          </ac:spMkLst>
        </pc:spChg>
        <pc:picChg chg="mod">
          <ac:chgData name="Philippe Dudognon" userId="8c37c691-958d-4470-855c-9e4378e20dcd" providerId="ADAL" clId="{4A7CFAFC-B95D-425A-9DCE-F538FA5472D1}" dt="2020-09-28T14:24:14.282" v="206" actId="1076"/>
          <ac:picMkLst>
            <pc:docMk/>
            <pc:sldMk cId="3382168567" sldId="2076136707"/>
            <ac:picMk id="2" creationId="{79A628B6-2773-43CC-A65E-CC51F640D5C0}"/>
          </ac:picMkLst>
        </pc:picChg>
      </pc:sldChg>
      <pc:sldChg chg="addSp delSp modSp add mod delAnim">
        <pc:chgData name="Philippe Dudognon" userId="8c37c691-958d-4470-855c-9e4378e20dcd" providerId="ADAL" clId="{4A7CFAFC-B95D-425A-9DCE-F538FA5472D1}" dt="2020-09-28T14:32:36.367" v="266" actId="14100"/>
        <pc:sldMkLst>
          <pc:docMk/>
          <pc:sldMk cId="1068592912" sldId="2076136710"/>
        </pc:sldMkLst>
        <pc:spChg chg="del">
          <ac:chgData name="Philippe Dudognon" userId="8c37c691-958d-4470-855c-9e4378e20dcd" providerId="ADAL" clId="{4A7CFAFC-B95D-425A-9DCE-F538FA5472D1}" dt="2020-09-28T14:32:17.692" v="263" actId="478"/>
          <ac:spMkLst>
            <pc:docMk/>
            <pc:sldMk cId="1068592912" sldId="2076136710"/>
            <ac:spMk id="3" creationId="{76AAD315-9B30-4A2D-AB30-9743FD9A2FF9}"/>
          </ac:spMkLst>
        </pc:spChg>
        <pc:spChg chg="add mod">
          <ac:chgData name="Philippe Dudognon" userId="8c37c691-958d-4470-855c-9e4378e20dcd" providerId="ADAL" clId="{4A7CFAFC-B95D-425A-9DCE-F538FA5472D1}" dt="2020-09-28T14:32:36.367" v="266" actId="14100"/>
          <ac:spMkLst>
            <pc:docMk/>
            <pc:sldMk cId="1068592912" sldId="2076136710"/>
            <ac:spMk id="8" creationId="{2A561EE2-A339-4FC3-8E9E-6E3D7DD589EF}"/>
          </ac:spMkLst>
        </pc:spChg>
        <pc:picChg chg="del">
          <ac:chgData name="Philippe Dudognon" userId="8c37c691-958d-4470-855c-9e4378e20dcd" providerId="ADAL" clId="{4A7CFAFC-B95D-425A-9DCE-F538FA5472D1}" dt="2020-09-28T14:27:30.700" v="254" actId="478"/>
          <ac:picMkLst>
            <pc:docMk/>
            <pc:sldMk cId="1068592912" sldId="2076136710"/>
            <ac:picMk id="2" creationId="{2A10BE79-D80C-4FAB-BA71-8CCC1A134EF8}"/>
          </ac:picMkLst>
        </pc:picChg>
        <pc:picChg chg="add mod">
          <ac:chgData name="Philippe Dudognon" userId="8c37c691-958d-4470-855c-9e4378e20dcd" providerId="ADAL" clId="{4A7CFAFC-B95D-425A-9DCE-F538FA5472D1}" dt="2020-09-28T14:32:15.491" v="262" actId="1076"/>
          <ac:picMkLst>
            <pc:docMk/>
            <pc:sldMk cId="1068592912" sldId="2076136710"/>
            <ac:picMk id="5" creationId="{395637F4-95B7-48F4-B0FF-23CF89171964}"/>
          </ac:picMkLst>
        </pc:picChg>
        <pc:picChg chg="add mod">
          <ac:chgData name="Philippe Dudognon" userId="8c37c691-958d-4470-855c-9e4378e20dcd" providerId="ADAL" clId="{4A7CFAFC-B95D-425A-9DCE-F538FA5472D1}" dt="2020-09-28T14:32:31.550" v="264" actId="1076"/>
          <ac:picMkLst>
            <pc:docMk/>
            <pc:sldMk cId="1068592912" sldId="2076136710"/>
            <ac:picMk id="7" creationId="{1ED54B26-D9D4-49F9-8138-1D7A0FCF9BDC}"/>
          </ac:picMkLst>
        </pc:picChg>
      </pc:sldChg>
      <pc:sldChg chg="addSp delSp modSp new mod">
        <pc:chgData name="Philippe Dudognon" userId="8c37c691-958d-4470-855c-9e4378e20dcd" providerId="ADAL" clId="{4A7CFAFC-B95D-425A-9DCE-F538FA5472D1}" dt="2020-09-28T14:35:17.620" v="274" actId="1076"/>
        <pc:sldMkLst>
          <pc:docMk/>
          <pc:sldMk cId="1152178736" sldId="2076136711"/>
        </pc:sldMkLst>
        <pc:spChg chg="del">
          <ac:chgData name="Philippe Dudognon" userId="8c37c691-958d-4470-855c-9e4378e20dcd" providerId="ADAL" clId="{4A7CFAFC-B95D-425A-9DCE-F538FA5472D1}" dt="2020-09-28T14:35:08.396" v="272" actId="478"/>
          <ac:spMkLst>
            <pc:docMk/>
            <pc:sldMk cId="1152178736" sldId="2076136711"/>
            <ac:spMk id="2" creationId="{DCA4AB94-3E36-4DC7-B7A2-DE250C9A9F91}"/>
          </ac:spMkLst>
        </pc:spChg>
        <pc:spChg chg="del">
          <ac:chgData name="Philippe Dudognon" userId="8c37c691-958d-4470-855c-9e4378e20dcd" providerId="ADAL" clId="{4A7CFAFC-B95D-425A-9DCE-F538FA5472D1}" dt="2020-09-28T14:35:01.067" v="268" actId="478"/>
          <ac:spMkLst>
            <pc:docMk/>
            <pc:sldMk cId="1152178736" sldId="2076136711"/>
            <ac:spMk id="3" creationId="{E3C141F1-400D-4378-866A-1296DD9AB626}"/>
          </ac:spMkLst>
        </pc:spChg>
        <pc:spChg chg="add mod">
          <ac:chgData name="Philippe Dudognon" userId="8c37c691-958d-4470-855c-9e4378e20dcd" providerId="ADAL" clId="{4A7CFAFC-B95D-425A-9DCE-F538FA5472D1}" dt="2020-09-28T14:35:17.620" v="274" actId="1076"/>
          <ac:spMkLst>
            <pc:docMk/>
            <pc:sldMk cId="1152178736" sldId="2076136711"/>
            <ac:spMk id="6" creationId="{24DA0386-6BF1-49AB-A9C1-AB17ACB35377}"/>
          </ac:spMkLst>
        </pc:spChg>
        <pc:picChg chg="add mod">
          <ac:chgData name="Philippe Dudognon" userId="8c37c691-958d-4470-855c-9e4378e20dcd" providerId="ADAL" clId="{4A7CFAFC-B95D-425A-9DCE-F538FA5472D1}" dt="2020-09-28T14:35:06.096" v="271" actId="1076"/>
          <ac:picMkLst>
            <pc:docMk/>
            <pc:sldMk cId="1152178736" sldId="2076136711"/>
            <ac:picMk id="5" creationId="{D04AD93A-4185-479F-B9F3-F9B1E4511B8A}"/>
          </ac:picMkLst>
        </pc:picChg>
      </pc:sldChg>
      <pc:sldChg chg="addSp modSp new mod">
        <pc:chgData name="Philippe Dudognon" userId="8c37c691-958d-4470-855c-9e4378e20dcd" providerId="ADAL" clId="{4A7CFAFC-B95D-425A-9DCE-F538FA5472D1}" dt="2020-09-28T14:43:26.122" v="299" actId="20577"/>
        <pc:sldMkLst>
          <pc:docMk/>
          <pc:sldMk cId="424376613" sldId="2076136712"/>
        </pc:sldMkLst>
        <pc:spChg chg="add mod">
          <ac:chgData name="Philippe Dudognon" userId="8c37c691-958d-4470-855c-9e4378e20dcd" providerId="ADAL" clId="{4A7CFAFC-B95D-425A-9DCE-F538FA5472D1}" dt="2020-09-28T14:43:26.122" v="299" actId="20577"/>
          <ac:spMkLst>
            <pc:docMk/>
            <pc:sldMk cId="424376613" sldId="2076136712"/>
            <ac:spMk id="5" creationId="{6D06390C-13D9-471E-8AD5-F20D03A17CA0}"/>
          </ac:spMkLst>
        </pc:spChg>
        <pc:picChg chg="add mod">
          <ac:chgData name="Philippe Dudognon" userId="8c37c691-958d-4470-855c-9e4378e20dcd" providerId="ADAL" clId="{4A7CFAFC-B95D-425A-9DCE-F538FA5472D1}" dt="2020-09-28T14:42:58.084" v="278" actId="1076"/>
          <ac:picMkLst>
            <pc:docMk/>
            <pc:sldMk cId="424376613" sldId="2076136712"/>
            <ac:picMk id="3" creationId="{63FE5560-D281-4FD9-8B2A-60AFD8297955}"/>
          </ac:picMkLst>
        </pc:picChg>
      </pc:sldChg>
      <pc:sldChg chg="addSp delSp modSp new mod modAnim">
        <pc:chgData name="Philippe Dudognon" userId="8c37c691-958d-4470-855c-9e4378e20dcd" providerId="ADAL" clId="{4A7CFAFC-B95D-425A-9DCE-F538FA5472D1}" dt="2020-09-28T14:48:10.366" v="358" actId="14100"/>
        <pc:sldMkLst>
          <pc:docMk/>
          <pc:sldMk cId="2014892871" sldId="2076136713"/>
        </pc:sldMkLst>
        <pc:spChg chg="del mod">
          <ac:chgData name="Philippe Dudognon" userId="8c37c691-958d-4470-855c-9e4378e20dcd" providerId="ADAL" clId="{4A7CFAFC-B95D-425A-9DCE-F538FA5472D1}" dt="2020-09-28T14:46:55.274" v="323" actId="478"/>
          <ac:spMkLst>
            <pc:docMk/>
            <pc:sldMk cId="2014892871" sldId="2076136713"/>
            <ac:spMk id="2" creationId="{7521CED3-7637-4DC8-9172-A5E77391276E}"/>
          </ac:spMkLst>
        </pc:spChg>
        <pc:spChg chg="del">
          <ac:chgData name="Philippe Dudognon" userId="8c37c691-958d-4470-855c-9e4378e20dcd" providerId="ADAL" clId="{4A7CFAFC-B95D-425A-9DCE-F538FA5472D1}" dt="2020-09-28T14:46:03.863" v="313" actId="478"/>
          <ac:spMkLst>
            <pc:docMk/>
            <pc:sldMk cId="2014892871" sldId="2076136713"/>
            <ac:spMk id="3" creationId="{F8461CBC-D92D-437A-A62B-B78D4F005F7C}"/>
          </ac:spMkLst>
        </pc:spChg>
        <pc:spChg chg="add mod">
          <ac:chgData name="Philippe Dudognon" userId="8c37c691-958d-4470-855c-9e4378e20dcd" providerId="ADAL" clId="{4A7CFAFC-B95D-425A-9DCE-F538FA5472D1}" dt="2020-09-28T14:48:10.366" v="358" actId="14100"/>
          <ac:spMkLst>
            <pc:docMk/>
            <pc:sldMk cId="2014892871" sldId="2076136713"/>
            <ac:spMk id="8" creationId="{54F6AD67-5D0A-4BB6-B41D-B1F36368E9A3}"/>
          </ac:spMkLst>
        </pc:spChg>
        <pc:picChg chg="add del mod">
          <ac:chgData name="Philippe Dudognon" userId="8c37c691-958d-4470-855c-9e4378e20dcd" providerId="ADAL" clId="{4A7CFAFC-B95D-425A-9DCE-F538FA5472D1}" dt="2020-09-28T14:46:36.784" v="317" actId="478"/>
          <ac:picMkLst>
            <pc:docMk/>
            <pc:sldMk cId="2014892871" sldId="2076136713"/>
            <ac:picMk id="5" creationId="{C3628635-1351-4550-9CC1-504416713F67}"/>
          </ac:picMkLst>
        </pc:picChg>
        <pc:picChg chg="add mod">
          <ac:chgData name="Philippe Dudognon" userId="8c37c691-958d-4470-855c-9e4378e20dcd" providerId="ADAL" clId="{4A7CFAFC-B95D-425A-9DCE-F538FA5472D1}" dt="2020-09-28T14:47:28.005" v="328" actId="14100"/>
          <ac:picMkLst>
            <pc:docMk/>
            <pc:sldMk cId="2014892871" sldId="2076136713"/>
            <ac:picMk id="7" creationId="{96D094E2-4074-4C4B-9F23-1943ECD9431F}"/>
          </ac:picMkLst>
        </pc:picChg>
        <pc:picChg chg="add mod">
          <ac:chgData name="Philippe Dudognon" userId="8c37c691-958d-4470-855c-9e4378e20dcd" providerId="ADAL" clId="{4A7CFAFC-B95D-425A-9DCE-F538FA5472D1}" dt="2020-09-28T14:47:25.308" v="327" actId="1076"/>
          <ac:picMkLst>
            <pc:docMk/>
            <pc:sldMk cId="2014892871" sldId="2076136713"/>
            <ac:picMk id="10" creationId="{DC9698E6-F0D6-47DC-8299-C0CBDAF5A221}"/>
          </ac:picMkLst>
        </pc:picChg>
      </pc:sldChg>
      <pc:sldChg chg="addSp delSp modSp new mod">
        <pc:chgData name="Philippe Dudognon" userId="8c37c691-958d-4470-855c-9e4378e20dcd" providerId="ADAL" clId="{4A7CFAFC-B95D-425A-9DCE-F538FA5472D1}" dt="2020-09-28T14:54:36.675" v="377" actId="1076"/>
        <pc:sldMkLst>
          <pc:docMk/>
          <pc:sldMk cId="3145496105" sldId="2076136714"/>
        </pc:sldMkLst>
        <pc:spChg chg="del">
          <ac:chgData name="Philippe Dudognon" userId="8c37c691-958d-4470-855c-9e4378e20dcd" providerId="ADAL" clId="{4A7CFAFC-B95D-425A-9DCE-F538FA5472D1}" dt="2020-09-28T14:54:32.019" v="373" actId="478"/>
          <ac:spMkLst>
            <pc:docMk/>
            <pc:sldMk cId="3145496105" sldId="2076136714"/>
            <ac:spMk id="2" creationId="{FDB01796-1F0A-4DC1-A9DF-BF515F89E284}"/>
          </ac:spMkLst>
        </pc:spChg>
        <pc:spChg chg="del">
          <ac:chgData name="Philippe Dudognon" userId="8c37c691-958d-4470-855c-9e4378e20dcd" providerId="ADAL" clId="{4A7CFAFC-B95D-425A-9DCE-F538FA5472D1}" dt="2020-09-28T14:53:14.178" v="367" actId="478"/>
          <ac:spMkLst>
            <pc:docMk/>
            <pc:sldMk cId="3145496105" sldId="2076136714"/>
            <ac:spMk id="3" creationId="{1AB51A97-004F-431F-A3B5-1ABA6B6F9174}"/>
          </ac:spMkLst>
        </pc:spChg>
        <pc:spChg chg="add mod">
          <ac:chgData name="Philippe Dudognon" userId="8c37c691-958d-4470-855c-9e4378e20dcd" providerId="ADAL" clId="{4A7CFAFC-B95D-425A-9DCE-F538FA5472D1}" dt="2020-09-28T14:54:36.675" v="377" actId="1076"/>
          <ac:spMkLst>
            <pc:docMk/>
            <pc:sldMk cId="3145496105" sldId="2076136714"/>
            <ac:spMk id="7" creationId="{6B44EF15-8C49-4762-80BE-68664888C428}"/>
          </ac:spMkLst>
        </pc:spChg>
        <pc:picChg chg="add del mod">
          <ac:chgData name="Philippe Dudognon" userId="8c37c691-958d-4470-855c-9e4378e20dcd" providerId="ADAL" clId="{4A7CFAFC-B95D-425A-9DCE-F538FA5472D1}" dt="2020-09-28T14:53:31.244" v="369" actId="478"/>
          <ac:picMkLst>
            <pc:docMk/>
            <pc:sldMk cId="3145496105" sldId="2076136714"/>
            <ac:picMk id="4" creationId="{396E3E33-1A88-470C-A3B5-E1DF2AE622B3}"/>
          </ac:picMkLst>
        </pc:picChg>
        <pc:picChg chg="add mod">
          <ac:chgData name="Philippe Dudognon" userId="8c37c691-958d-4470-855c-9e4378e20dcd" providerId="ADAL" clId="{4A7CFAFC-B95D-425A-9DCE-F538FA5472D1}" dt="2020-09-28T14:54:23.122" v="372" actId="1076"/>
          <ac:picMkLst>
            <pc:docMk/>
            <pc:sldMk cId="3145496105" sldId="2076136714"/>
            <ac:picMk id="6" creationId="{C42E27D0-6F1E-4D84-899C-A734CEA15FCF}"/>
          </ac:picMkLst>
        </pc:picChg>
      </pc:sldChg>
      <pc:sldChg chg="addSp delSp modSp new mod setBg">
        <pc:chgData name="Philippe Dudognon" userId="8c37c691-958d-4470-855c-9e4378e20dcd" providerId="ADAL" clId="{4A7CFAFC-B95D-425A-9DCE-F538FA5472D1}" dt="2020-09-28T15:45:05.976" v="422" actId="26606"/>
        <pc:sldMkLst>
          <pc:docMk/>
          <pc:sldMk cId="347715196" sldId="2076136715"/>
        </pc:sldMkLst>
        <pc:spChg chg="mod">
          <ac:chgData name="Philippe Dudognon" userId="8c37c691-958d-4470-855c-9e4378e20dcd" providerId="ADAL" clId="{4A7CFAFC-B95D-425A-9DCE-F538FA5472D1}" dt="2020-09-28T15:45:05.976" v="422" actId="26606"/>
          <ac:spMkLst>
            <pc:docMk/>
            <pc:sldMk cId="347715196" sldId="2076136715"/>
            <ac:spMk id="2" creationId="{01328514-4034-400E-98B5-2FDF5380286B}"/>
          </ac:spMkLst>
        </pc:spChg>
        <pc:spChg chg="del">
          <ac:chgData name="Philippe Dudognon" userId="8c37c691-958d-4470-855c-9e4378e20dcd" providerId="ADAL" clId="{4A7CFAFC-B95D-425A-9DCE-F538FA5472D1}" dt="2020-09-28T15:44:32.219" v="419" actId="478"/>
          <ac:spMkLst>
            <pc:docMk/>
            <pc:sldMk cId="347715196" sldId="2076136715"/>
            <ac:spMk id="3" creationId="{89C81155-9DBD-4C8A-8620-3F6C9105F21D}"/>
          </ac:spMkLst>
        </pc:spChg>
        <pc:spChg chg="add del">
          <ac:chgData name="Philippe Dudognon" userId="8c37c691-958d-4470-855c-9e4378e20dcd" providerId="ADAL" clId="{4A7CFAFC-B95D-425A-9DCE-F538FA5472D1}" dt="2020-09-28T15:45:05.976" v="422" actId="26606"/>
          <ac:spMkLst>
            <pc:docMk/>
            <pc:sldMk cId="347715196" sldId="2076136715"/>
            <ac:spMk id="10" creationId="{53F29798-D584-4792-9B62-3F5F5C36D619}"/>
          </ac:spMkLst>
        </pc:spChg>
        <pc:picChg chg="add mod">
          <ac:chgData name="Philippe Dudognon" userId="8c37c691-958d-4470-855c-9e4378e20dcd" providerId="ADAL" clId="{4A7CFAFC-B95D-425A-9DCE-F538FA5472D1}" dt="2020-09-28T15:45:05.976" v="422" actId="26606"/>
          <ac:picMkLst>
            <pc:docMk/>
            <pc:sldMk cId="347715196" sldId="2076136715"/>
            <ac:picMk id="5" creationId="{2FD8CFFD-CC00-434D-BF7E-2D4B083E8A76}"/>
          </ac:picMkLst>
        </pc:picChg>
      </pc:sldChg>
      <pc:sldChg chg="add">
        <pc:chgData name="Philippe Dudognon" userId="8c37c691-958d-4470-855c-9e4378e20dcd" providerId="ADAL" clId="{4A7CFAFC-B95D-425A-9DCE-F538FA5472D1}" dt="2020-09-28T15:50:26.477" v="454" actId="22"/>
        <pc:sldMkLst>
          <pc:docMk/>
          <pc:sldMk cId="2038489352" sldId="2076138416"/>
        </pc:sldMkLst>
      </pc:sldChg>
      <pc:sldMasterChg chg="add addSldLayout">
        <pc:chgData name="Philippe Dudognon" userId="8c37c691-958d-4470-855c-9e4378e20dcd" providerId="ADAL" clId="{4A7CFAFC-B95D-425A-9DCE-F538FA5472D1}" dt="2020-09-28T15:50:26.477" v="454" actId="22"/>
        <pc:sldMasterMkLst>
          <pc:docMk/>
          <pc:sldMasterMk cId="2088476526" sldId="2147484666"/>
        </pc:sldMasterMkLst>
        <pc:sldLayoutChg chg="add">
          <pc:chgData name="Philippe Dudognon" userId="8c37c691-958d-4470-855c-9e4378e20dcd" providerId="ADAL" clId="{4A7CFAFC-B95D-425A-9DCE-F538FA5472D1}" dt="2020-09-28T15:50:26.477" v="454" actId="22"/>
          <pc:sldLayoutMkLst>
            <pc:docMk/>
            <pc:sldMasterMk cId="2088476526" sldId="2147484666"/>
            <pc:sldLayoutMk cId="4124337561" sldId="2147484667"/>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2171350310" sldId="2147484668"/>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936278768" sldId="2147484669"/>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433452293" sldId="2147484670"/>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3607191977" sldId="2147484672"/>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1237672888" sldId="2147484674"/>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3459509115" sldId="2147484675"/>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346261337" sldId="2147484676"/>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570075414" sldId="2147484677"/>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3179302828" sldId="2147484678"/>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147351296" sldId="2147484679"/>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2664460390" sldId="2147484680"/>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1798398888" sldId="2147484681"/>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2060724604" sldId="2147484682"/>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1418026343" sldId="2147484683"/>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1742213693" sldId="2147484684"/>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305703858" sldId="2147484685"/>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540017175" sldId="2147484686"/>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423670868" sldId="2147484687"/>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1300752523" sldId="2147484688"/>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2873686108" sldId="2147484689"/>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2574096036" sldId="2147484690"/>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4190304524" sldId="2147484691"/>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2557003662" sldId="2147484692"/>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3352423573" sldId="2147484693"/>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3902293307" sldId="2147484694"/>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2939722058" sldId="2147484695"/>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3468330003" sldId="2147484696"/>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4177139942" sldId="2147484697"/>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394482684" sldId="2147484698"/>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2207930272" sldId="2147484699"/>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3966507391" sldId="2147484700"/>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2576251562" sldId="2147484701"/>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2418615293" sldId="2147484702"/>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3911147819" sldId="2147484703"/>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228249394" sldId="2147484704"/>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3345906436" sldId="2147484705"/>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1977071471" sldId="2147484706"/>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3043345904" sldId="2147484707"/>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3622825839" sldId="2147484708"/>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3467386712" sldId="2147485101"/>
          </pc:sldLayoutMkLst>
        </pc:sldLayoutChg>
        <pc:sldLayoutChg chg="add">
          <pc:chgData name="Philippe Dudognon" userId="8c37c691-958d-4470-855c-9e4378e20dcd" providerId="ADAL" clId="{4A7CFAFC-B95D-425A-9DCE-F538FA5472D1}" dt="2020-09-28T15:50:26.477" v="454" actId="22"/>
          <pc:sldLayoutMkLst>
            <pc:docMk/>
            <pc:sldMasterMk cId="2088476526" sldId="2147484666"/>
            <pc:sldLayoutMk cId="596745250" sldId="2147485102"/>
          </pc:sldLayoutMkLst>
        </pc:sldLayoutChg>
      </pc:sldMasterChg>
      <pc:sldMasterChg chg="add addSldLayout">
        <pc:chgData name="Philippe Dudognon" userId="8c37c691-958d-4470-855c-9e4378e20dcd" providerId="ADAL" clId="{4A7CFAFC-B95D-425A-9DCE-F538FA5472D1}" dt="2020-09-28T14:27:06.261" v="247" actId="22"/>
        <pc:sldMasterMkLst>
          <pc:docMk/>
          <pc:sldMasterMk cId="4229687701" sldId="2147484908"/>
        </pc:sldMasterMkLst>
        <pc:sldLayoutChg chg="add">
          <pc:chgData name="Philippe Dudognon" userId="8c37c691-958d-4470-855c-9e4378e20dcd" providerId="ADAL" clId="{4A7CFAFC-B95D-425A-9DCE-F538FA5472D1}" dt="2020-09-28T14:27:06.261" v="247" actId="22"/>
          <pc:sldLayoutMkLst>
            <pc:docMk/>
            <pc:sldMasterMk cId="4229687701" sldId="2147484908"/>
            <pc:sldLayoutMk cId="482321999" sldId="2147484909"/>
          </pc:sldLayoutMkLst>
        </pc:sldLayoutChg>
        <pc:sldLayoutChg chg="add">
          <pc:chgData name="Philippe Dudognon" userId="8c37c691-958d-4470-855c-9e4378e20dcd" providerId="ADAL" clId="{4A7CFAFC-B95D-425A-9DCE-F538FA5472D1}" dt="2020-09-28T14:27:06.261" v="247" actId="22"/>
          <pc:sldLayoutMkLst>
            <pc:docMk/>
            <pc:sldMasterMk cId="4229687701" sldId="2147484908"/>
            <pc:sldLayoutMk cId="1203217783" sldId="2147484914"/>
          </pc:sldLayoutMkLst>
        </pc:sldLayoutChg>
        <pc:sldLayoutChg chg="add">
          <pc:chgData name="Philippe Dudognon" userId="8c37c691-958d-4470-855c-9e4378e20dcd" providerId="ADAL" clId="{4A7CFAFC-B95D-425A-9DCE-F538FA5472D1}" dt="2020-09-28T14:27:06.261" v="247" actId="22"/>
          <pc:sldLayoutMkLst>
            <pc:docMk/>
            <pc:sldMasterMk cId="4229687701" sldId="2147484908"/>
            <pc:sldLayoutMk cId="2026394021" sldId="2147484915"/>
          </pc:sldLayoutMkLst>
        </pc:sldLayoutChg>
        <pc:sldLayoutChg chg="add">
          <pc:chgData name="Philippe Dudognon" userId="8c37c691-958d-4470-855c-9e4378e20dcd" providerId="ADAL" clId="{4A7CFAFC-B95D-425A-9DCE-F538FA5472D1}" dt="2020-09-28T14:27:06.261" v="247" actId="22"/>
          <pc:sldLayoutMkLst>
            <pc:docMk/>
            <pc:sldMasterMk cId="4229687701" sldId="2147484908"/>
            <pc:sldLayoutMk cId="3028658314" sldId="2147484916"/>
          </pc:sldLayoutMkLst>
        </pc:sldLayoutChg>
        <pc:sldLayoutChg chg="add">
          <pc:chgData name="Philippe Dudognon" userId="8c37c691-958d-4470-855c-9e4378e20dcd" providerId="ADAL" clId="{4A7CFAFC-B95D-425A-9DCE-F538FA5472D1}" dt="2020-09-28T14:27:06.261" v="247" actId="22"/>
          <pc:sldLayoutMkLst>
            <pc:docMk/>
            <pc:sldMasterMk cId="4229687701" sldId="2147484908"/>
            <pc:sldLayoutMk cId="559339310" sldId="2147484917"/>
          </pc:sldLayoutMkLst>
        </pc:sldLayoutChg>
        <pc:sldLayoutChg chg="add">
          <pc:chgData name="Philippe Dudognon" userId="8c37c691-958d-4470-855c-9e4378e20dcd" providerId="ADAL" clId="{4A7CFAFC-B95D-425A-9DCE-F538FA5472D1}" dt="2020-09-28T14:27:06.261" v="247" actId="22"/>
          <pc:sldLayoutMkLst>
            <pc:docMk/>
            <pc:sldMasterMk cId="4229687701" sldId="2147484908"/>
            <pc:sldLayoutMk cId="756111169" sldId="2147484918"/>
          </pc:sldLayoutMkLst>
        </pc:sldLayoutChg>
        <pc:sldLayoutChg chg="add">
          <pc:chgData name="Philippe Dudognon" userId="8c37c691-958d-4470-855c-9e4378e20dcd" providerId="ADAL" clId="{4A7CFAFC-B95D-425A-9DCE-F538FA5472D1}" dt="2020-09-28T14:27:06.261" v="247" actId="22"/>
          <pc:sldLayoutMkLst>
            <pc:docMk/>
            <pc:sldMasterMk cId="4229687701" sldId="2147484908"/>
            <pc:sldLayoutMk cId="3967350053" sldId="2147484919"/>
          </pc:sldLayoutMkLst>
        </pc:sldLayoutChg>
        <pc:sldLayoutChg chg="add">
          <pc:chgData name="Philippe Dudognon" userId="8c37c691-958d-4470-855c-9e4378e20dcd" providerId="ADAL" clId="{4A7CFAFC-B95D-425A-9DCE-F538FA5472D1}" dt="2020-09-28T14:27:06.261" v="247" actId="22"/>
          <pc:sldLayoutMkLst>
            <pc:docMk/>
            <pc:sldMasterMk cId="4229687701" sldId="2147484908"/>
            <pc:sldLayoutMk cId="2019354561" sldId="2147484920"/>
          </pc:sldLayoutMkLst>
        </pc:sldLayoutChg>
        <pc:sldLayoutChg chg="add">
          <pc:chgData name="Philippe Dudognon" userId="8c37c691-958d-4470-855c-9e4378e20dcd" providerId="ADAL" clId="{4A7CFAFC-B95D-425A-9DCE-F538FA5472D1}" dt="2020-09-28T14:27:06.261" v="247" actId="22"/>
          <pc:sldLayoutMkLst>
            <pc:docMk/>
            <pc:sldMasterMk cId="4229687701" sldId="2147484908"/>
            <pc:sldLayoutMk cId="628575694" sldId="2147484922"/>
          </pc:sldLayoutMkLst>
        </pc:sldLayoutChg>
        <pc:sldLayoutChg chg="add">
          <pc:chgData name="Philippe Dudognon" userId="8c37c691-958d-4470-855c-9e4378e20dcd" providerId="ADAL" clId="{4A7CFAFC-B95D-425A-9DCE-F538FA5472D1}" dt="2020-09-28T14:27:06.261" v="247" actId="22"/>
          <pc:sldLayoutMkLst>
            <pc:docMk/>
            <pc:sldMasterMk cId="4229687701" sldId="2147484908"/>
            <pc:sldLayoutMk cId="1087507816" sldId="2147485096"/>
          </pc:sldLayoutMkLst>
        </pc:sldLayoutChg>
        <pc:sldLayoutChg chg="add">
          <pc:chgData name="Philippe Dudognon" userId="8c37c691-958d-4470-855c-9e4378e20dcd" providerId="ADAL" clId="{4A7CFAFC-B95D-425A-9DCE-F538FA5472D1}" dt="2020-09-28T14:27:06.261" v="247" actId="22"/>
          <pc:sldLayoutMkLst>
            <pc:docMk/>
            <pc:sldMasterMk cId="4229687701" sldId="2147484908"/>
            <pc:sldLayoutMk cId="4156010276" sldId="2147485097"/>
          </pc:sldLayoutMkLst>
        </pc:sldLayoutChg>
        <pc:sldLayoutChg chg="add">
          <pc:chgData name="Philippe Dudognon" userId="8c37c691-958d-4470-855c-9e4378e20dcd" providerId="ADAL" clId="{4A7CFAFC-B95D-425A-9DCE-F538FA5472D1}" dt="2020-09-28T14:27:06.261" v="247" actId="22"/>
          <pc:sldLayoutMkLst>
            <pc:docMk/>
            <pc:sldMasterMk cId="4229687701" sldId="2147484908"/>
            <pc:sldLayoutMk cId="1682916045" sldId="2147485098"/>
          </pc:sldLayoutMkLst>
        </pc:sldLayoutChg>
        <pc:sldLayoutChg chg="add">
          <pc:chgData name="Philippe Dudognon" userId="8c37c691-958d-4470-855c-9e4378e20dcd" providerId="ADAL" clId="{4A7CFAFC-B95D-425A-9DCE-F538FA5472D1}" dt="2020-09-28T14:27:06.261" v="247" actId="22"/>
          <pc:sldLayoutMkLst>
            <pc:docMk/>
            <pc:sldMasterMk cId="4229687701" sldId="2147484908"/>
            <pc:sldLayoutMk cId="434523459" sldId="2147485099"/>
          </pc:sldLayoutMkLst>
        </pc:sldLayoutChg>
      </pc:sldMasterChg>
    </pc:docChg>
  </pc:docChgLst>
  <pc:docChgLst>
    <pc:chgData name="Philippe Dudognon" userId="8c37c691-958d-4470-855c-9e4378e20dcd" providerId="ADAL" clId="{E633FFE5-9EE1-47A1-9091-6465EC6F5387}"/>
    <pc:docChg chg="custSel addSld delSld modSld sldOrd modSection">
      <pc:chgData name="Philippe Dudognon" userId="8c37c691-958d-4470-855c-9e4378e20dcd" providerId="ADAL" clId="{E633FFE5-9EE1-47A1-9091-6465EC6F5387}" dt="2020-12-07T14:04:30.995" v="103" actId="13926"/>
      <pc:docMkLst>
        <pc:docMk/>
      </pc:docMkLst>
      <pc:sldChg chg="ord">
        <pc:chgData name="Philippe Dudognon" userId="8c37c691-958d-4470-855c-9e4378e20dcd" providerId="ADAL" clId="{E633FFE5-9EE1-47A1-9091-6465EC6F5387}" dt="2020-12-07T13:55:37.494" v="99"/>
        <pc:sldMkLst>
          <pc:docMk/>
          <pc:sldMk cId="2413628172" sldId="414"/>
        </pc:sldMkLst>
      </pc:sldChg>
      <pc:sldChg chg="ord">
        <pc:chgData name="Philippe Dudognon" userId="8c37c691-958d-4470-855c-9e4378e20dcd" providerId="ADAL" clId="{E633FFE5-9EE1-47A1-9091-6465EC6F5387}" dt="2020-12-07T13:55:31.943" v="97"/>
        <pc:sldMkLst>
          <pc:docMk/>
          <pc:sldMk cId="2067155627" sldId="417"/>
        </pc:sldMkLst>
      </pc:sldChg>
      <pc:sldChg chg="mod ord modShow">
        <pc:chgData name="Philippe Dudognon" userId="8c37c691-958d-4470-855c-9e4378e20dcd" providerId="ADAL" clId="{E633FFE5-9EE1-47A1-9091-6465EC6F5387}" dt="2020-12-07T13:55:45.497" v="101"/>
        <pc:sldMkLst>
          <pc:docMk/>
          <pc:sldMk cId="2954066483" sldId="425"/>
        </pc:sldMkLst>
      </pc:sldChg>
      <pc:sldChg chg="del">
        <pc:chgData name="Philippe Dudognon" userId="8c37c691-958d-4470-855c-9e4378e20dcd" providerId="ADAL" clId="{E633FFE5-9EE1-47A1-9091-6465EC6F5387}" dt="2020-12-07T11:54:42.847" v="3" actId="47"/>
        <pc:sldMkLst>
          <pc:docMk/>
          <pc:sldMk cId="2829737439" sldId="1949"/>
        </pc:sldMkLst>
      </pc:sldChg>
      <pc:sldChg chg="ord">
        <pc:chgData name="Philippe Dudognon" userId="8c37c691-958d-4470-855c-9e4378e20dcd" providerId="ADAL" clId="{E633FFE5-9EE1-47A1-9091-6465EC6F5387}" dt="2020-12-07T13:05:06.740" v="18"/>
        <pc:sldMkLst>
          <pc:docMk/>
          <pc:sldMk cId="2306214813" sldId="2076136594"/>
        </pc:sldMkLst>
      </pc:sldChg>
      <pc:sldChg chg="modSp mod">
        <pc:chgData name="Philippe Dudognon" userId="8c37c691-958d-4470-855c-9e4378e20dcd" providerId="ADAL" clId="{E633FFE5-9EE1-47A1-9091-6465EC6F5387}" dt="2020-12-07T11:21:07.487" v="1" actId="113"/>
        <pc:sldMkLst>
          <pc:docMk/>
          <pc:sldMk cId="1369502391" sldId="2076136596"/>
        </pc:sldMkLst>
        <pc:spChg chg="mod">
          <ac:chgData name="Philippe Dudognon" userId="8c37c691-958d-4470-855c-9e4378e20dcd" providerId="ADAL" clId="{E633FFE5-9EE1-47A1-9091-6465EC6F5387}" dt="2020-12-07T11:21:07.487" v="1" actId="113"/>
          <ac:spMkLst>
            <pc:docMk/>
            <pc:sldMk cId="1369502391" sldId="2076136596"/>
            <ac:spMk id="3" creationId="{7B663F06-0D74-4385-89D9-143A34A8343B}"/>
          </ac:spMkLst>
        </pc:spChg>
      </pc:sldChg>
      <pc:sldChg chg="ord">
        <pc:chgData name="Philippe Dudognon" userId="8c37c691-958d-4470-855c-9e4378e20dcd" providerId="ADAL" clId="{E633FFE5-9EE1-47A1-9091-6465EC6F5387}" dt="2020-12-07T13:05:06.740" v="18"/>
        <pc:sldMkLst>
          <pc:docMk/>
          <pc:sldMk cId="3069993879" sldId="2076136600"/>
        </pc:sldMkLst>
      </pc:sldChg>
      <pc:sldChg chg="ord">
        <pc:chgData name="Philippe Dudognon" userId="8c37c691-958d-4470-855c-9e4378e20dcd" providerId="ADAL" clId="{E633FFE5-9EE1-47A1-9091-6465EC6F5387}" dt="2020-12-07T13:05:06.740" v="18"/>
        <pc:sldMkLst>
          <pc:docMk/>
          <pc:sldMk cId="1333719714" sldId="2076136601"/>
        </pc:sldMkLst>
      </pc:sldChg>
      <pc:sldChg chg="ord">
        <pc:chgData name="Philippe Dudognon" userId="8c37c691-958d-4470-855c-9e4378e20dcd" providerId="ADAL" clId="{E633FFE5-9EE1-47A1-9091-6465EC6F5387}" dt="2020-12-07T13:05:06.740" v="18"/>
        <pc:sldMkLst>
          <pc:docMk/>
          <pc:sldMk cId="293897421" sldId="2076136602"/>
        </pc:sldMkLst>
      </pc:sldChg>
      <pc:sldChg chg="modSp mod">
        <pc:chgData name="Philippe Dudognon" userId="8c37c691-958d-4470-855c-9e4378e20dcd" providerId="ADAL" clId="{E633FFE5-9EE1-47A1-9091-6465EC6F5387}" dt="2020-12-07T11:56:15.957" v="16"/>
        <pc:sldMkLst>
          <pc:docMk/>
          <pc:sldMk cId="2906166675" sldId="2076138435"/>
        </pc:sldMkLst>
        <pc:graphicFrameChg chg="mod modGraphic">
          <ac:chgData name="Philippe Dudognon" userId="8c37c691-958d-4470-855c-9e4378e20dcd" providerId="ADAL" clId="{E633FFE5-9EE1-47A1-9091-6465EC6F5387}" dt="2020-12-07T11:56:15.957" v="16"/>
          <ac:graphicFrameMkLst>
            <pc:docMk/>
            <pc:sldMk cId="2906166675" sldId="2076138435"/>
            <ac:graphicFrameMk id="5" creationId="{AEBCDCEF-F74C-4E8A-883C-FEF76479F092}"/>
          </ac:graphicFrameMkLst>
        </pc:graphicFrameChg>
      </pc:sldChg>
      <pc:sldChg chg="ord">
        <pc:chgData name="Philippe Dudognon" userId="8c37c691-958d-4470-855c-9e4378e20dcd" providerId="ADAL" clId="{E633FFE5-9EE1-47A1-9091-6465EC6F5387}" dt="2020-12-07T13:05:06.740" v="18"/>
        <pc:sldMkLst>
          <pc:docMk/>
          <pc:sldMk cId="3021908125" sldId="2076138452"/>
        </pc:sldMkLst>
      </pc:sldChg>
      <pc:sldChg chg="ord">
        <pc:chgData name="Philippe Dudognon" userId="8c37c691-958d-4470-855c-9e4378e20dcd" providerId="ADAL" clId="{E633FFE5-9EE1-47A1-9091-6465EC6F5387}" dt="2020-12-07T13:05:06.740" v="18"/>
        <pc:sldMkLst>
          <pc:docMk/>
          <pc:sldMk cId="1363370838" sldId="2076138453"/>
        </pc:sldMkLst>
      </pc:sldChg>
      <pc:sldChg chg="ord">
        <pc:chgData name="Philippe Dudognon" userId="8c37c691-958d-4470-855c-9e4378e20dcd" providerId="ADAL" clId="{E633FFE5-9EE1-47A1-9091-6465EC6F5387}" dt="2020-12-07T13:05:06.740" v="18"/>
        <pc:sldMkLst>
          <pc:docMk/>
          <pc:sldMk cId="4227394941" sldId="2076138454"/>
        </pc:sldMkLst>
      </pc:sldChg>
      <pc:sldChg chg="ord">
        <pc:chgData name="Philippe Dudognon" userId="8c37c691-958d-4470-855c-9e4378e20dcd" providerId="ADAL" clId="{E633FFE5-9EE1-47A1-9091-6465EC6F5387}" dt="2020-12-07T13:05:06.740" v="18"/>
        <pc:sldMkLst>
          <pc:docMk/>
          <pc:sldMk cId="3106390249" sldId="2076138455"/>
        </pc:sldMkLst>
      </pc:sldChg>
      <pc:sldChg chg="ord">
        <pc:chgData name="Philippe Dudognon" userId="8c37c691-958d-4470-855c-9e4378e20dcd" providerId="ADAL" clId="{E633FFE5-9EE1-47A1-9091-6465EC6F5387}" dt="2020-12-07T13:05:06.740" v="18"/>
        <pc:sldMkLst>
          <pc:docMk/>
          <pc:sldMk cId="1855720266" sldId="2076138456"/>
        </pc:sldMkLst>
      </pc:sldChg>
      <pc:sldChg chg="ord">
        <pc:chgData name="Philippe Dudognon" userId="8c37c691-958d-4470-855c-9e4378e20dcd" providerId="ADAL" clId="{E633FFE5-9EE1-47A1-9091-6465EC6F5387}" dt="2020-12-07T13:05:06.740" v="18"/>
        <pc:sldMkLst>
          <pc:docMk/>
          <pc:sldMk cId="661144018" sldId="2076138457"/>
        </pc:sldMkLst>
      </pc:sldChg>
      <pc:sldChg chg="modNotesTx">
        <pc:chgData name="Philippe Dudognon" userId="8c37c691-958d-4470-855c-9e4378e20dcd" providerId="ADAL" clId="{E633FFE5-9EE1-47A1-9091-6465EC6F5387}" dt="2020-12-07T13:24:52.637" v="88" actId="20577"/>
        <pc:sldMkLst>
          <pc:docMk/>
          <pc:sldMk cId="3583398363" sldId="2076138458"/>
        </pc:sldMkLst>
      </pc:sldChg>
      <pc:sldChg chg="addSp modSp add mod modNotesTx">
        <pc:chgData name="Philippe Dudognon" userId="8c37c691-958d-4470-855c-9e4378e20dcd" providerId="ADAL" clId="{E633FFE5-9EE1-47A1-9091-6465EC6F5387}" dt="2020-12-07T14:04:30.995" v="103" actId="13926"/>
        <pc:sldMkLst>
          <pc:docMk/>
          <pc:sldMk cId="2759348988" sldId="2076138464"/>
        </pc:sldMkLst>
        <pc:spChg chg="mod">
          <ac:chgData name="Philippe Dudognon" userId="8c37c691-958d-4470-855c-9e4378e20dcd" providerId="ADAL" clId="{E633FFE5-9EE1-47A1-9091-6465EC6F5387}" dt="2020-12-07T11:55:09.239" v="6" actId="403"/>
          <ac:spMkLst>
            <pc:docMk/>
            <pc:sldMk cId="2759348988" sldId="2076138464"/>
            <ac:spMk id="2" creationId="{AF6E21CB-C5AC-48FC-99B0-771A940C8B1C}"/>
          </ac:spMkLst>
        </pc:spChg>
        <pc:spChg chg="mod">
          <ac:chgData name="Philippe Dudognon" userId="8c37c691-958d-4470-855c-9e4378e20dcd" providerId="ADAL" clId="{E633FFE5-9EE1-47A1-9091-6465EC6F5387}" dt="2020-12-07T13:42:42.798" v="92" actId="1076"/>
          <ac:spMkLst>
            <pc:docMk/>
            <pc:sldMk cId="2759348988" sldId="2076138464"/>
            <ac:spMk id="5" creationId="{4D85BC85-0F11-AF41-8923-C1B82F080DA0}"/>
          </ac:spMkLst>
        </pc:spChg>
        <pc:spChg chg="add mod">
          <ac:chgData name="Philippe Dudognon" userId="8c37c691-958d-4470-855c-9e4378e20dcd" providerId="ADAL" clId="{E633FFE5-9EE1-47A1-9091-6465EC6F5387}" dt="2020-12-07T14:04:30.995" v="103" actId="13926"/>
          <ac:spMkLst>
            <pc:docMk/>
            <pc:sldMk cId="2759348988" sldId="2076138464"/>
            <ac:spMk id="18" creationId="{B8013958-A164-4E4D-8C8D-293FACBF4D0C}"/>
          </ac:spMkLst>
        </pc:spChg>
        <pc:spChg chg="mod">
          <ac:chgData name="Philippe Dudognon" userId="8c37c691-958d-4470-855c-9e4378e20dcd" providerId="ADAL" clId="{E633FFE5-9EE1-47A1-9091-6465EC6F5387}" dt="2020-12-07T11:55:13.848" v="8" actId="403"/>
          <ac:spMkLst>
            <pc:docMk/>
            <pc:sldMk cId="2759348988" sldId="2076138464"/>
            <ac:spMk id="26" creationId="{9EFC72B7-467B-467C-B1AD-1E7DCA064D0E}"/>
          </ac:spMkLst>
        </pc:spChg>
        <pc:picChg chg="mod">
          <ac:chgData name="Philippe Dudognon" userId="8c37c691-958d-4470-855c-9e4378e20dcd" providerId="ADAL" clId="{E633FFE5-9EE1-47A1-9091-6465EC6F5387}" dt="2020-12-07T11:54:54.163" v="4" actId="1076"/>
          <ac:picMkLst>
            <pc:docMk/>
            <pc:sldMk cId="2759348988" sldId="2076138464"/>
            <ac:picMk id="42" creationId="{DBD90BCF-820C-CD40-87B1-EC52DB67364F}"/>
          </ac:picMkLst>
        </pc:picChg>
      </pc:sldChg>
    </pc:docChg>
  </pc:docChgLst>
  <pc:docChgLst>
    <pc:chgData name="Philippe Dudognon" userId="8c37c691-958d-4470-855c-9e4378e20dcd" providerId="ADAL" clId="{91E4718C-939B-449E-8D3F-0216271A96A3}"/>
    <pc:docChg chg="undo custSel addSld delSld modSld sldOrd addMainMaster delMainMaster modMainMaster">
      <pc:chgData name="Philippe Dudognon" userId="8c37c691-958d-4470-855c-9e4378e20dcd" providerId="ADAL" clId="{91E4718C-939B-449E-8D3F-0216271A96A3}" dt="2020-09-29T08:01:49.624" v="463" actId="20577"/>
      <pc:docMkLst>
        <pc:docMk/>
      </pc:docMkLst>
      <pc:sldChg chg="del">
        <pc:chgData name="Philippe Dudognon" userId="8c37c691-958d-4470-855c-9e4378e20dcd" providerId="ADAL" clId="{91E4718C-939B-449E-8D3F-0216271A96A3}" dt="2020-09-28T15:59:19.901" v="0" actId="47"/>
        <pc:sldMkLst>
          <pc:docMk/>
          <pc:sldMk cId="1788839505" sldId="256"/>
        </pc:sldMkLst>
      </pc:sldChg>
      <pc:sldChg chg="del">
        <pc:chgData name="Philippe Dudognon" userId="8c37c691-958d-4470-855c-9e4378e20dcd" providerId="ADAL" clId="{91E4718C-939B-449E-8D3F-0216271A96A3}" dt="2020-09-28T15:59:29.453" v="12" actId="47"/>
        <pc:sldMkLst>
          <pc:docMk/>
          <pc:sldMk cId="1967458578" sldId="257"/>
        </pc:sldMkLst>
      </pc:sldChg>
      <pc:sldChg chg="del">
        <pc:chgData name="Philippe Dudognon" userId="8c37c691-958d-4470-855c-9e4378e20dcd" providerId="ADAL" clId="{91E4718C-939B-449E-8D3F-0216271A96A3}" dt="2020-09-28T15:59:20.900" v="2" actId="47"/>
        <pc:sldMkLst>
          <pc:docMk/>
          <pc:sldMk cId="49555058" sldId="258"/>
        </pc:sldMkLst>
      </pc:sldChg>
      <pc:sldChg chg="del">
        <pc:chgData name="Philippe Dudognon" userId="8c37c691-958d-4470-855c-9e4378e20dcd" providerId="ADAL" clId="{91E4718C-939B-449E-8D3F-0216271A96A3}" dt="2020-09-28T15:59:21.279" v="4" actId="47"/>
        <pc:sldMkLst>
          <pc:docMk/>
          <pc:sldMk cId="3491193217" sldId="259"/>
        </pc:sldMkLst>
      </pc:sldChg>
      <pc:sldChg chg="del">
        <pc:chgData name="Philippe Dudognon" userId="8c37c691-958d-4470-855c-9e4378e20dcd" providerId="ADAL" clId="{91E4718C-939B-449E-8D3F-0216271A96A3}" dt="2020-09-28T15:59:22.697" v="8" actId="47"/>
        <pc:sldMkLst>
          <pc:docMk/>
          <pc:sldMk cId="1333957672" sldId="260"/>
        </pc:sldMkLst>
      </pc:sldChg>
      <pc:sldChg chg="add">
        <pc:chgData name="Philippe Dudognon" userId="8c37c691-958d-4470-855c-9e4378e20dcd" providerId="ADAL" clId="{91E4718C-939B-449E-8D3F-0216271A96A3}" dt="2020-09-28T16:01:02.387" v="24" actId="22"/>
        <pc:sldMkLst>
          <pc:docMk/>
          <pc:sldMk cId="2308654435" sldId="412"/>
        </pc:sldMkLst>
      </pc:sldChg>
      <pc:sldChg chg="add">
        <pc:chgData name="Philippe Dudognon" userId="8c37c691-958d-4470-855c-9e4378e20dcd" providerId="ADAL" clId="{91E4718C-939B-449E-8D3F-0216271A96A3}" dt="2020-09-28T16:44:17.108" v="28" actId="22"/>
        <pc:sldMkLst>
          <pc:docMk/>
          <pc:sldMk cId="2067155627" sldId="417"/>
        </pc:sldMkLst>
      </pc:sldChg>
      <pc:sldChg chg="addSp modSp add mod modTransition modAnim modNotesTx">
        <pc:chgData name="Philippe Dudognon" userId="8c37c691-958d-4470-855c-9e4378e20dcd" providerId="ADAL" clId="{91E4718C-939B-449E-8D3F-0216271A96A3}" dt="2020-09-29T07:46:30.384" v="431"/>
        <pc:sldMkLst>
          <pc:docMk/>
          <pc:sldMk cId="3431151509" sldId="426"/>
        </pc:sldMkLst>
        <pc:spChg chg="add mod">
          <ac:chgData name="Philippe Dudognon" userId="8c37c691-958d-4470-855c-9e4378e20dcd" providerId="ADAL" clId="{91E4718C-939B-449E-8D3F-0216271A96A3}" dt="2020-09-28T17:00:20.434" v="233" actId="14100"/>
          <ac:spMkLst>
            <pc:docMk/>
            <pc:sldMk cId="3431151509" sldId="426"/>
            <ac:spMk id="2" creationId="{405DBCE4-A346-4210-980A-529A124D07B6}"/>
          </ac:spMkLst>
        </pc:spChg>
        <pc:spChg chg="add mod">
          <ac:chgData name="Philippe Dudognon" userId="8c37c691-958d-4470-855c-9e4378e20dcd" providerId="ADAL" clId="{91E4718C-939B-449E-8D3F-0216271A96A3}" dt="2020-09-29T07:46:03.432" v="429" actId="1076"/>
          <ac:spMkLst>
            <pc:docMk/>
            <pc:sldMk cId="3431151509" sldId="426"/>
            <ac:spMk id="45" creationId="{6E23360C-9CA0-4559-958B-FF5E62855D6C}"/>
          </ac:spMkLst>
        </pc:spChg>
        <pc:spChg chg="add mod">
          <ac:chgData name="Philippe Dudognon" userId="8c37c691-958d-4470-855c-9e4378e20dcd" providerId="ADAL" clId="{91E4718C-939B-449E-8D3F-0216271A96A3}" dt="2020-09-29T07:45:53.714" v="426" actId="1076"/>
          <ac:spMkLst>
            <pc:docMk/>
            <pc:sldMk cId="3431151509" sldId="426"/>
            <ac:spMk id="46" creationId="{DAFE143C-3B12-48AC-8894-9E3F666841C0}"/>
          </ac:spMkLst>
        </pc:spChg>
      </pc:sldChg>
      <pc:sldChg chg="modSp add mod ord">
        <pc:chgData name="Philippe Dudognon" userId="8c37c691-958d-4470-855c-9e4378e20dcd" providerId="ADAL" clId="{91E4718C-939B-449E-8D3F-0216271A96A3}" dt="2020-09-29T07:43:34.891" v="404"/>
        <pc:sldMkLst>
          <pc:docMk/>
          <pc:sldMk cId="3878685462" sldId="427"/>
        </pc:sldMkLst>
        <pc:graphicFrameChg chg="modGraphic">
          <ac:chgData name="Philippe Dudognon" userId="8c37c691-958d-4470-855c-9e4378e20dcd" providerId="ADAL" clId="{91E4718C-939B-449E-8D3F-0216271A96A3}" dt="2020-09-28T16:43:56.346" v="26" actId="13926"/>
          <ac:graphicFrameMkLst>
            <pc:docMk/>
            <pc:sldMk cId="3878685462" sldId="427"/>
            <ac:graphicFrameMk id="14" creationId="{51C00604-BEF1-48D3-9C9B-A3781D2C97BB}"/>
          </ac:graphicFrameMkLst>
        </pc:graphicFrameChg>
      </pc:sldChg>
      <pc:sldChg chg="add">
        <pc:chgData name="Philippe Dudognon" userId="8c37c691-958d-4470-855c-9e4378e20dcd" providerId="ADAL" clId="{91E4718C-939B-449E-8D3F-0216271A96A3}" dt="2020-09-28T17:01:26.376" v="238" actId="22"/>
        <pc:sldMkLst>
          <pc:docMk/>
          <pc:sldMk cId="2877036622" sldId="432"/>
        </pc:sldMkLst>
      </pc:sldChg>
      <pc:sldChg chg="add">
        <pc:chgData name="Philippe Dudognon" userId="8c37c691-958d-4470-855c-9e4378e20dcd" providerId="ADAL" clId="{91E4718C-939B-449E-8D3F-0216271A96A3}" dt="2020-09-29T07:43:23.812" v="402" actId="22"/>
        <pc:sldMkLst>
          <pc:docMk/>
          <pc:sldMk cId="1097789920" sldId="466"/>
        </pc:sldMkLst>
      </pc:sldChg>
      <pc:sldChg chg="modSp add del mod ord modNotesTx">
        <pc:chgData name="Philippe Dudognon" userId="8c37c691-958d-4470-855c-9e4378e20dcd" providerId="ADAL" clId="{91E4718C-939B-449E-8D3F-0216271A96A3}" dt="2020-09-29T07:44:47.085" v="411" actId="47"/>
        <pc:sldMkLst>
          <pc:docMk/>
          <pc:sldMk cId="2331151173" sldId="2168"/>
        </pc:sldMkLst>
        <pc:spChg chg="mod">
          <ac:chgData name="Philippe Dudognon" userId="8c37c691-958d-4470-855c-9e4378e20dcd" providerId="ADAL" clId="{91E4718C-939B-449E-8D3F-0216271A96A3}" dt="2020-09-29T07:44:25.185" v="407" actId="27636"/>
          <ac:spMkLst>
            <pc:docMk/>
            <pc:sldMk cId="2331151173" sldId="2168"/>
            <ac:spMk id="3" creationId="{18F47E5A-3394-4156-A077-2AB77615B231}"/>
          </ac:spMkLst>
        </pc:spChg>
      </pc:sldChg>
      <pc:sldChg chg="del">
        <pc:chgData name="Philippe Dudognon" userId="8c37c691-958d-4470-855c-9e4378e20dcd" providerId="ADAL" clId="{91E4718C-939B-449E-8D3F-0216271A96A3}" dt="2020-09-28T15:59:21.117" v="3" actId="47"/>
        <pc:sldMkLst>
          <pc:docMk/>
          <pc:sldMk cId="3382168567" sldId="2076136707"/>
        </pc:sldMkLst>
      </pc:sldChg>
      <pc:sldChg chg="del">
        <pc:chgData name="Philippe Dudognon" userId="8c37c691-958d-4470-855c-9e4378e20dcd" providerId="ADAL" clId="{91E4718C-939B-449E-8D3F-0216271A96A3}" dt="2020-09-28T15:59:23.072" v="9" actId="47"/>
        <pc:sldMkLst>
          <pc:docMk/>
          <pc:sldMk cId="1068592912" sldId="2076136710"/>
        </pc:sldMkLst>
      </pc:sldChg>
      <pc:sldChg chg="del">
        <pc:chgData name="Philippe Dudognon" userId="8c37c691-958d-4470-855c-9e4378e20dcd" providerId="ADAL" clId="{91E4718C-939B-449E-8D3F-0216271A96A3}" dt="2020-09-28T15:59:22.439" v="7" actId="47"/>
        <pc:sldMkLst>
          <pc:docMk/>
          <pc:sldMk cId="1152178736" sldId="2076136711"/>
        </pc:sldMkLst>
      </pc:sldChg>
      <pc:sldChg chg="add del">
        <pc:chgData name="Philippe Dudognon" userId="8c37c691-958d-4470-855c-9e4378e20dcd" providerId="ADAL" clId="{91E4718C-939B-449E-8D3F-0216271A96A3}" dt="2020-09-28T15:59:59.570" v="23" actId="47"/>
        <pc:sldMkLst>
          <pc:docMk/>
          <pc:sldMk cId="424376613" sldId="2076136712"/>
        </pc:sldMkLst>
      </pc:sldChg>
      <pc:sldChg chg="del">
        <pc:chgData name="Philippe Dudognon" userId="8c37c691-958d-4470-855c-9e4378e20dcd" providerId="ADAL" clId="{91E4718C-939B-449E-8D3F-0216271A96A3}" dt="2020-09-28T15:59:22.248" v="6" actId="47"/>
        <pc:sldMkLst>
          <pc:docMk/>
          <pc:sldMk cId="2014892871" sldId="2076136713"/>
        </pc:sldMkLst>
      </pc:sldChg>
      <pc:sldChg chg="del">
        <pc:chgData name="Philippe Dudognon" userId="8c37c691-958d-4470-855c-9e4378e20dcd" providerId="ADAL" clId="{91E4718C-939B-449E-8D3F-0216271A96A3}" dt="2020-09-28T15:59:21.442" v="5" actId="47"/>
        <pc:sldMkLst>
          <pc:docMk/>
          <pc:sldMk cId="3145496105" sldId="2076136714"/>
        </pc:sldMkLst>
      </pc:sldChg>
      <pc:sldChg chg="del">
        <pc:chgData name="Philippe Dudognon" userId="8c37c691-958d-4470-855c-9e4378e20dcd" providerId="ADAL" clId="{91E4718C-939B-449E-8D3F-0216271A96A3}" dt="2020-09-28T15:59:20.473" v="1" actId="47"/>
        <pc:sldMkLst>
          <pc:docMk/>
          <pc:sldMk cId="347715196" sldId="2076136715"/>
        </pc:sldMkLst>
      </pc:sldChg>
      <pc:sldChg chg="addSp modSp new del mod ord">
        <pc:chgData name="Philippe Dudognon" userId="8c37c691-958d-4470-855c-9e4378e20dcd" providerId="ADAL" clId="{91E4718C-939B-449E-8D3F-0216271A96A3}" dt="2020-09-28T16:43:59.756" v="27" actId="47"/>
        <pc:sldMkLst>
          <pc:docMk/>
          <pc:sldMk cId="3283694416" sldId="2076138417"/>
        </pc:sldMkLst>
        <pc:picChg chg="add mod">
          <ac:chgData name="Philippe Dudognon" userId="8c37c691-958d-4470-855c-9e4378e20dcd" providerId="ADAL" clId="{91E4718C-939B-449E-8D3F-0216271A96A3}" dt="2020-09-28T15:59:44.377" v="19" actId="14100"/>
          <ac:picMkLst>
            <pc:docMk/>
            <pc:sldMk cId="3283694416" sldId="2076138417"/>
            <ac:picMk id="2" creationId="{CA56CF46-DF9E-44B0-8837-A3B84F5920F3}"/>
          </ac:picMkLst>
        </pc:picChg>
      </pc:sldChg>
      <pc:sldChg chg="new del ord">
        <pc:chgData name="Philippe Dudognon" userId="8c37c691-958d-4470-855c-9e4378e20dcd" providerId="ADAL" clId="{91E4718C-939B-449E-8D3F-0216271A96A3}" dt="2020-09-29T07:40:32.100" v="401" actId="47"/>
        <pc:sldMkLst>
          <pc:docMk/>
          <pc:sldMk cId="2731351666" sldId="2076138418"/>
        </pc:sldMkLst>
      </pc:sldChg>
      <pc:sldChg chg="addSp delSp add mod delAnim modShow">
        <pc:chgData name="Philippe Dudognon" userId="8c37c691-958d-4470-855c-9e4378e20dcd" providerId="ADAL" clId="{91E4718C-939B-449E-8D3F-0216271A96A3}" dt="2020-09-28T17:04:05.062" v="276" actId="729"/>
        <pc:sldMkLst>
          <pc:docMk/>
          <pc:sldMk cId="1905869792" sldId="2076138419"/>
        </pc:sldMkLst>
        <pc:spChg chg="del">
          <ac:chgData name="Philippe Dudognon" userId="8c37c691-958d-4470-855c-9e4378e20dcd" providerId="ADAL" clId="{91E4718C-939B-449E-8D3F-0216271A96A3}" dt="2020-09-28T17:01:49.481" v="244" actId="478"/>
          <ac:spMkLst>
            <pc:docMk/>
            <pc:sldMk cId="1905869792" sldId="2076138419"/>
            <ac:spMk id="6" creationId="{2A723395-FAC7-4792-B942-E62E0D13BADA}"/>
          </ac:spMkLst>
        </pc:spChg>
        <pc:spChg chg="del">
          <ac:chgData name="Philippe Dudognon" userId="8c37c691-958d-4470-855c-9e4378e20dcd" providerId="ADAL" clId="{91E4718C-939B-449E-8D3F-0216271A96A3}" dt="2020-09-28T17:01:50.585" v="245" actId="478"/>
          <ac:spMkLst>
            <pc:docMk/>
            <pc:sldMk cId="1905869792" sldId="2076138419"/>
            <ac:spMk id="45" creationId="{8D45354E-1AD5-4BAF-9BF6-0E56ADD70CFE}"/>
          </ac:spMkLst>
        </pc:spChg>
        <pc:grpChg chg="del">
          <ac:chgData name="Philippe Dudognon" userId="8c37c691-958d-4470-855c-9e4378e20dcd" providerId="ADAL" clId="{91E4718C-939B-449E-8D3F-0216271A96A3}" dt="2020-09-28T17:01:52.480" v="246" actId="478"/>
          <ac:grpSpMkLst>
            <pc:docMk/>
            <pc:sldMk cId="1905869792" sldId="2076138419"/>
            <ac:grpSpMk id="10" creationId="{B18ECC8F-6B23-481C-8B3A-3D9442655000}"/>
          </ac:grpSpMkLst>
        </pc:grpChg>
        <pc:picChg chg="del">
          <ac:chgData name="Philippe Dudognon" userId="8c37c691-958d-4470-855c-9e4378e20dcd" providerId="ADAL" clId="{91E4718C-939B-449E-8D3F-0216271A96A3}" dt="2020-09-28T17:02:03.012" v="248" actId="478"/>
          <ac:picMkLst>
            <pc:docMk/>
            <pc:sldMk cId="1905869792" sldId="2076138419"/>
            <ac:picMk id="2" creationId="{E6A1C87B-D1CC-456C-A58A-A298EA613B28}"/>
          </ac:picMkLst>
        </pc:picChg>
        <pc:picChg chg="del">
          <ac:chgData name="Philippe Dudognon" userId="8c37c691-958d-4470-855c-9e4378e20dcd" providerId="ADAL" clId="{91E4718C-939B-449E-8D3F-0216271A96A3}" dt="2020-09-28T17:02:04.610" v="249" actId="478"/>
          <ac:picMkLst>
            <pc:docMk/>
            <pc:sldMk cId="1905869792" sldId="2076138419"/>
            <ac:picMk id="3" creationId="{2DD805B8-A8E3-4A4C-96AA-31D52DCD069E}"/>
          </ac:picMkLst>
        </pc:picChg>
        <pc:picChg chg="add del">
          <ac:chgData name="Philippe Dudognon" userId="8c37c691-958d-4470-855c-9e4378e20dcd" providerId="ADAL" clId="{91E4718C-939B-449E-8D3F-0216271A96A3}" dt="2020-09-28T17:02:10.058" v="251" actId="478"/>
          <ac:picMkLst>
            <pc:docMk/>
            <pc:sldMk cId="1905869792" sldId="2076138419"/>
            <ac:picMk id="4" creationId="{52472E45-BCFA-4FA5-9A8D-66F56A6DDA51}"/>
          </ac:picMkLst>
        </pc:picChg>
        <pc:picChg chg="del">
          <ac:chgData name="Philippe Dudognon" userId="8c37c691-958d-4470-855c-9e4378e20dcd" providerId="ADAL" clId="{91E4718C-939B-449E-8D3F-0216271A96A3}" dt="2020-09-28T17:02:01.995" v="247" actId="478"/>
          <ac:picMkLst>
            <pc:docMk/>
            <pc:sldMk cId="1905869792" sldId="2076138419"/>
            <ac:picMk id="5" creationId="{5C51BC8E-9D84-4A54-899C-3D00836DAB3F}"/>
          </ac:picMkLst>
        </pc:picChg>
        <pc:picChg chg="del">
          <ac:chgData name="Philippe Dudognon" userId="8c37c691-958d-4470-855c-9e4378e20dcd" providerId="ADAL" clId="{91E4718C-939B-449E-8D3F-0216271A96A3}" dt="2020-09-28T17:01:46.105" v="243" actId="478"/>
          <ac:picMkLst>
            <pc:docMk/>
            <pc:sldMk cId="1905869792" sldId="2076138419"/>
            <ac:picMk id="43" creationId="{5053376D-0A6E-4315-88D2-6A3A8F2533F8}"/>
          </ac:picMkLst>
        </pc:picChg>
      </pc:sldChg>
      <pc:sldChg chg="delSp add mod delAnim modShow">
        <pc:chgData name="Philippe Dudognon" userId="8c37c691-958d-4470-855c-9e4378e20dcd" providerId="ADAL" clId="{91E4718C-939B-449E-8D3F-0216271A96A3}" dt="2020-09-28T17:04:05.062" v="276" actId="729"/>
        <pc:sldMkLst>
          <pc:docMk/>
          <pc:sldMk cId="1952388372" sldId="2076138420"/>
        </pc:sldMkLst>
        <pc:spChg chg="del">
          <ac:chgData name="Philippe Dudognon" userId="8c37c691-958d-4470-855c-9e4378e20dcd" providerId="ADAL" clId="{91E4718C-939B-449E-8D3F-0216271A96A3}" dt="2020-09-28T17:02:25.264" v="255" actId="478"/>
          <ac:spMkLst>
            <pc:docMk/>
            <pc:sldMk cId="1952388372" sldId="2076138420"/>
            <ac:spMk id="6" creationId="{2A723395-FAC7-4792-B942-E62E0D13BADA}"/>
          </ac:spMkLst>
        </pc:spChg>
        <pc:spChg chg="del">
          <ac:chgData name="Philippe Dudognon" userId="8c37c691-958d-4470-855c-9e4378e20dcd" providerId="ADAL" clId="{91E4718C-939B-449E-8D3F-0216271A96A3}" dt="2020-09-28T17:02:22.729" v="254" actId="478"/>
          <ac:spMkLst>
            <pc:docMk/>
            <pc:sldMk cId="1952388372" sldId="2076138420"/>
            <ac:spMk id="45" creationId="{8D45354E-1AD5-4BAF-9BF6-0E56ADD70CFE}"/>
          </ac:spMkLst>
        </pc:spChg>
        <pc:grpChg chg="del">
          <ac:chgData name="Philippe Dudognon" userId="8c37c691-958d-4470-855c-9e4378e20dcd" providerId="ADAL" clId="{91E4718C-939B-449E-8D3F-0216271A96A3}" dt="2020-09-28T17:02:20.211" v="253" actId="478"/>
          <ac:grpSpMkLst>
            <pc:docMk/>
            <pc:sldMk cId="1952388372" sldId="2076138420"/>
            <ac:grpSpMk id="10" creationId="{B18ECC8F-6B23-481C-8B3A-3D9442655000}"/>
          </ac:grpSpMkLst>
        </pc:grpChg>
        <pc:picChg chg="del">
          <ac:chgData name="Philippe Dudognon" userId="8c37c691-958d-4470-855c-9e4378e20dcd" providerId="ADAL" clId="{91E4718C-939B-449E-8D3F-0216271A96A3}" dt="2020-09-28T17:02:30.187" v="258" actId="478"/>
          <ac:picMkLst>
            <pc:docMk/>
            <pc:sldMk cId="1952388372" sldId="2076138420"/>
            <ac:picMk id="2" creationId="{E6A1C87B-D1CC-456C-A58A-A298EA613B28}"/>
          </ac:picMkLst>
        </pc:picChg>
        <pc:picChg chg="del">
          <ac:chgData name="Philippe Dudognon" userId="8c37c691-958d-4470-855c-9e4378e20dcd" providerId="ADAL" clId="{91E4718C-939B-449E-8D3F-0216271A96A3}" dt="2020-09-28T17:02:27.804" v="257" actId="478"/>
          <ac:picMkLst>
            <pc:docMk/>
            <pc:sldMk cId="1952388372" sldId="2076138420"/>
            <ac:picMk id="5" creationId="{5C51BC8E-9D84-4A54-899C-3D00836DAB3F}"/>
          </ac:picMkLst>
        </pc:picChg>
        <pc:picChg chg="del topLvl">
          <ac:chgData name="Philippe Dudognon" userId="8c37c691-958d-4470-855c-9e4378e20dcd" providerId="ADAL" clId="{91E4718C-939B-449E-8D3F-0216271A96A3}" dt="2020-09-28T17:02:26.136" v="256" actId="478"/>
          <ac:picMkLst>
            <pc:docMk/>
            <pc:sldMk cId="1952388372" sldId="2076138420"/>
            <ac:picMk id="8" creationId="{818B569A-A6D1-4D8F-AA40-1668ED929AAC}"/>
          </ac:picMkLst>
        </pc:picChg>
        <pc:picChg chg="del topLvl">
          <ac:chgData name="Philippe Dudognon" userId="8c37c691-958d-4470-855c-9e4378e20dcd" providerId="ADAL" clId="{91E4718C-939B-449E-8D3F-0216271A96A3}" dt="2020-09-28T17:02:20.211" v="253" actId="478"/>
          <ac:picMkLst>
            <pc:docMk/>
            <pc:sldMk cId="1952388372" sldId="2076138420"/>
            <ac:picMk id="13" creationId="{CB790CB2-346B-4C7F-A8F8-4CD24E28ADA2}"/>
          </ac:picMkLst>
        </pc:picChg>
        <pc:picChg chg="del">
          <ac:chgData name="Philippe Dudognon" userId="8c37c691-958d-4470-855c-9e4378e20dcd" providerId="ADAL" clId="{91E4718C-939B-449E-8D3F-0216271A96A3}" dt="2020-09-28T17:02:17.406" v="252" actId="478"/>
          <ac:picMkLst>
            <pc:docMk/>
            <pc:sldMk cId="1952388372" sldId="2076138420"/>
            <ac:picMk id="43" creationId="{5053376D-0A6E-4315-88D2-6A3A8F2533F8}"/>
          </ac:picMkLst>
        </pc:picChg>
      </pc:sldChg>
      <pc:sldChg chg="delSp add mod delAnim modShow">
        <pc:chgData name="Philippe Dudognon" userId="8c37c691-958d-4470-855c-9e4378e20dcd" providerId="ADAL" clId="{91E4718C-939B-449E-8D3F-0216271A96A3}" dt="2020-09-28T17:04:05.062" v="276" actId="729"/>
        <pc:sldMkLst>
          <pc:docMk/>
          <pc:sldMk cId="1156408499" sldId="2076138421"/>
        </pc:sldMkLst>
        <pc:spChg chg="del">
          <ac:chgData name="Philippe Dudognon" userId="8c37c691-958d-4470-855c-9e4378e20dcd" providerId="ADAL" clId="{91E4718C-939B-449E-8D3F-0216271A96A3}" dt="2020-09-28T17:02:39.285" v="261" actId="478"/>
          <ac:spMkLst>
            <pc:docMk/>
            <pc:sldMk cId="1156408499" sldId="2076138421"/>
            <ac:spMk id="6" creationId="{2A723395-FAC7-4792-B942-E62E0D13BADA}"/>
          </ac:spMkLst>
        </pc:spChg>
        <pc:spChg chg="del">
          <ac:chgData name="Philippe Dudognon" userId="8c37c691-958d-4470-855c-9e4378e20dcd" providerId="ADAL" clId="{91E4718C-939B-449E-8D3F-0216271A96A3}" dt="2020-09-28T17:02:36.702" v="260" actId="478"/>
          <ac:spMkLst>
            <pc:docMk/>
            <pc:sldMk cId="1156408499" sldId="2076138421"/>
            <ac:spMk id="45" creationId="{8D45354E-1AD5-4BAF-9BF6-0E56ADD70CFE}"/>
          </ac:spMkLst>
        </pc:spChg>
        <pc:grpChg chg="del">
          <ac:chgData name="Philippe Dudognon" userId="8c37c691-958d-4470-855c-9e4378e20dcd" providerId="ADAL" clId="{91E4718C-939B-449E-8D3F-0216271A96A3}" dt="2020-09-28T17:02:40.327" v="262" actId="478"/>
          <ac:grpSpMkLst>
            <pc:docMk/>
            <pc:sldMk cId="1156408499" sldId="2076138421"/>
            <ac:grpSpMk id="10" creationId="{B18ECC8F-6B23-481C-8B3A-3D9442655000}"/>
          </ac:grpSpMkLst>
        </pc:grpChg>
        <pc:picChg chg="del">
          <ac:chgData name="Philippe Dudognon" userId="8c37c691-958d-4470-855c-9e4378e20dcd" providerId="ADAL" clId="{91E4718C-939B-449E-8D3F-0216271A96A3}" dt="2020-09-28T17:02:43.165" v="263" actId="478"/>
          <ac:picMkLst>
            <pc:docMk/>
            <pc:sldMk cId="1156408499" sldId="2076138421"/>
            <ac:picMk id="5" creationId="{5C51BC8E-9D84-4A54-899C-3D00836DAB3F}"/>
          </ac:picMkLst>
        </pc:picChg>
        <pc:picChg chg="del">
          <ac:chgData name="Philippe Dudognon" userId="8c37c691-958d-4470-855c-9e4378e20dcd" providerId="ADAL" clId="{91E4718C-939B-449E-8D3F-0216271A96A3}" dt="2020-09-28T17:02:35.455" v="259" actId="478"/>
          <ac:picMkLst>
            <pc:docMk/>
            <pc:sldMk cId="1156408499" sldId="2076138421"/>
            <ac:picMk id="43" creationId="{5053376D-0A6E-4315-88D2-6A3A8F2533F8}"/>
          </ac:picMkLst>
        </pc:picChg>
      </pc:sldChg>
      <pc:sldChg chg="delSp add mod delAnim modShow">
        <pc:chgData name="Philippe Dudognon" userId="8c37c691-958d-4470-855c-9e4378e20dcd" providerId="ADAL" clId="{91E4718C-939B-449E-8D3F-0216271A96A3}" dt="2020-09-28T17:04:05.062" v="276" actId="729"/>
        <pc:sldMkLst>
          <pc:docMk/>
          <pc:sldMk cId="1008192546" sldId="2076138422"/>
        </pc:sldMkLst>
        <pc:spChg chg="del">
          <ac:chgData name="Philippe Dudognon" userId="8c37c691-958d-4470-855c-9e4378e20dcd" providerId="ADAL" clId="{91E4718C-939B-449E-8D3F-0216271A96A3}" dt="2020-09-28T17:02:54.670" v="267" actId="478"/>
          <ac:spMkLst>
            <pc:docMk/>
            <pc:sldMk cId="1008192546" sldId="2076138422"/>
            <ac:spMk id="6" creationId="{2A723395-FAC7-4792-B942-E62E0D13BADA}"/>
          </ac:spMkLst>
        </pc:spChg>
        <pc:spChg chg="del">
          <ac:chgData name="Philippe Dudognon" userId="8c37c691-958d-4470-855c-9e4378e20dcd" providerId="ADAL" clId="{91E4718C-939B-449E-8D3F-0216271A96A3}" dt="2020-09-28T17:02:53.047" v="266" actId="478"/>
          <ac:spMkLst>
            <pc:docMk/>
            <pc:sldMk cId="1008192546" sldId="2076138422"/>
            <ac:spMk id="45" creationId="{8D45354E-1AD5-4BAF-9BF6-0E56ADD70CFE}"/>
          </ac:spMkLst>
        </pc:spChg>
        <pc:grpChg chg="del">
          <ac:chgData name="Philippe Dudognon" userId="8c37c691-958d-4470-855c-9e4378e20dcd" providerId="ADAL" clId="{91E4718C-939B-449E-8D3F-0216271A96A3}" dt="2020-09-28T17:02:53.047" v="266" actId="478"/>
          <ac:grpSpMkLst>
            <pc:docMk/>
            <pc:sldMk cId="1008192546" sldId="2076138422"/>
            <ac:grpSpMk id="10" creationId="{B18ECC8F-6B23-481C-8B3A-3D9442655000}"/>
          </ac:grpSpMkLst>
        </pc:grpChg>
        <pc:picChg chg="del">
          <ac:chgData name="Philippe Dudognon" userId="8c37c691-958d-4470-855c-9e4378e20dcd" providerId="ADAL" clId="{91E4718C-939B-449E-8D3F-0216271A96A3}" dt="2020-09-28T17:02:51.041" v="265" actId="478"/>
          <ac:picMkLst>
            <pc:docMk/>
            <pc:sldMk cId="1008192546" sldId="2076138422"/>
            <ac:picMk id="43" creationId="{5053376D-0A6E-4315-88D2-6A3A8F2533F8}"/>
          </ac:picMkLst>
        </pc:picChg>
      </pc:sldChg>
      <pc:sldChg chg="delSp modSp add mod delAnim modShow">
        <pc:chgData name="Philippe Dudognon" userId="8c37c691-958d-4470-855c-9e4378e20dcd" providerId="ADAL" clId="{91E4718C-939B-449E-8D3F-0216271A96A3}" dt="2020-09-28T17:04:05.062" v="276" actId="729"/>
        <pc:sldMkLst>
          <pc:docMk/>
          <pc:sldMk cId="742340640" sldId="2076138423"/>
        </pc:sldMkLst>
        <pc:grpChg chg="mod">
          <ac:chgData name="Philippe Dudognon" userId="8c37c691-958d-4470-855c-9e4378e20dcd" providerId="ADAL" clId="{91E4718C-939B-449E-8D3F-0216271A96A3}" dt="2020-09-28T17:03:50.725" v="275" actId="1076"/>
          <ac:grpSpMkLst>
            <pc:docMk/>
            <pc:sldMk cId="742340640" sldId="2076138423"/>
            <ac:grpSpMk id="10" creationId="{B18ECC8F-6B23-481C-8B3A-3D9442655000}"/>
          </ac:grpSpMkLst>
        </pc:grpChg>
        <pc:picChg chg="del">
          <ac:chgData name="Philippe Dudognon" userId="8c37c691-958d-4470-855c-9e4378e20dcd" providerId="ADAL" clId="{91E4718C-939B-449E-8D3F-0216271A96A3}" dt="2020-09-28T17:03:23.798" v="271" actId="478"/>
          <ac:picMkLst>
            <pc:docMk/>
            <pc:sldMk cId="742340640" sldId="2076138423"/>
            <ac:picMk id="2" creationId="{E6A1C87B-D1CC-456C-A58A-A298EA613B28}"/>
          </ac:picMkLst>
        </pc:picChg>
        <pc:picChg chg="del">
          <ac:chgData name="Philippe Dudognon" userId="8c37c691-958d-4470-855c-9e4378e20dcd" providerId="ADAL" clId="{91E4718C-939B-449E-8D3F-0216271A96A3}" dt="2020-09-28T17:03:24.452" v="272" actId="478"/>
          <ac:picMkLst>
            <pc:docMk/>
            <pc:sldMk cId="742340640" sldId="2076138423"/>
            <ac:picMk id="3" creationId="{2DD805B8-A8E3-4A4C-96AA-31D52DCD069E}"/>
          </ac:picMkLst>
        </pc:picChg>
        <pc:picChg chg="del">
          <ac:chgData name="Philippe Dudognon" userId="8c37c691-958d-4470-855c-9e4378e20dcd" providerId="ADAL" clId="{91E4718C-939B-449E-8D3F-0216271A96A3}" dt="2020-09-28T17:03:25.415" v="273" actId="478"/>
          <ac:picMkLst>
            <pc:docMk/>
            <pc:sldMk cId="742340640" sldId="2076138423"/>
            <ac:picMk id="4" creationId="{52472E45-BCFA-4FA5-9A8D-66F56A6DDA51}"/>
          </ac:picMkLst>
        </pc:picChg>
        <pc:picChg chg="del">
          <ac:chgData name="Philippe Dudognon" userId="8c37c691-958d-4470-855c-9e4378e20dcd" providerId="ADAL" clId="{91E4718C-939B-449E-8D3F-0216271A96A3}" dt="2020-09-28T17:03:22.964" v="270" actId="478"/>
          <ac:picMkLst>
            <pc:docMk/>
            <pc:sldMk cId="742340640" sldId="2076138423"/>
            <ac:picMk id="5" creationId="{5C51BC8E-9D84-4A54-899C-3D00836DAB3F}"/>
          </ac:picMkLst>
        </pc:picChg>
        <pc:picChg chg="del">
          <ac:chgData name="Philippe Dudognon" userId="8c37c691-958d-4470-855c-9e4378e20dcd" providerId="ADAL" clId="{91E4718C-939B-449E-8D3F-0216271A96A3}" dt="2020-09-28T17:03:19.286" v="268" actId="478"/>
          <ac:picMkLst>
            <pc:docMk/>
            <pc:sldMk cId="742340640" sldId="2076138423"/>
            <ac:picMk id="43" creationId="{5053376D-0A6E-4315-88D2-6A3A8F2533F8}"/>
          </ac:picMkLst>
        </pc:picChg>
      </pc:sldChg>
      <pc:sldChg chg="addSp delSp modSp new mod">
        <pc:chgData name="Philippe Dudognon" userId="8c37c691-958d-4470-855c-9e4378e20dcd" providerId="ADAL" clId="{91E4718C-939B-449E-8D3F-0216271A96A3}" dt="2020-09-29T07:12:17.677" v="358" actId="20577"/>
        <pc:sldMkLst>
          <pc:docMk/>
          <pc:sldMk cId="1216784469" sldId="2076138424"/>
        </pc:sldMkLst>
        <pc:spChg chg="mod">
          <ac:chgData name="Philippe Dudognon" userId="8c37c691-958d-4470-855c-9e4378e20dcd" providerId="ADAL" clId="{91E4718C-939B-449E-8D3F-0216271A96A3}" dt="2020-09-29T07:12:17.677" v="358" actId="20577"/>
          <ac:spMkLst>
            <pc:docMk/>
            <pc:sldMk cId="1216784469" sldId="2076138424"/>
            <ac:spMk id="2" creationId="{F1C01305-D6CC-4959-B4B0-8E90DC44C0B8}"/>
          </ac:spMkLst>
        </pc:spChg>
        <pc:spChg chg="del">
          <ac:chgData name="Philippe Dudognon" userId="8c37c691-958d-4470-855c-9e4378e20dcd" providerId="ADAL" clId="{91E4718C-939B-449E-8D3F-0216271A96A3}" dt="2020-09-28T17:12:43.558" v="322" actId="478"/>
          <ac:spMkLst>
            <pc:docMk/>
            <pc:sldMk cId="1216784469" sldId="2076138424"/>
            <ac:spMk id="3" creationId="{0551112C-5533-4E16-85E1-ECD60C77B6A5}"/>
          </ac:spMkLst>
        </pc:spChg>
        <pc:picChg chg="add mod">
          <ac:chgData name="Philippe Dudognon" userId="8c37c691-958d-4470-855c-9e4378e20dcd" providerId="ADAL" clId="{91E4718C-939B-449E-8D3F-0216271A96A3}" dt="2020-09-28T17:12:54.189" v="339" actId="1076"/>
          <ac:picMkLst>
            <pc:docMk/>
            <pc:sldMk cId="1216784469" sldId="2076138424"/>
            <ac:picMk id="5" creationId="{AAAA1E1B-B45C-4A8C-AD27-DD8C3CC31AF2}"/>
          </ac:picMkLst>
        </pc:picChg>
      </pc:sldChg>
      <pc:sldChg chg="addSp delSp modSp new mod">
        <pc:chgData name="Philippe Dudognon" userId="8c37c691-958d-4470-855c-9e4378e20dcd" providerId="ADAL" clId="{91E4718C-939B-449E-8D3F-0216271A96A3}" dt="2020-09-29T07:12:24.427" v="359"/>
        <pc:sldMkLst>
          <pc:docMk/>
          <pc:sldMk cId="3372854161" sldId="2076138425"/>
        </pc:sldMkLst>
        <pc:spChg chg="del mod">
          <ac:chgData name="Philippe Dudognon" userId="8c37c691-958d-4470-855c-9e4378e20dcd" providerId="ADAL" clId="{91E4718C-939B-449E-8D3F-0216271A96A3}" dt="2020-09-29T07:12:24.427" v="359"/>
          <ac:spMkLst>
            <pc:docMk/>
            <pc:sldMk cId="3372854161" sldId="2076138425"/>
            <ac:spMk id="2" creationId="{905AAE13-0D96-4EF9-90E6-FE588C512B79}"/>
          </ac:spMkLst>
        </pc:spChg>
        <pc:spChg chg="del">
          <ac:chgData name="Philippe Dudognon" userId="8c37c691-958d-4470-855c-9e4378e20dcd" providerId="ADAL" clId="{91E4718C-939B-449E-8D3F-0216271A96A3}" dt="2020-09-28T17:13:55.930" v="341" actId="478"/>
          <ac:spMkLst>
            <pc:docMk/>
            <pc:sldMk cId="3372854161" sldId="2076138425"/>
            <ac:spMk id="3" creationId="{D90CB5BD-97F5-44C9-9BEF-2D7FC5F03999}"/>
          </ac:spMkLst>
        </pc:spChg>
        <pc:spChg chg="add mod">
          <ac:chgData name="Philippe Dudognon" userId="8c37c691-958d-4470-855c-9e4378e20dcd" providerId="ADAL" clId="{91E4718C-939B-449E-8D3F-0216271A96A3}" dt="2020-09-29T07:12:24.427" v="359"/>
          <ac:spMkLst>
            <pc:docMk/>
            <pc:sldMk cId="3372854161" sldId="2076138425"/>
            <ac:spMk id="6" creationId="{B31F2238-211F-4564-A639-88E07124BCB2}"/>
          </ac:spMkLst>
        </pc:spChg>
        <pc:picChg chg="add mod">
          <ac:chgData name="Philippe Dudognon" userId="8c37c691-958d-4470-855c-9e4378e20dcd" providerId="ADAL" clId="{91E4718C-939B-449E-8D3F-0216271A96A3}" dt="2020-09-28T17:14:06.704" v="345" actId="1076"/>
          <ac:picMkLst>
            <pc:docMk/>
            <pc:sldMk cId="3372854161" sldId="2076138425"/>
            <ac:picMk id="5" creationId="{B84E292B-5293-4068-976B-B4905FF2B984}"/>
          </ac:picMkLst>
        </pc:picChg>
      </pc:sldChg>
      <pc:sldChg chg="addSp modSp new mod">
        <pc:chgData name="Philippe Dudognon" userId="8c37c691-958d-4470-855c-9e4378e20dcd" providerId="ADAL" clId="{91E4718C-939B-449E-8D3F-0216271A96A3}" dt="2020-09-29T07:30:04.496" v="364"/>
        <pc:sldMkLst>
          <pc:docMk/>
          <pc:sldMk cId="111889099" sldId="2076138426"/>
        </pc:sldMkLst>
        <pc:spChg chg="add mod">
          <ac:chgData name="Philippe Dudognon" userId="8c37c691-958d-4470-855c-9e4378e20dcd" providerId="ADAL" clId="{91E4718C-939B-449E-8D3F-0216271A96A3}" dt="2020-09-29T07:30:04.496" v="364"/>
          <ac:spMkLst>
            <pc:docMk/>
            <pc:sldMk cId="111889099" sldId="2076138426"/>
            <ac:spMk id="4" creationId="{CC663EAA-E184-4A75-8C71-EA2B0A0638F0}"/>
          </ac:spMkLst>
        </pc:spChg>
        <pc:picChg chg="add mod">
          <ac:chgData name="Philippe Dudognon" userId="8c37c691-958d-4470-855c-9e4378e20dcd" providerId="ADAL" clId="{91E4718C-939B-449E-8D3F-0216271A96A3}" dt="2020-09-29T07:30:03.194" v="363" actId="1076"/>
          <ac:picMkLst>
            <pc:docMk/>
            <pc:sldMk cId="111889099" sldId="2076138426"/>
            <ac:picMk id="3" creationId="{DB8F801F-50DA-4049-A5DB-0D25B675621A}"/>
          </ac:picMkLst>
        </pc:picChg>
      </pc:sldChg>
      <pc:sldChg chg="addSp modSp new mod">
        <pc:chgData name="Philippe Dudognon" userId="8c37c691-958d-4470-855c-9e4378e20dcd" providerId="ADAL" clId="{91E4718C-939B-449E-8D3F-0216271A96A3}" dt="2020-09-29T07:31:03.762" v="369" actId="22"/>
        <pc:sldMkLst>
          <pc:docMk/>
          <pc:sldMk cId="808463402" sldId="2076138427"/>
        </pc:sldMkLst>
        <pc:spChg chg="add">
          <ac:chgData name="Philippe Dudognon" userId="8c37c691-958d-4470-855c-9e4378e20dcd" providerId="ADAL" clId="{91E4718C-939B-449E-8D3F-0216271A96A3}" dt="2020-09-29T07:31:03.762" v="369" actId="22"/>
          <ac:spMkLst>
            <pc:docMk/>
            <pc:sldMk cId="808463402" sldId="2076138427"/>
            <ac:spMk id="5" creationId="{838957F3-A742-402F-AB9A-217230641FF3}"/>
          </ac:spMkLst>
        </pc:spChg>
        <pc:picChg chg="add mod">
          <ac:chgData name="Philippe Dudognon" userId="8c37c691-958d-4470-855c-9e4378e20dcd" providerId="ADAL" clId="{91E4718C-939B-449E-8D3F-0216271A96A3}" dt="2020-09-29T07:31:02.332" v="368" actId="1076"/>
          <ac:picMkLst>
            <pc:docMk/>
            <pc:sldMk cId="808463402" sldId="2076138427"/>
            <ac:picMk id="3" creationId="{6F794135-C364-4BD2-8C16-935F27C2C354}"/>
          </ac:picMkLst>
        </pc:picChg>
      </pc:sldChg>
      <pc:sldChg chg="addSp delSp modSp new mod">
        <pc:chgData name="Philippe Dudognon" userId="8c37c691-958d-4470-855c-9e4378e20dcd" providerId="ADAL" clId="{91E4718C-939B-449E-8D3F-0216271A96A3}" dt="2020-09-29T07:34:32.742" v="379" actId="1076"/>
        <pc:sldMkLst>
          <pc:docMk/>
          <pc:sldMk cId="1968084246" sldId="2076138428"/>
        </pc:sldMkLst>
        <pc:spChg chg="add">
          <ac:chgData name="Philippe Dudognon" userId="8c37c691-958d-4470-855c-9e4378e20dcd" providerId="ADAL" clId="{91E4718C-939B-449E-8D3F-0216271A96A3}" dt="2020-09-29T07:34:27.055" v="377" actId="22"/>
          <ac:spMkLst>
            <pc:docMk/>
            <pc:sldMk cId="1968084246" sldId="2076138428"/>
            <ac:spMk id="7" creationId="{131CACA9-6FA1-45D7-BA74-C46760CF8B93}"/>
          </ac:spMkLst>
        </pc:spChg>
        <pc:picChg chg="add del">
          <ac:chgData name="Philippe Dudognon" userId="8c37c691-958d-4470-855c-9e4378e20dcd" providerId="ADAL" clId="{91E4718C-939B-449E-8D3F-0216271A96A3}" dt="2020-09-29T07:34:23.526" v="375" actId="478"/>
          <ac:picMkLst>
            <pc:docMk/>
            <pc:sldMk cId="1968084246" sldId="2076138428"/>
            <ac:picMk id="3" creationId="{615B8EE5-F97F-4028-8526-57F8F609EBE0}"/>
          </ac:picMkLst>
        </pc:picChg>
        <pc:picChg chg="add mod">
          <ac:chgData name="Philippe Dudognon" userId="8c37c691-958d-4470-855c-9e4378e20dcd" providerId="ADAL" clId="{91E4718C-939B-449E-8D3F-0216271A96A3}" dt="2020-09-29T07:34:32.742" v="379" actId="1076"/>
          <ac:picMkLst>
            <pc:docMk/>
            <pc:sldMk cId="1968084246" sldId="2076138428"/>
            <ac:picMk id="5" creationId="{44AF7112-635C-4A23-8A69-29D54FCB5773}"/>
          </ac:picMkLst>
        </pc:picChg>
      </pc:sldChg>
      <pc:sldChg chg="addSp modSp new mod">
        <pc:chgData name="Philippe Dudognon" userId="8c37c691-958d-4470-855c-9e4378e20dcd" providerId="ADAL" clId="{91E4718C-939B-449E-8D3F-0216271A96A3}" dt="2020-09-29T07:36:00.713" v="384" actId="22"/>
        <pc:sldMkLst>
          <pc:docMk/>
          <pc:sldMk cId="4287621232" sldId="2076138429"/>
        </pc:sldMkLst>
        <pc:spChg chg="add">
          <ac:chgData name="Philippe Dudognon" userId="8c37c691-958d-4470-855c-9e4378e20dcd" providerId="ADAL" clId="{91E4718C-939B-449E-8D3F-0216271A96A3}" dt="2020-09-29T07:36:00.713" v="384" actId="22"/>
          <ac:spMkLst>
            <pc:docMk/>
            <pc:sldMk cId="4287621232" sldId="2076138429"/>
            <ac:spMk id="5" creationId="{5096033D-A39F-4B73-A24F-1F54C8D27B1F}"/>
          </ac:spMkLst>
        </pc:spChg>
        <pc:picChg chg="add mod">
          <ac:chgData name="Philippe Dudognon" userId="8c37c691-958d-4470-855c-9e4378e20dcd" providerId="ADAL" clId="{91E4718C-939B-449E-8D3F-0216271A96A3}" dt="2020-09-29T07:35:49.512" v="383" actId="1076"/>
          <ac:picMkLst>
            <pc:docMk/>
            <pc:sldMk cId="4287621232" sldId="2076138429"/>
            <ac:picMk id="3" creationId="{5E6085E7-A777-4870-BE2A-175605708FED}"/>
          </ac:picMkLst>
        </pc:picChg>
      </pc:sldChg>
      <pc:sldChg chg="addSp modSp new mod">
        <pc:chgData name="Philippe Dudognon" userId="8c37c691-958d-4470-855c-9e4378e20dcd" providerId="ADAL" clId="{91E4718C-939B-449E-8D3F-0216271A96A3}" dt="2020-09-29T07:37:01.522" v="391" actId="1076"/>
        <pc:sldMkLst>
          <pc:docMk/>
          <pc:sldMk cId="1336978654" sldId="2076138430"/>
        </pc:sldMkLst>
        <pc:spChg chg="add mod">
          <ac:chgData name="Philippe Dudognon" userId="8c37c691-958d-4470-855c-9e4378e20dcd" providerId="ADAL" clId="{91E4718C-939B-449E-8D3F-0216271A96A3}" dt="2020-09-29T07:37:01.522" v="391" actId="1076"/>
          <ac:spMkLst>
            <pc:docMk/>
            <pc:sldMk cId="1336978654" sldId="2076138430"/>
            <ac:spMk id="5" creationId="{24F17793-9B02-4C23-97E6-364D10CD50D8}"/>
          </ac:spMkLst>
        </pc:spChg>
        <pc:picChg chg="add mod">
          <ac:chgData name="Philippe Dudognon" userId="8c37c691-958d-4470-855c-9e4378e20dcd" providerId="ADAL" clId="{91E4718C-939B-449E-8D3F-0216271A96A3}" dt="2020-09-29T07:36:53.570" v="389" actId="1076"/>
          <ac:picMkLst>
            <pc:docMk/>
            <pc:sldMk cId="1336978654" sldId="2076138430"/>
            <ac:picMk id="3" creationId="{036EC785-0470-4C7E-87C6-04054830EE56}"/>
          </ac:picMkLst>
        </pc:picChg>
      </pc:sldChg>
      <pc:sldChg chg="addSp modSp new mod">
        <pc:chgData name="Philippe Dudognon" userId="8c37c691-958d-4470-855c-9e4378e20dcd" providerId="ADAL" clId="{91E4718C-939B-449E-8D3F-0216271A96A3}" dt="2020-09-29T07:38:08.383" v="394" actId="22"/>
        <pc:sldMkLst>
          <pc:docMk/>
          <pc:sldMk cId="3660722295" sldId="2076138431"/>
        </pc:sldMkLst>
        <pc:spChg chg="add">
          <ac:chgData name="Philippe Dudognon" userId="8c37c691-958d-4470-855c-9e4378e20dcd" providerId="ADAL" clId="{91E4718C-939B-449E-8D3F-0216271A96A3}" dt="2020-09-29T07:38:08.383" v="394" actId="22"/>
          <ac:spMkLst>
            <pc:docMk/>
            <pc:sldMk cId="3660722295" sldId="2076138431"/>
            <ac:spMk id="5" creationId="{F90C4B3D-C644-47F1-BA5F-F6C61FFBD5CF}"/>
          </ac:spMkLst>
        </pc:spChg>
        <pc:picChg chg="add mod">
          <ac:chgData name="Philippe Dudognon" userId="8c37c691-958d-4470-855c-9e4378e20dcd" providerId="ADAL" clId="{91E4718C-939B-449E-8D3F-0216271A96A3}" dt="2020-09-29T07:38:02.884" v="393" actId="1076"/>
          <ac:picMkLst>
            <pc:docMk/>
            <pc:sldMk cId="3660722295" sldId="2076138431"/>
            <ac:picMk id="3" creationId="{EB71EACE-7FC1-426B-AFA7-654CCBEF027C}"/>
          </ac:picMkLst>
        </pc:picChg>
      </pc:sldChg>
      <pc:sldChg chg="addSp modSp new mod ord">
        <pc:chgData name="Philippe Dudognon" userId="8c37c691-958d-4470-855c-9e4378e20dcd" providerId="ADAL" clId="{91E4718C-939B-449E-8D3F-0216271A96A3}" dt="2020-09-29T07:40:24.968" v="400" actId="22"/>
        <pc:sldMkLst>
          <pc:docMk/>
          <pc:sldMk cId="1404860589" sldId="2076138432"/>
        </pc:sldMkLst>
        <pc:spChg chg="add">
          <ac:chgData name="Philippe Dudognon" userId="8c37c691-958d-4470-855c-9e4378e20dcd" providerId="ADAL" clId="{91E4718C-939B-449E-8D3F-0216271A96A3}" dt="2020-09-29T07:40:24.968" v="400" actId="22"/>
          <ac:spMkLst>
            <pc:docMk/>
            <pc:sldMk cId="1404860589" sldId="2076138432"/>
            <ac:spMk id="5" creationId="{80407137-614D-4F8D-B7E6-393A18D2EB90}"/>
          </ac:spMkLst>
        </pc:spChg>
        <pc:picChg chg="add mod">
          <ac:chgData name="Philippe Dudognon" userId="8c37c691-958d-4470-855c-9e4378e20dcd" providerId="ADAL" clId="{91E4718C-939B-449E-8D3F-0216271A96A3}" dt="2020-09-29T07:39:50.942" v="397" actId="1076"/>
          <ac:picMkLst>
            <pc:docMk/>
            <pc:sldMk cId="1404860589" sldId="2076138432"/>
            <ac:picMk id="3" creationId="{A7906308-4A4F-4F16-B171-E5419556A825}"/>
          </ac:picMkLst>
        </pc:picChg>
      </pc:sldChg>
      <pc:sldChg chg="addSp modSp new del mod modNotesTx">
        <pc:chgData name="Philippe Dudognon" userId="8c37c691-958d-4470-855c-9e4378e20dcd" providerId="ADAL" clId="{91E4718C-939B-449E-8D3F-0216271A96A3}" dt="2020-09-29T07:45:19.195" v="417" actId="47"/>
        <pc:sldMkLst>
          <pc:docMk/>
          <pc:sldMk cId="1274314377" sldId="2076138433"/>
        </pc:sldMkLst>
        <pc:spChg chg="add mod">
          <ac:chgData name="Philippe Dudognon" userId="8c37c691-958d-4470-855c-9e4378e20dcd" providerId="ADAL" clId="{91E4718C-939B-449E-8D3F-0216271A96A3}" dt="2020-09-29T07:44:34.650" v="409" actId="1076"/>
          <ac:spMkLst>
            <pc:docMk/>
            <pc:sldMk cId="1274314377" sldId="2076138433"/>
            <ac:spMk id="4" creationId="{F0471536-22CD-4AEF-B3E3-B8FADBBA9F8E}"/>
          </ac:spMkLst>
        </pc:spChg>
      </pc:sldChg>
      <pc:sldChg chg="addSp modSp new mod">
        <pc:chgData name="Philippe Dudognon" userId="8c37c691-958d-4470-855c-9e4378e20dcd" providerId="ADAL" clId="{91E4718C-939B-449E-8D3F-0216271A96A3}" dt="2020-09-29T07:59:52.003" v="437" actId="1076"/>
        <pc:sldMkLst>
          <pc:docMk/>
          <pc:sldMk cId="1756880113" sldId="2076138433"/>
        </pc:sldMkLst>
        <pc:spChg chg="add mod">
          <ac:chgData name="Philippe Dudognon" userId="8c37c691-958d-4470-855c-9e4378e20dcd" providerId="ADAL" clId="{91E4718C-939B-449E-8D3F-0216271A96A3}" dt="2020-09-29T07:59:52.003" v="437" actId="1076"/>
          <ac:spMkLst>
            <pc:docMk/>
            <pc:sldMk cId="1756880113" sldId="2076138433"/>
            <ac:spMk id="5" creationId="{F5C85A18-FFFA-4188-B7BA-BBA049FD9A56}"/>
          </ac:spMkLst>
        </pc:spChg>
        <pc:picChg chg="add mod">
          <ac:chgData name="Philippe Dudognon" userId="8c37c691-958d-4470-855c-9e4378e20dcd" providerId="ADAL" clId="{91E4718C-939B-449E-8D3F-0216271A96A3}" dt="2020-09-29T07:59:46.506" v="434" actId="1076"/>
          <ac:picMkLst>
            <pc:docMk/>
            <pc:sldMk cId="1756880113" sldId="2076138433"/>
            <ac:picMk id="3" creationId="{2B4DB568-844D-4212-8364-E4C48F8B8F39}"/>
          </ac:picMkLst>
        </pc:picChg>
      </pc:sldChg>
      <pc:sldChg chg="addSp modSp new mod">
        <pc:chgData name="Philippe Dudognon" userId="8c37c691-958d-4470-855c-9e4378e20dcd" providerId="ADAL" clId="{91E4718C-939B-449E-8D3F-0216271A96A3}" dt="2020-09-29T08:01:49.624" v="463" actId="20577"/>
        <pc:sldMkLst>
          <pc:docMk/>
          <pc:sldMk cId="3660298466" sldId="2076138434"/>
        </pc:sldMkLst>
        <pc:spChg chg="add mod">
          <ac:chgData name="Philippe Dudognon" userId="8c37c691-958d-4470-855c-9e4378e20dcd" providerId="ADAL" clId="{91E4718C-939B-449E-8D3F-0216271A96A3}" dt="2020-09-29T08:01:49.624" v="463" actId="20577"/>
          <ac:spMkLst>
            <pc:docMk/>
            <pc:sldMk cId="3660298466" sldId="2076138434"/>
            <ac:spMk id="5" creationId="{1DDCD053-9984-4036-997C-F4FA2354B551}"/>
          </ac:spMkLst>
        </pc:spChg>
        <pc:picChg chg="add mod">
          <ac:chgData name="Philippe Dudognon" userId="8c37c691-958d-4470-855c-9e4378e20dcd" providerId="ADAL" clId="{91E4718C-939B-449E-8D3F-0216271A96A3}" dt="2020-09-29T08:01:28.765" v="442" actId="1076"/>
          <ac:picMkLst>
            <pc:docMk/>
            <pc:sldMk cId="3660298466" sldId="2076138434"/>
            <ac:picMk id="3" creationId="{6C7F5D1B-3511-4ED4-B194-6126D4BB8BF4}"/>
          </ac:picMkLst>
        </pc:picChg>
      </pc:sldChg>
      <pc:sldMasterChg chg="del delSldLayout">
        <pc:chgData name="Philippe Dudognon" userId="8c37c691-958d-4470-855c-9e4378e20dcd" providerId="ADAL" clId="{91E4718C-939B-449E-8D3F-0216271A96A3}" dt="2020-09-28T15:59:29.453" v="12" actId="47"/>
        <pc:sldMasterMkLst>
          <pc:docMk/>
          <pc:sldMasterMk cId="2343476709" sldId="2147483648"/>
        </pc:sldMasterMkLst>
        <pc:sldLayoutChg chg="del">
          <pc:chgData name="Philippe Dudognon" userId="8c37c691-958d-4470-855c-9e4378e20dcd" providerId="ADAL" clId="{91E4718C-939B-449E-8D3F-0216271A96A3}" dt="2020-09-28T15:59:29.453" v="12" actId="47"/>
          <pc:sldLayoutMkLst>
            <pc:docMk/>
            <pc:sldMasterMk cId="2343476709" sldId="2147483648"/>
            <pc:sldLayoutMk cId="2968381399" sldId="2147483649"/>
          </pc:sldLayoutMkLst>
        </pc:sldLayoutChg>
        <pc:sldLayoutChg chg="del">
          <pc:chgData name="Philippe Dudognon" userId="8c37c691-958d-4470-855c-9e4378e20dcd" providerId="ADAL" clId="{91E4718C-939B-449E-8D3F-0216271A96A3}" dt="2020-09-28T15:59:29.453" v="12" actId="47"/>
          <pc:sldLayoutMkLst>
            <pc:docMk/>
            <pc:sldMasterMk cId="2343476709" sldId="2147483648"/>
            <pc:sldLayoutMk cId="436843721" sldId="2147483650"/>
          </pc:sldLayoutMkLst>
        </pc:sldLayoutChg>
        <pc:sldLayoutChg chg="del">
          <pc:chgData name="Philippe Dudognon" userId="8c37c691-958d-4470-855c-9e4378e20dcd" providerId="ADAL" clId="{91E4718C-939B-449E-8D3F-0216271A96A3}" dt="2020-09-28T15:59:29.453" v="12" actId="47"/>
          <pc:sldLayoutMkLst>
            <pc:docMk/>
            <pc:sldMasterMk cId="2343476709" sldId="2147483648"/>
            <pc:sldLayoutMk cId="4057087291" sldId="2147483651"/>
          </pc:sldLayoutMkLst>
        </pc:sldLayoutChg>
        <pc:sldLayoutChg chg="del">
          <pc:chgData name="Philippe Dudognon" userId="8c37c691-958d-4470-855c-9e4378e20dcd" providerId="ADAL" clId="{91E4718C-939B-449E-8D3F-0216271A96A3}" dt="2020-09-28T15:59:29.453" v="12" actId="47"/>
          <pc:sldLayoutMkLst>
            <pc:docMk/>
            <pc:sldMasterMk cId="2343476709" sldId="2147483648"/>
            <pc:sldLayoutMk cId="3834702755" sldId="2147483652"/>
          </pc:sldLayoutMkLst>
        </pc:sldLayoutChg>
        <pc:sldLayoutChg chg="del">
          <pc:chgData name="Philippe Dudognon" userId="8c37c691-958d-4470-855c-9e4378e20dcd" providerId="ADAL" clId="{91E4718C-939B-449E-8D3F-0216271A96A3}" dt="2020-09-28T15:59:29.453" v="12" actId="47"/>
          <pc:sldLayoutMkLst>
            <pc:docMk/>
            <pc:sldMasterMk cId="2343476709" sldId="2147483648"/>
            <pc:sldLayoutMk cId="3045947395" sldId="2147483653"/>
          </pc:sldLayoutMkLst>
        </pc:sldLayoutChg>
        <pc:sldLayoutChg chg="del">
          <pc:chgData name="Philippe Dudognon" userId="8c37c691-958d-4470-855c-9e4378e20dcd" providerId="ADAL" clId="{91E4718C-939B-449E-8D3F-0216271A96A3}" dt="2020-09-28T15:59:29.453" v="12" actId="47"/>
          <pc:sldLayoutMkLst>
            <pc:docMk/>
            <pc:sldMasterMk cId="2343476709" sldId="2147483648"/>
            <pc:sldLayoutMk cId="729528345" sldId="2147483654"/>
          </pc:sldLayoutMkLst>
        </pc:sldLayoutChg>
        <pc:sldLayoutChg chg="del">
          <pc:chgData name="Philippe Dudognon" userId="8c37c691-958d-4470-855c-9e4378e20dcd" providerId="ADAL" clId="{91E4718C-939B-449E-8D3F-0216271A96A3}" dt="2020-09-28T15:59:29.453" v="12" actId="47"/>
          <pc:sldLayoutMkLst>
            <pc:docMk/>
            <pc:sldMasterMk cId="2343476709" sldId="2147483648"/>
            <pc:sldLayoutMk cId="3145726550" sldId="2147483655"/>
          </pc:sldLayoutMkLst>
        </pc:sldLayoutChg>
        <pc:sldLayoutChg chg="del">
          <pc:chgData name="Philippe Dudognon" userId="8c37c691-958d-4470-855c-9e4378e20dcd" providerId="ADAL" clId="{91E4718C-939B-449E-8D3F-0216271A96A3}" dt="2020-09-28T15:59:29.453" v="12" actId="47"/>
          <pc:sldLayoutMkLst>
            <pc:docMk/>
            <pc:sldMasterMk cId="2343476709" sldId="2147483648"/>
            <pc:sldLayoutMk cId="3874798254" sldId="2147483656"/>
          </pc:sldLayoutMkLst>
        </pc:sldLayoutChg>
        <pc:sldLayoutChg chg="del">
          <pc:chgData name="Philippe Dudognon" userId="8c37c691-958d-4470-855c-9e4378e20dcd" providerId="ADAL" clId="{91E4718C-939B-449E-8D3F-0216271A96A3}" dt="2020-09-28T15:59:29.453" v="12" actId="47"/>
          <pc:sldLayoutMkLst>
            <pc:docMk/>
            <pc:sldMasterMk cId="2343476709" sldId="2147483648"/>
            <pc:sldLayoutMk cId="2315041737" sldId="2147483657"/>
          </pc:sldLayoutMkLst>
        </pc:sldLayoutChg>
        <pc:sldLayoutChg chg="del">
          <pc:chgData name="Philippe Dudognon" userId="8c37c691-958d-4470-855c-9e4378e20dcd" providerId="ADAL" clId="{91E4718C-939B-449E-8D3F-0216271A96A3}" dt="2020-09-28T15:59:29.453" v="12" actId="47"/>
          <pc:sldLayoutMkLst>
            <pc:docMk/>
            <pc:sldMasterMk cId="2343476709" sldId="2147483648"/>
            <pc:sldLayoutMk cId="4231855838" sldId="2147483658"/>
          </pc:sldLayoutMkLst>
        </pc:sldLayoutChg>
        <pc:sldLayoutChg chg="del">
          <pc:chgData name="Philippe Dudognon" userId="8c37c691-958d-4470-855c-9e4378e20dcd" providerId="ADAL" clId="{91E4718C-939B-449E-8D3F-0216271A96A3}" dt="2020-09-28T15:59:29.453" v="12" actId="47"/>
          <pc:sldLayoutMkLst>
            <pc:docMk/>
            <pc:sldMasterMk cId="2343476709" sldId="2147483648"/>
            <pc:sldLayoutMk cId="1076181692" sldId="2147483659"/>
          </pc:sldLayoutMkLst>
        </pc:sldLayoutChg>
      </pc:sldMasterChg>
      <pc:sldMasterChg chg="add addSldLayout">
        <pc:chgData name="Philippe Dudognon" userId="8c37c691-958d-4470-855c-9e4378e20dcd" providerId="ADAL" clId="{91E4718C-939B-449E-8D3F-0216271A96A3}" dt="2020-09-28T16:43:51.349" v="25" actId="22"/>
        <pc:sldMasterMkLst>
          <pc:docMk/>
          <pc:sldMasterMk cId="1667665892" sldId="2147483754"/>
        </pc:sldMasterMkLst>
        <pc:sldLayoutChg chg="add">
          <pc:chgData name="Philippe Dudognon" userId="8c37c691-958d-4470-855c-9e4378e20dcd" providerId="ADAL" clId="{91E4718C-939B-449E-8D3F-0216271A96A3}" dt="2020-09-28T16:43:51.349" v="25" actId="22"/>
          <pc:sldLayoutMkLst>
            <pc:docMk/>
            <pc:sldMasterMk cId="1667665892" sldId="2147483754"/>
            <pc:sldLayoutMk cId="2855554036" sldId="2147483755"/>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1503007962" sldId="2147483756"/>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3135228492" sldId="2147483757"/>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1863749212" sldId="2147483758"/>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120682906" sldId="2147483759"/>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1489394545" sldId="2147483760"/>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14550257" sldId="2147483761"/>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3724632666" sldId="2147483762"/>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2802661349" sldId="2147483763"/>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1386052647" sldId="2147483764"/>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977362124" sldId="2147483765"/>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2541440152" sldId="2147483766"/>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2935339815" sldId="2147483767"/>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3590130737" sldId="2147483768"/>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1700898562" sldId="2147483769"/>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893943353" sldId="2147483770"/>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903682172" sldId="2147483771"/>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3857830446" sldId="2147483772"/>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1238236936" sldId="2147483773"/>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3345451355" sldId="2147483774"/>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3392787104" sldId="2147483775"/>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3577364556" sldId="2147483776"/>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868770371" sldId="2147483777"/>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2819429052" sldId="2147483778"/>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3268654955" sldId="2147483779"/>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4090624565" sldId="2147483780"/>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2222322379" sldId="2147483781"/>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746726985" sldId="2147483782"/>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3132138357" sldId="2147483783"/>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3597769437" sldId="2147483784"/>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1645246347" sldId="2147483785"/>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1561865140" sldId="2147483786"/>
          </pc:sldLayoutMkLst>
        </pc:sldLayoutChg>
        <pc:sldLayoutChg chg="add">
          <pc:chgData name="Philippe Dudognon" userId="8c37c691-958d-4470-855c-9e4378e20dcd" providerId="ADAL" clId="{91E4718C-939B-449E-8D3F-0216271A96A3}" dt="2020-09-28T16:43:51.349" v="25" actId="22"/>
          <pc:sldLayoutMkLst>
            <pc:docMk/>
            <pc:sldMasterMk cId="1667665892" sldId="2147483754"/>
            <pc:sldLayoutMk cId="1025361132" sldId="2147483787"/>
          </pc:sldLayoutMkLst>
        </pc:sldLayoutChg>
      </pc:sldMasterChg>
      <pc:sldMasterChg chg="add addSldLayout">
        <pc:chgData name="Philippe Dudognon" userId="8c37c691-958d-4470-855c-9e4378e20dcd" providerId="ADAL" clId="{91E4718C-939B-449E-8D3F-0216271A96A3}" dt="2020-09-29T07:43:23.812" v="402" actId="22"/>
        <pc:sldMasterMkLst>
          <pc:docMk/>
          <pc:sldMasterMk cId="625428295" sldId="2147483969"/>
        </pc:sldMasterMkLst>
        <pc:sldLayoutChg chg="add">
          <pc:chgData name="Philippe Dudognon" userId="8c37c691-958d-4470-855c-9e4378e20dcd" providerId="ADAL" clId="{91E4718C-939B-449E-8D3F-0216271A96A3}" dt="2020-09-29T07:43:23.812" v="402" actId="22"/>
          <pc:sldLayoutMkLst>
            <pc:docMk/>
            <pc:sldMasterMk cId="625428295" sldId="2147483969"/>
            <pc:sldLayoutMk cId="2244502463" sldId="2147483970"/>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1867261618" sldId="2147483971"/>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3434999446" sldId="2147483972"/>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1022047808" sldId="2147483973"/>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826784085" sldId="2147483974"/>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2062713556" sldId="2147483975"/>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125445319" sldId="2147483976"/>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516097304" sldId="2147483977"/>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3788060871" sldId="2147483978"/>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1694856005" sldId="2147483979"/>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3516423975" sldId="2147483980"/>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1668651825" sldId="2147483981"/>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1692228775" sldId="2147483982"/>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737019599" sldId="2147483983"/>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3401044838" sldId="2147483984"/>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1691581914" sldId="2147483985"/>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2235542422" sldId="2147483986"/>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425466417" sldId="2147483987"/>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6550821" sldId="2147483988"/>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3608496194" sldId="2147483989"/>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3359165525" sldId="2147483990"/>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151321328" sldId="2147483991"/>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974394371" sldId="2147483992"/>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2298333993" sldId="2147483993"/>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2897553285" sldId="2147483994"/>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3852160281" sldId="2147484032"/>
          </pc:sldLayoutMkLst>
        </pc:sldLayoutChg>
        <pc:sldLayoutChg chg="add">
          <pc:chgData name="Philippe Dudognon" userId="8c37c691-958d-4470-855c-9e4378e20dcd" providerId="ADAL" clId="{91E4718C-939B-449E-8D3F-0216271A96A3}" dt="2020-09-29T07:43:23.812" v="402" actId="22"/>
          <pc:sldLayoutMkLst>
            <pc:docMk/>
            <pc:sldMasterMk cId="625428295" sldId="2147483969"/>
            <pc:sldLayoutMk cId="2882395577" sldId="2147484069"/>
          </pc:sldLayoutMkLst>
        </pc:sldLayoutChg>
      </pc:sldMasterChg>
      <pc:sldMasterChg chg="add addSldLayout">
        <pc:chgData name="Philippe Dudognon" userId="8c37c691-958d-4470-855c-9e4378e20dcd" providerId="ADAL" clId="{91E4718C-939B-449E-8D3F-0216271A96A3}" dt="2020-09-28T16:58:03.259" v="29" actId="22"/>
        <pc:sldMasterMkLst>
          <pc:docMk/>
          <pc:sldMasterMk cId="2980725613" sldId="2147484871"/>
        </pc:sldMasterMkLst>
        <pc:sldLayoutChg chg="add">
          <pc:chgData name="Philippe Dudognon" userId="8c37c691-958d-4470-855c-9e4378e20dcd" providerId="ADAL" clId="{91E4718C-939B-449E-8D3F-0216271A96A3}" dt="2020-09-28T16:58:03.259" v="29" actId="22"/>
          <pc:sldLayoutMkLst>
            <pc:docMk/>
            <pc:sldMasterMk cId="2980725613" sldId="2147484871"/>
            <pc:sldLayoutMk cId="4293841597" sldId="2147484872"/>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1512114457" sldId="2147484873"/>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3204130021" sldId="2147484874"/>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3550841619" sldId="2147484875"/>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3295918167" sldId="2147484876"/>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4078120909" sldId="2147484877"/>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2101043778" sldId="2147484878"/>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626235235" sldId="2147484879"/>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3532393771" sldId="2147484880"/>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1386441883" sldId="2147484881"/>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1201751243" sldId="2147484882"/>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3022057673" sldId="2147484883"/>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378635056" sldId="2147484884"/>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271240232" sldId="2147484885"/>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2186340525" sldId="2147484886"/>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3052230359" sldId="2147484888"/>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1418002822" sldId="2147484890"/>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1149779930" sldId="2147484892"/>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4085033115" sldId="2147484912"/>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726975391" sldId="2147484913"/>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1020455436" sldId="2147484926"/>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4207664696" sldId="2147484927"/>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1521550669" sldId="2147484928"/>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3825800907" sldId="2147484929"/>
          </pc:sldLayoutMkLst>
        </pc:sldLayoutChg>
        <pc:sldLayoutChg chg="add">
          <pc:chgData name="Philippe Dudognon" userId="8c37c691-958d-4470-855c-9e4378e20dcd" providerId="ADAL" clId="{91E4718C-939B-449E-8D3F-0216271A96A3}" dt="2020-09-28T16:58:03.259" v="29" actId="22"/>
          <pc:sldLayoutMkLst>
            <pc:docMk/>
            <pc:sldMasterMk cId="2980725613" sldId="2147484871"/>
            <pc:sldLayoutMk cId="0" sldId="2147485100"/>
          </pc:sldLayoutMkLst>
        </pc:sldLayoutChg>
      </pc:sldMasterChg>
      <pc:sldMasterChg chg="add del addSldLayout delSldLayout modSldLayout">
        <pc:chgData name="Philippe Dudognon" userId="8c37c691-958d-4470-855c-9e4378e20dcd" providerId="ADAL" clId="{91E4718C-939B-449E-8D3F-0216271A96A3}" dt="2020-09-28T16:58:03.259" v="29" actId="22"/>
        <pc:sldMasterMkLst>
          <pc:docMk/>
          <pc:sldMasterMk cId="4229687701" sldId="2147484908"/>
        </pc:sldMasterMkLst>
        <pc:sldLayoutChg chg="add del">
          <pc:chgData name="Philippe Dudognon" userId="8c37c691-958d-4470-855c-9e4378e20dcd" providerId="ADAL" clId="{91E4718C-939B-449E-8D3F-0216271A96A3}" dt="2020-09-28T15:59:27.899" v="11" actId="47"/>
          <pc:sldLayoutMkLst>
            <pc:docMk/>
            <pc:sldMasterMk cId="4229687701" sldId="2147484908"/>
            <pc:sldLayoutMk cId="482321999" sldId="2147484909"/>
          </pc:sldLayoutMkLst>
        </pc:sldLayoutChg>
        <pc:sldLayoutChg chg="add del">
          <pc:chgData name="Philippe Dudognon" userId="8c37c691-958d-4470-855c-9e4378e20dcd" providerId="ADAL" clId="{91E4718C-939B-449E-8D3F-0216271A96A3}" dt="2020-09-28T15:59:27.899" v="11" actId="47"/>
          <pc:sldLayoutMkLst>
            <pc:docMk/>
            <pc:sldMasterMk cId="4229687701" sldId="2147484908"/>
            <pc:sldLayoutMk cId="1203217783" sldId="2147484914"/>
          </pc:sldLayoutMkLst>
        </pc:sldLayoutChg>
        <pc:sldLayoutChg chg="add del">
          <pc:chgData name="Philippe Dudognon" userId="8c37c691-958d-4470-855c-9e4378e20dcd" providerId="ADAL" clId="{91E4718C-939B-449E-8D3F-0216271A96A3}" dt="2020-09-28T15:59:27.899" v="11" actId="47"/>
          <pc:sldLayoutMkLst>
            <pc:docMk/>
            <pc:sldMasterMk cId="4229687701" sldId="2147484908"/>
            <pc:sldLayoutMk cId="2026394021" sldId="2147484915"/>
          </pc:sldLayoutMkLst>
        </pc:sldLayoutChg>
        <pc:sldLayoutChg chg="add del">
          <pc:chgData name="Philippe Dudognon" userId="8c37c691-958d-4470-855c-9e4378e20dcd" providerId="ADAL" clId="{91E4718C-939B-449E-8D3F-0216271A96A3}" dt="2020-09-28T15:59:27.899" v="11" actId="47"/>
          <pc:sldLayoutMkLst>
            <pc:docMk/>
            <pc:sldMasterMk cId="4229687701" sldId="2147484908"/>
            <pc:sldLayoutMk cId="3028658314" sldId="2147484916"/>
          </pc:sldLayoutMkLst>
        </pc:sldLayoutChg>
        <pc:sldLayoutChg chg="add del">
          <pc:chgData name="Philippe Dudognon" userId="8c37c691-958d-4470-855c-9e4378e20dcd" providerId="ADAL" clId="{91E4718C-939B-449E-8D3F-0216271A96A3}" dt="2020-09-28T15:59:27.899" v="11" actId="47"/>
          <pc:sldLayoutMkLst>
            <pc:docMk/>
            <pc:sldMasterMk cId="4229687701" sldId="2147484908"/>
            <pc:sldLayoutMk cId="559339310" sldId="2147484917"/>
          </pc:sldLayoutMkLst>
        </pc:sldLayoutChg>
        <pc:sldLayoutChg chg="add del">
          <pc:chgData name="Philippe Dudognon" userId="8c37c691-958d-4470-855c-9e4378e20dcd" providerId="ADAL" clId="{91E4718C-939B-449E-8D3F-0216271A96A3}" dt="2020-09-28T15:59:27.899" v="11" actId="47"/>
          <pc:sldLayoutMkLst>
            <pc:docMk/>
            <pc:sldMasterMk cId="4229687701" sldId="2147484908"/>
            <pc:sldLayoutMk cId="756111169" sldId="2147484918"/>
          </pc:sldLayoutMkLst>
        </pc:sldLayoutChg>
        <pc:sldLayoutChg chg="add del">
          <pc:chgData name="Philippe Dudognon" userId="8c37c691-958d-4470-855c-9e4378e20dcd" providerId="ADAL" clId="{91E4718C-939B-449E-8D3F-0216271A96A3}" dt="2020-09-28T15:59:27.899" v="11" actId="47"/>
          <pc:sldLayoutMkLst>
            <pc:docMk/>
            <pc:sldMasterMk cId="4229687701" sldId="2147484908"/>
            <pc:sldLayoutMk cId="3967350053" sldId="2147484919"/>
          </pc:sldLayoutMkLst>
        </pc:sldLayoutChg>
        <pc:sldLayoutChg chg="add del">
          <pc:chgData name="Philippe Dudognon" userId="8c37c691-958d-4470-855c-9e4378e20dcd" providerId="ADAL" clId="{91E4718C-939B-449E-8D3F-0216271A96A3}" dt="2020-09-28T15:59:27.899" v="11" actId="47"/>
          <pc:sldLayoutMkLst>
            <pc:docMk/>
            <pc:sldMasterMk cId="4229687701" sldId="2147484908"/>
            <pc:sldLayoutMk cId="2019354561" sldId="2147484920"/>
          </pc:sldLayoutMkLst>
        </pc:sldLayoutChg>
        <pc:sldLayoutChg chg="add del">
          <pc:chgData name="Philippe Dudognon" userId="8c37c691-958d-4470-855c-9e4378e20dcd" providerId="ADAL" clId="{91E4718C-939B-449E-8D3F-0216271A96A3}" dt="2020-09-28T15:59:27.899" v="11" actId="47"/>
          <pc:sldLayoutMkLst>
            <pc:docMk/>
            <pc:sldMasterMk cId="4229687701" sldId="2147484908"/>
            <pc:sldLayoutMk cId="628575694" sldId="2147484922"/>
          </pc:sldLayoutMkLst>
        </pc:sldLayoutChg>
        <pc:sldLayoutChg chg="add del replId">
          <pc:chgData name="Philippe Dudognon" userId="8c37c691-958d-4470-855c-9e4378e20dcd" providerId="ADAL" clId="{91E4718C-939B-449E-8D3F-0216271A96A3}" dt="2020-09-28T16:58:03.259" v="29" actId="22"/>
          <pc:sldLayoutMkLst>
            <pc:docMk/>
            <pc:sldMasterMk cId="4229687701" sldId="2147484908"/>
            <pc:sldLayoutMk cId="1087507816" sldId="2147485096"/>
          </pc:sldLayoutMkLst>
        </pc:sldLayoutChg>
        <pc:sldLayoutChg chg="add del replId">
          <pc:chgData name="Philippe Dudognon" userId="8c37c691-958d-4470-855c-9e4378e20dcd" providerId="ADAL" clId="{91E4718C-939B-449E-8D3F-0216271A96A3}" dt="2020-09-28T16:58:03.259" v="29" actId="22"/>
          <pc:sldLayoutMkLst>
            <pc:docMk/>
            <pc:sldMasterMk cId="4229687701" sldId="2147484908"/>
            <pc:sldLayoutMk cId="4156010276" sldId="2147485097"/>
          </pc:sldLayoutMkLst>
        </pc:sldLayoutChg>
        <pc:sldLayoutChg chg="add del replId">
          <pc:chgData name="Philippe Dudognon" userId="8c37c691-958d-4470-855c-9e4378e20dcd" providerId="ADAL" clId="{91E4718C-939B-449E-8D3F-0216271A96A3}" dt="2020-09-28T16:58:03.259" v="29" actId="22"/>
          <pc:sldLayoutMkLst>
            <pc:docMk/>
            <pc:sldMasterMk cId="4229687701" sldId="2147484908"/>
            <pc:sldLayoutMk cId="1682916045" sldId="2147485098"/>
          </pc:sldLayoutMkLst>
        </pc:sldLayoutChg>
        <pc:sldLayoutChg chg="add del">
          <pc:chgData name="Philippe Dudognon" userId="8c37c691-958d-4470-855c-9e4378e20dcd" providerId="ADAL" clId="{91E4718C-939B-449E-8D3F-0216271A96A3}" dt="2020-09-28T15:59:27.899" v="11" actId="47"/>
          <pc:sldLayoutMkLst>
            <pc:docMk/>
            <pc:sldMasterMk cId="4229687701" sldId="2147484908"/>
            <pc:sldLayoutMk cId="434523459" sldId="2147485099"/>
          </pc:sldLayoutMkLst>
        </pc:sldLayoutChg>
      </pc:sldMasterChg>
      <pc:sldMasterChg chg="add addSldLayout">
        <pc:chgData name="Philippe Dudognon" userId="8c37c691-958d-4470-855c-9e4378e20dcd" providerId="ADAL" clId="{91E4718C-939B-449E-8D3F-0216271A96A3}" dt="2020-09-28T16:01:02.387" v="24" actId="22"/>
        <pc:sldMasterMkLst>
          <pc:docMk/>
          <pc:sldMasterMk cId="892822096" sldId="2147485015"/>
        </pc:sldMasterMkLst>
        <pc:sldLayoutChg chg="add">
          <pc:chgData name="Philippe Dudognon" userId="8c37c691-958d-4470-855c-9e4378e20dcd" providerId="ADAL" clId="{91E4718C-939B-449E-8D3F-0216271A96A3}" dt="2020-09-28T16:01:02.387" v="24" actId="22"/>
          <pc:sldLayoutMkLst>
            <pc:docMk/>
            <pc:sldMasterMk cId="892822096" sldId="2147485015"/>
            <pc:sldLayoutMk cId="2744089189" sldId="2147483895"/>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3577828844" sldId="2147485016"/>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2049668909" sldId="2147485017"/>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915331497" sldId="2147485018"/>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513339243" sldId="2147485019"/>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724402042" sldId="2147485020"/>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242129894" sldId="2147485021"/>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881424001" sldId="2147485022"/>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2394282888" sldId="2147485023"/>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2042392167" sldId="2147485024"/>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3553388754" sldId="2147485025"/>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3915635180" sldId="2147485026"/>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3865935629" sldId="2147485027"/>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416393674" sldId="2147485028"/>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872950588" sldId="2147485029"/>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2247583441" sldId="2147485030"/>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2533211180" sldId="2147485031"/>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601976692" sldId="2147485032"/>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916798986" sldId="2147485033"/>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3600261229" sldId="2147485034"/>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2952691333" sldId="2147485035"/>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736511689" sldId="2147485036"/>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3791961988" sldId="2147485037"/>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389056475" sldId="2147485038"/>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453642948" sldId="2147485039"/>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2183528789" sldId="2147485040"/>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201371050" sldId="2147485041"/>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640818736" sldId="2147485042"/>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093663655" sldId="2147485043"/>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2557746302" sldId="2147485071"/>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095389494" sldId="2147485072"/>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999831094" sldId="2147485073"/>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339617092" sldId="2147485074"/>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2094803646" sldId="2147485075"/>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3153299382" sldId="2147485076"/>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2158392980" sldId="2147485077"/>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3470295394" sldId="2147485078"/>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3499251682" sldId="2147485079"/>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3843578222" sldId="2147485080"/>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658866035" sldId="2147485081"/>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553424555" sldId="2147485082"/>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4055758023" sldId="2147485083"/>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531329229" sldId="2147485084"/>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759199889" sldId="2147485085"/>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601453147" sldId="2147485086"/>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145578582" sldId="2147485087"/>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3711740926" sldId="2147485088"/>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3990445448" sldId="2147485089"/>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2594967847" sldId="2147485090"/>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535117941" sldId="2147485091"/>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2135977169" sldId="2147485092"/>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144503" sldId="2147485093"/>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879631903" sldId="2147485094"/>
          </pc:sldLayoutMkLst>
        </pc:sldLayoutChg>
        <pc:sldLayoutChg chg="add">
          <pc:chgData name="Philippe Dudognon" userId="8c37c691-958d-4470-855c-9e4378e20dcd" providerId="ADAL" clId="{91E4718C-939B-449E-8D3F-0216271A96A3}" dt="2020-09-28T16:01:02.387" v="24" actId="22"/>
          <pc:sldLayoutMkLst>
            <pc:docMk/>
            <pc:sldMasterMk cId="892822096" sldId="2147485015"/>
            <pc:sldLayoutMk cId="2068058810" sldId="2147485095"/>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78C020D-7F2C-4602-8D1F-127C6B52E4D5}" type="doc">
      <dgm:prSet loTypeId="urn:microsoft.com/office/officeart/2005/8/layout/chevron1" loCatId="process" qsTypeId="urn:microsoft.com/office/officeart/2005/8/quickstyle/simple1" qsCatId="simple" csTypeId="urn:microsoft.com/office/officeart/2005/8/colors/accent1_5" csCatId="accent1" phldr="1"/>
      <dgm:spPr/>
    </dgm:pt>
    <dgm:pt modelId="{26AF044A-D1C8-4123-B05E-75F766C7265F}">
      <dgm:prSet phldrT="[Text]" custT="1"/>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dgm:spPr>
      <dgm:t>
        <a:bodyPr/>
        <a:lstStyle/>
        <a:p>
          <a:r>
            <a:rPr lang="en-US" sz="1400"/>
            <a:t>Analyze</a:t>
          </a:r>
          <a:endParaRPr lang="en-US" sz="1600"/>
        </a:p>
      </dgm:t>
    </dgm:pt>
    <dgm:pt modelId="{49FB3258-BCF1-4DF8-915B-5F9515DAF605}" type="parTrans" cxnId="{E81E6A41-9CB7-4295-9C55-74307AD55FF9}">
      <dgm:prSet/>
      <dgm:spPr/>
      <dgm:t>
        <a:bodyPr/>
        <a:lstStyle/>
        <a:p>
          <a:endParaRPr lang="en-US"/>
        </a:p>
      </dgm:t>
    </dgm:pt>
    <dgm:pt modelId="{16CEF38F-5655-4A5D-8B08-244872350B08}" type="sibTrans" cxnId="{E81E6A41-9CB7-4295-9C55-74307AD55FF9}">
      <dgm:prSet/>
      <dgm:spPr/>
      <dgm:t>
        <a:bodyPr/>
        <a:lstStyle/>
        <a:p>
          <a:endParaRPr lang="en-US"/>
        </a:p>
      </dgm:t>
    </dgm:pt>
    <dgm:pt modelId="{D9F071C9-DBBE-4EE7-BF42-9E6951445144}">
      <dgm:prSet phldrT="[Text]" custT="1"/>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dgm:spPr>
      <dgm:t>
        <a:bodyPr/>
        <a:lstStyle/>
        <a:p>
          <a:r>
            <a:rPr lang="en-US" sz="1400"/>
            <a:t>Investigate</a:t>
          </a:r>
          <a:endParaRPr lang="en-US" sz="900"/>
        </a:p>
      </dgm:t>
    </dgm:pt>
    <dgm:pt modelId="{8B61357D-53A4-4BEA-9CC8-9D8D2337AFF5}" type="parTrans" cxnId="{7AB31387-2809-4378-9CCF-878C11AC5AE9}">
      <dgm:prSet/>
      <dgm:spPr/>
      <dgm:t>
        <a:bodyPr/>
        <a:lstStyle/>
        <a:p>
          <a:endParaRPr lang="en-US"/>
        </a:p>
      </dgm:t>
    </dgm:pt>
    <dgm:pt modelId="{4DB49758-1011-48DD-BF61-565BE611B9A8}" type="sibTrans" cxnId="{7AB31387-2809-4378-9CCF-878C11AC5AE9}">
      <dgm:prSet/>
      <dgm:spPr/>
      <dgm:t>
        <a:bodyPr/>
        <a:lstStyle/>
        <a:p>
          <a:endParaRPr lang="en-US"/>
        </a:p>
      </dgm:t>
    </dgm:pt>
    <dgm:pt modelId="{98728C9D-3437-433F-9310-357B452A0EB3}">
      <dgm:prSet phldrT="[Text]" custT="1"/>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dgm:spPr>
      <dgm:t>
        <a:bodyPr/>
        <a:lstStyle/>
        <a:p>
          <a:r>
            <a:rPr lang="en-US" sz="1400"/>
            <a:t>Assess impact</a:t>
          </a:r>
        </a:p>
      </dgm:t>
    </dgm:pt>
    <dgm:pt modelId="{653CE6A6-041A-47E6-AB6F-E341C845C196}" type="parTrans" cxnId="{0A8E5788-B74C-4953-AE35-1AFD19F53B24}">
      <dgm:prSet/>
      <dgm:spPr/>
      <dgm:t>
        <a:bodyPr/>
        <a:lstStyle/>
        <a:p>
          <a:endParaRPr lang="en-US"/>
        </a:p>
      </dgm:t>
    </dgm:pt>
    <dgm:pt modelId="{5579560D-8492-475E-B2A1-F1D3CDF37009}" type="sibTrans" cxnId="{0A8E5788-B74C-4953-AE35-1AFD19F53B24}">
      <dgm:prSet/>
      <dgm:spPr/>
      <dgm:t>
        <a:bodyPr/>
        <a:lstStyle/>
        <a:p>
          <a:endParaRPr lang="en-US"/>
        </a:p>
      </dgm:t>
    </dgm:pt>
    <dgm:pt modelId="{852E4ACD-7225-4496-9533-B07489B2FB50}">
      <dgm:prSet phldrT="[Text]" custT="1"/>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dgm:spPr>
      <dgm:t>
        <a:bodyPr/>
        <a:lstStyle/>
        <a:p>
          <a:r>
            <a:rPr lang="en-US" sz="1400"/>
            <a:t>Contain</a:t>
          </a:r>
          <a:endParaRPr lang="en-US" sz="1600"/>
        </a:p>
      </dgm:t>
    </dgm:pt>
    <dgm:pt modelId="{0BF2BBE9-7E91-42FF-AC0B-0D24C30353C6}" type="parTrans" cxnId="{743E9909-2367-484C-8376-5EB81818F182}">
      <dgm:prSet/>
      <dgm:spPr/>
      <dgm:t>
        <a:bodyPr/>
        <a:lstStyle/>
        <a:p>
          <a:endParaRPr lang="en-US"/>
        </a:p>
      </dgm:t>
    </dgm:pt>
    <dgm:pt modelId="{0BC200C8-626C-4006-B059-7A471953F7E1}" type="sibTrans" cxnId="{743E9909-2367-484C-8376-5EB81818F182}">
      <dgm:prSet/>
      <dgm:spPr/>
      <dgm:t>
        <a:bodyPr/>
        <a:lstStyle/>
        <a:p>
          <a:endParaRPr lang="en-US"/>
        </a:p>
      </dgm:t>
    </dgm:pt>
    <dgm:pt modelId="{FD7215BE-8E43-4C4C-9F04-BFE38BD97F98}">
      <dgm:prSet phldrT="[Text]" custT="1"/>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dgm:spPr>
      <dgm:t>
        <a:bodyPr/>
        <a:lstStyle/>
        <a:p>
          <a:r>
            <a:rPr lang="en-US" sz="1400"/>
            <a:t>Respond</a:t>
          </a:r>
          <a:endParaRPr lang="en-US" sz="1600"/>
        </a:p>
      </dgm:t>
    </dgm:pt>
    <dgm:pt modelId="{D991AE59-7FDB-4C75-B2EB-A02D9E8FB474}" type="parTrans" cxnId="{2C6982A7-42C5-4B87-B321-D4FA3D3E5F10}">
      <dgm:prSet/>
      <dgm:spPr/>
      <dgm:t>
        <a:bodyPr/>
        <a:lstStyle/>
        <a:p>
          <a:endParaRPr lang="en-US"/>
        </a:p>
      </dgm:t>
    </dgm:pt>
    <dgm:pt modelId="{E33F7E05-B15D-464C-84EF-402558222B0B}" type="sibTrans" cxnId="{2C6982A7-42C5-4B87-B321-D4FA3D3E5F10}">
      <dgm:prSet/>
      <dgm:spPr/>
      <dgm:t>
        <a:bodyPr/>
        <a:lstStyle/>
        <a:p>
          <a:endParaRPr lang="en-US"/>
        </a:p>
      </dgm:t>
    </dgm:pt>
    <dgm:pt modelId="{1C47B25E-AAED-41B0-8BCC-65CEAC767007}">
      <dgm:prSet phldrT="[Text]" custT="1"/>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dgm:spPr>
      <dgm:t>
        <a:bodyPr/>
        <a:lstStyle/>
        <a:p>
          <a:r>
            <a:rPr lang="en-US" sz="1400"/>
            <a:t>Alerts</a:t>
          </a:r>
        </a:p>
      </dgm:t>
    </dgm:pt>
    <dgm:pt modelId="{1EE17A85-0E3F-4CE4-910A-E0F4FCB74D04}" type="parTrans" cxnId="{675700F0-6B62-4B8B-B306-9646A839C5C8}">
      <dgm:prSet/>
      <dgm:spPr/>
      <dgm:t>
        <a:bodyPr/>
        <a:lstStyle/>
        <a:p>
          <a:endParaRPr lang="en-US"/>
        </a:p>
      </dgm:t>
    </dgm:pt>
    <dgm:pt modelId="{BCCD3CE7-88B5-4D0B-B119-CF66723F26E4}" type="sibTrans" cxnId="{675700F0-6B62-4B8B-B306-9646A839C5C8}">
      <dgm:prSet/>
      <dgm:spPr/>
      <dgm:t>
        <a:bodyPr/>
        <a:lstStyle/>
        <a:p>
          <a:endParaRPr lang="en-US"/>
        </a:p>
      </dgm:t>
    </dgm:pt>
    <dgm:pt modelId="{113BC48E-08CC-44A1-AB99-B0ED3A174E32}" type="pres">
      <dgm:prSet presAssocID="{378C020D-7F2C-4602-8D1F-127C6B52E4D5}" presName="Name0" presStyleCnt="0">
        <dgm:presLayoutVars>
          <dgm:dir/>
          <dgm:animLvl val="lvl"/>
          <dgm:resizeHandles val="exact"/>
        </dgm:presLayoutVars>
      </dgm:prSet>
      <dgm:spPr/>
    </dgm:pt>
    <dgm:pt modelId="{A4E05A9C-4127-425D-B305-0933DEFDA35D}" type="pres">
      <dgm:prSet presAssocID="{1C47B25E-AAED-41B0-8BCC-65CEAC767007}" presName="parTxOnly" presStyleLbl="node1" presStyleIdx="0" presStyleCnt="6" custScaleY="70925">
        <dgm:presLayoutVars>
          <dgm:chMax val="0"/>
          <dgm:chPref val="0"/>
          <dgm:bulletEnabled val="1"/>
        </dgm:presLayoutVars>
      </dgm:prSet>
      <dgm:spPr/>
    </dgm:pt>
    <dgm:pt modelId="{50DF9035-C821-4936-A0D8-B876205190DD}" type="pres">
      <dgm:prSet presAssocID="{BCCD3CE7-88B5-4D0B-B119-CF66723F26E4}" presName="parTxOnlySpace" presStyleCnt="0"/>
      <dgm:spPr/>
    </dgm:pt>
    <dgm:pt modelId="{B11B324F-7A0D-49AF-B840-0D63C270F3D4}" type="pres">
      <dgm:prSet presAssocID="{26AF044A-D1C8-4123-B05E-75F766C7265F}" presName="parTxOnly" presStyleLbl="node1" presStyleIdx="1" presStyleCnt="6" custScaleY="70925">
        <dgm:presLayoutVars>
          <dgm:chMax val="0"/>
          <dgm:chPref val="0"/>
          <dgm:bulletEnabled val="1"/>
        </dgm:presLayoutVars>
      </dgm:prSet>
      <dgm:spPr/>
    </dgm:pt>
    <dgm:pt modelId="{BE9C2DBB-5A66-4DA9-9914-FEC3D131CD8D}" type="pres">
      <dgm:prSet presAssocID="{16CEF38F-5655-4A5D-8B08-244872350B08}" presName="parTxOnlySpace" presStyleCnt="0"/>
      <dgm:spPr/>
    </dgm:pt>
    <dgm:pt modelId="{6661ACC3-0DC1-4D1D-8B39-108875519AFD}" type="pres">
      <dgm:prSet presAssocID="{D9F071C9-DBBE-4EE7-BF42-9E6951445144}" presName="parTxOnly" presStyleLbl="node1" presStyleIdx="2" presStyleCnt="6" custScaleY="70925">
        <dgm:presLayoutVars>
          <dgm:chMax val="0"/>
          <dgm:chPref val="0"/>
          <dgm:bulletEnabled val="1"/>
        </dgm:presLayoutVars>
      </dgm:prSet>
      <dgm:spPr/>
    </dgm:pt>
    <dgm:pt modelId="{77899B34-5168-4722-BD2A-C85419ECCECA}" type="pres">
      <dgm:prSet presAssocID="{4DB49758-1011-48DD-BF61-565BE611B9A8}" presName="parTxOnlySpace" presStyleCnt="0"/>
      <dgm:spPr/>
    </dgm:pt>
    <dgm:pt modelId="{405ED77E-A3E3-42DF-9D82-C831C761F6AD}" type="pres">
      <dgm:prSet presAssocID="{98728C9D-3437-433F-9310-357B452A0EB3}" presName="parTxOnly" presStyleLbl="node1" presStyleIdx="3" presStyleCnt="6" custScaleY="70925">
        <dgm:presLayoutVars>
          <dgm:chMax val="0"/>
          <dgm:chPref val="0"/>
          <dgm:bulletEnabled val="1"/>
        </dgm:presLayoutVars>
      </dgm:prSet>
      <dgm:spPr/>
    </dgm:pt>
    <dgm:pt modelId="{D6FE730E-1B2E-4BF9-A286-2DFB3EF94092}" type="pres">
      <dgm:prSet presAssocID="{5579560D-8492-475E-B2A1-F1D3CDF37009}" presName="parTxOnlySpace" presStyleCnt="0"/>
      <dgm:spPr/>
    </dgm:pt>
    <dgm:pt modelId="{86C4D7B3-B49D-4FB7-931C-8F6D201926C1}" type="pres">
      <dgm:prSet presAssocID="{852E4ACD-7225-4496-9533-B07489B2FB50}" presName="parTxOnly" presStyleLbl="node1" presStyleIdx="4" presStyleCnt="6" custScaleY="70925">
        <dgm:presLayoutVars>
          <dgm:chMax val="0"/>
          <dgm:chPref val="0"/>
          <dgm:bulletEnabled val="1"/>
        </dgm:presLayoutVars>
      </dgm:prSet>
      <dgm:spPr/>
    </dgm:pt>
    <dgm:pt modelId="{3A9F94EA-F8C2-4954-BFE6-25AD04783C68}" type="pres">
      <dgm:prSet presAssocID="{0BC200C8-626C-4006-B059-7A471953F7E1}" presName="parTxOnlySpace" presStyleCnt="0"/>
      <dgm:spPr/>
    </dgm:pt>
    <dgm:pt modelId="{AAD2F361-2C84-41A3-827D-15AF425DA923}" type="pres">
      <dgm:prSet presAssocID="{FD7215BE-8E43-4C4C-9F04-BFE38BD97F98}" presName="parTxOnly" presStyleLbl="node1" presStyleIdx="5" presStyleCnt="6" custScaleY="70925">
        <dgm:presLayoutVars>
          <dgm:chMax val="0"/>
          <dgm:chPref val="0"/>
          <dgm:bulletEnabled val="1"/>
        </dgm:presLayoutVars>
      </dgm:prSet>
      <dgm:spPr/>
    </dgm:pt>
  </dgm:ptLst>
  <dgm:cxnLst>
    <dgm:cxn modelId="{743E9909-2367-484C-8376-5EB81818F182}" srcId="{378C020D-7F2C-4602-8D1F-127C6B52E4D5}" destId="{852E4ACD-7225-4496-9533-B07489B2FB50}" srcOrd="4" destOrd="0" parTransId="{0BF2BBE9-7E91-42FF-AC0B-0D24C30353C6}" sibTransId="{0BC200C8-626C-4006-B059-7A471953F7E1}"/>
    <dgm:cxn modelId="{8B5D9410-5415-432A-8544-D4BE84671FAD}" type="presOf" srcId="{D9F071C9-DBBE-4EE7-BF42-9E6951445144}" destId="{6661ACC3-0DC1-4D1D-8B39-108875519AFD}" srcOrd="0" destOrd="0" presId="urn:microsoft.com/office/officeart/2005/8/layout/chevron1"/>
    <dgm:cxn modelId="{CB1A1911-53D7-454B-9EA4-A0DA37E189F3}" type="presOf" srcId="{852E4ACD-7225-4496-9533-B07489B2FB50}" destId="{86C4D7B3-B49D-4FB7-931C-8F6D201926C1}" srcOrd="0" destOrd="0" presId="urn:microsoft.com/office/officeart/2005/8/layout/chevron1"/>
    <dgm:cxn modelId="{512D2C20-4279-4F67-8A8A-1B02BBB99D3A}" type="presOf" srcId="{98728C9D-3437-433F-9310-357B452A0EB3}" destId="{405ED77E-A3E3-42DF-9D82-C831C761F6AD}" srcOrd="0" destOrd="0" presId="urn:microsoft.com/office/officeart/2005/8/layout/chevron1"/>
    <dgm:cxn modelId="{08775D38-DB43-4790-8B16-F249BDBE4C90}" type="presOf" srcId="{FD7215BE-8E43-4C4C-9F04-BFE38BD97F98}" destId="{AAD2F361-2C84-41A3-827D-15AF425DA923}" srcOrd="0" destOrd="0" presId="urn:microsoft.com/office/officeart/2005/8/layout/chevron1"/>
    <dgm:cxn modelId="{E81E6A41-9CB7-4295-9C55-74307AD55FF9}" srcId="{378C020D-7F2C-4602-8D1F-127C6B52E4D5}" destId="{26AF044A-D1C8-4123-B05E-75F766C7265F}" srcOrd="1" destOrd="0" parTransId="{49FB3258-BCF1-4DF8-915B-5F9515DAF605}" sibTransId="{16CEF38F-5655-4A5D-8B08-244872350B08}"/>
    <dgm:cxn modelId="{2C20E756-6993-4DA3-B071-57642B1B51D0}" type="presOf" srcId="{378C020D-7F2C-4602-8D1F-127C6B52E4D5}" destId="{113BC48E-08CC-44A1-AB99-B0ED3A174E32}" srcOrd="0" destOrd="0" presId="urn:microsoft.com/office/officeart/2005/8/layout/chevron1"/>
    <dgm:cxn modelId="{28BBF877-743B-43E7-A1CD-C82EFA68C6DB}" type="presOf" srcId="{26AF044A-D1C8-4123-B05E-75F766C7265F}" destId="{B11B324F-7A0D-49AF-B840-0D63C270F3D4}" srcOrd="0" destOrd="0" presId="urn:microsoft.com/office/officeart/2005/8/layout/chevron1"/>
    <dgm:cxn modelId="{7AB31387-2809-4378-9CCF-878C11AC5AE9}" srcId="{378C020D-7F2C-4602-8D1F-127C6B52E4D5}" destId="{D9F071C9-DBBE-4EE7-BF42-9E6951445144}" srcOrd="2" destOrd="0" parTransId="{8B61357D-53A4-4BEA-9CC8-9D8D2337AFF5}" sibTransId="{4DB49758-1011-48DD-BF61-565BE611B9A8}"/>
    <dgm:cxn modelId="{0A8E5788-B74C-4953-AE35-1AFD19F53B24}" srcId="{378C020D-7F2C-4602-8D1F-127C6B52E4D5}" destId="{98728C9D-3437-433F-9310-357B452A0EB3}" srcOrd="3" destOrd="0" parTransId="{653CE6A6-041A-47E6-AB6F-E341C845C196}" sibTransId="{5579560D-8492-475E-B2A1-F1D3CDF37009}"/>
    <dgm:cxn modelId="{2C6982A7-42C5-4B87-B321-D4FA3D3E5F10}" srcId="{378C020D-7F2C-4602-8D1F-127C6B52E4D5}" destId="{FD7215BE-8E43-4C4C-9F04-BFE38BD97F98}" srcOrd="5" destOrd="0" parTransId="{D991AE59-7FDB-4C75-B2EB-A02D9E8FB474}" sibTransId="{E33F7E05-B15D-464C-84EF-402558222B0B}"/>
    <dgm:cxn modelId="{A6525CC3-5D51-44CB-9BE3-03A1CFB94DDF}" type="presOf" srcId="{1C47B25E-AAED-41B0-8BCC-65CEAC767007}" destId="{A4E05A9C-4127-425D-B305-0933DEFDA35D}" srcOrd="0" destOrd="0" presId="urn:microsoft.com/office/officeart/2005/8/layout/chevron1"/>
    <dgm:cxn modelId="{675700F0-6B62-4B8B-B306-9646A839C5C8}" srcId="{378C020D-7F2C-4602-8D1F-127C6B52E4D5}" destId="{1C47B25E-AAED-41B0-8BCC-65CEAC767007}" srcOrd="0" destOrd="0" parTransId="{1EE17A85-0E3F-4CE4-910A-E0F4FCB74D04}" sibTransId="{BCCD3CE7-88B5-4D0B-B119-CF66723F26E4}"/>
    <dgm:cxn modelId="{EC8519A6-1452-40AE-A7AD-BCF3F9BD38F6}" type="presParOf" srcId="{113BC48E-08CC-44A1-AB99-B0ED3A174E32}" destId="{A4E05A9C-4127-425D-B305-0933DEFDA35D}" srcOrd="0" destOrd="0" presId="urn:microsoft.com/office/officeart/2005/8/layout/chevron1"/>
    <dgm:cxn modelId="{2B51BEAA-F2F2-439F-998E-535EEC29AD8B}" type="presParOf" srcId="{113BC48E-08CC-44A1-AB99-B0ED3A174E32}" destId="{50DF9035-C821-4936-A0D8-B876205190DD}" srcOrd="1" destOrd="0" presId="urn:microsoft.com/office/officeart/2005/8/layout/chevron1"/>
    <dgm:cxn modelId="{1D2DA1BA-7A0D-4600-A61C-8D3683C2DE06}" type="presParOf" srcId="{113BC48E-08CC-44A1-AB99-B0ED3A174E32}" destId="{B11B324F-7A0D-49AF-B840-0D63C270F3D4}" srcOrd="2" destOrd="0" presId="urn:microsoft.com/office/officeart/2005/8/layout/chevron1"/>
    <dgm:cxn modelId="{F42C22AC-B272-4AA8-8032-1A1401BA1C5F}" type="presParOf" srcId="{113BC48E-08CC-44A1-AB99-B0ED3A174E32}" destId="{BE9C2DBB-5A66-4DA9-9914-FEC3D131CD8D}" srcOrd="3" destOrd="0" presId="urn:microsoft.com/office/officeart/2005/8/layout/chevron1"/>
    <dgm:cxn modelId="{B8B3D866-B5C1-4287-9ABB-FD7BD92426A1}" type="presParOf" srcId="{113BC48E-08CC-44A1-AB99-B0ED3A174E32}" destId="{6661ACC3-0DC1-4D1D-8B39-108875519AFD}" srcOrd="4" destOrd="0" presId="urn:microsoft.com/office/officeart/2005/8/layout/chevron1"/>
    <dgm:cxn modelId="{F8516BCC-FFDF-4E22-AA1C-E842E2440516}" type="presParOf" srcId="{113BC48E-08CC-44A1-AB99-B0ED3A174E32}" destId="{77899B34-5168-4722-BD2A-C85419ECCECA}" srcOrd="5" destOrd="0" presId="urn:microsoft.com/office/officeart/2005/8/layout/chevron1"/>
    <dgm:cxn modelId="{D7E29D71-A904-4118-94FF-5D60FD71214F}" type="presParOf" srcId="{113BC48E-08CC-44A1-AB99-B0ED3A174E32}" destId="{405ED77E-A3E3-42DF-9D82-C831C761F6AD}" srcOrd="6" destOrd="0" presId="urn:microsoft.com/office/officeart/2005/8/layout/chevron1"/>
    <dgm:cxn modelId="{9249EE59-10CE-447F-B641-7CE58110E059}" type="presParOf" srcId="{113BC48E-08CC-44A1-AB99-B0ED3A174E32}" destId="{D6FE730E-1B2E-4BF9-A286-2DFB3EF94092}" srcOrd="7" destOrd="0" presId="urn:microsoft.com/office/officeart/2005/8/layout/chevron1"/>
    <dgm:cxn modelId="{CB39EBF9-6C37-445A-A83D-D2ED14EEBB49}" type="presParOf" srcId="{113BC48E-08CC-44A1-AB99-B0ED3A174E32}" destId="{86C4D7B3-B49D-4FB7-931C-8F6D201926C1}" srcOrd="8" destOrd="0" presId="urn:microsoft.com/office/officeart/2005/8/layout/chevron1"/>
    <dgm:cxn modelId="{96D66E6C-AD95-41A1-982B-60BB4AFDCDA3}" type="presParOf" srcId="{113BC48E-08CC-44A1-AB99-B0ED3A174E32}" destId="{3A9F94EA-F8C2-4954-BFE6-25AD04783C68}" srcOrd="9" destOrd="0" presId="urn:microsoft.com/office/officeart/2005/8/layout/chevron1"/>
    <dgm:cxn modelId="{EAAE0CED-FD16-4C39-B46D-EE5941C05414}" type="presParOf" srcId="{113BC48E-08CC-44A1-AB99-B0ED3A174E32}" destId="{AAD2F361-2C84-41A3-827D-15AF425DA923}" srcOrd="10" destOrd="0" presId="urn:microsoft.com/office/officeart/2005/8/layout/chevron1"/>
  </dgm:cxnLst>
  <dgm:bg/>
  <dgm:whole/>
  <dgm:extLst>
    <a:ext uri="http://schemas.microsoft.com/office/drawing/2008/diagram">
      <dsp:dataModelExt xmlns:dsp="http://schemas.microsoft.com/office/drawing/2008/diagram" relId="rId1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E05A9C-4127-425D-B305-0933DEFDA35D}">
      <dsp:nvSpPr>
        <dsp:cNvPr id="0" name=""/>
        <dsp:cNvSpPr/>
      </dsp:nvSpPr>
      <dsp:spPr>
        <a:xfrm>
          <a:off x="5591" y="357387"/>
          <a:ext cx="2080189" cy="590149"/>
        </a:xfrm>
        <a:prstGeom prst="chevron">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Alerts</a:t>
          </a:r>
        </a:p>
      </dsp:txBody>
      <dsp:txXfrm>
        <a:off x="300666" y="357387"/>
        <a:ext cx="1490040" cy="590149"/>
      </dsp:txXfrm>
    </dsp:sp>
    <dsp:sp modelId="{B11B324F-7A0D-49AF-B840-0D63C270F3D4}">
      <dsp:nvSpPr>
        <dsp:cNvPr id="0" name=""/>
        <dsp:cNvSpPr/>
      </dsp:nvSpPr>
      <dsp:spPr>
        <a:xfrm>
          <a:off x="1877762" y="357387"/>
          <a:ext cx="2080189" cy="590149"/>
        </a:xfrm>
        <a:prstGeom prst="chevron">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Analyze</a:t>
          </a:r>
          <a:endParaRPr lang="en-US" sz="1600" kern="1200"/>
        </a:p>
      </dsp:txBody>
      <dsp:txXfrm>
        <a:off x="2172837" y="357387"/>
        <a:ext cx="1490040" cy="590149"/>
      </dsp:txXfrm>
    </dsp:sp>
    <dsp:sp modelId="{6661ACC3-0DC1-4D1D-8B39-108875519AFD}">
      <dsp:nvSpPr>
        <dsp:cNvPr id="0" name=""/>
        <dsp:cNvSpPr/>
      </dsp:nvSpPr>
      <dsp:spPr>
        <a:xfrm>
          <a:off x="3749932" y="357387"/>
          <a:ext cx="2080189" cy="590149"/>
        </a:xfrm>
        <a:prstGeom prst="chevron">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Investigate</a:t>
          </a:r>
          <a:endParaRPr lang="en-US" sz="900" kern="1200"/>
        </a:p>
      </dsp:txBody>
      <dsp:txXfrm>
        <a:off x="4045007" y="357387"/>
        <a:ext cx="1490040" cy="590149"/>
      </dsp:txXfrm>
    </dsp:sp>
    <dsp:sp modelId="{405ED77E-A3E3-42DF-9D82-C831C761F6AD}">
      <dsp:nvSpPr>
        <dsp:cNvPr id="0" name=""/>
        <dsp:cNvSpPr/>
      </dsp:nvSpPr>
      <dsp:spPr>
        <a:xfrm>
          <a:off x="5622103" y="357387"/>
          <a:ext cx="2080189" cy="590149"/>
        </a:xfrm>
        <a:prstGeom prst="chevron">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Assess impact</a:t>
          </a:r>
        </a:p>
      </dsp:txBody>
      <dsp:txXfrm>
        <a:off x="5917178" y="357387"/>
        <a:ext cx="1490040" cy="590149"/>
      </dsp:txXfrm>
    </dsp:sp>
    <dsp:sp modelId="{86C4D7B3-B49D-4FB7-931C-8F6D201926C1}">
      <dsp:nvSpPr>
        <dsp:cNvPr id="0" name=""/>
        <dsp:cNvSpPr/>
      </dsp:nvSpPr>
      <dsp:spPr>
        <a:xfrm>
          <a:off x="7494273" y="357387"/>
          <a:ext cx="2080189" cy="590149"/>
        </a:xfrm>
        <a:prstGeom prst="chevron">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Contain</a:t>
          </a:r>
          <a:endParaRPr lang="en-US" sz="1600" kern="1200"/>
        </a:p>
      </dsp:txBody>
      <dsp:txXfrm>
        <a:off x="7789348" y="357387"/>
        <a:ext cx="1490040" cy="590149"/>
      </dsp:txXfrm>
    </dsp:sp>
    <dsp:sp modelId="{AAD2F361-2C84-41A3-827D-15AF425DA923}">
      <dsp:nvSpPr>
        <dsp:cNvPr id="0" name=""/>
        <dsp:cNvSpPr/>
      </dsp:nvSpPr>
      <dsp:spPr>
        <a:xfrm>
          <a:off x="9366443" y="357387"/>
          <a:ext cx="2080189" cy="590149"/>
        </a:xfrm>
        <a:prstGeom prst="chevron">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Respond</a:t>
          </a:r>
          <a:endParaRPr lang="en-US" sz="1600" kern="1200"/>
        </a:p>
      </dsp:txBody>
      <dsp:txXfrm>
        <a:off x="9661518" y="357387"/>
        <a:ext cx="1490040" cy="590149"/>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2387CA-9C78-4324-A203-D9A008AC057D}" type="datetimeFigureOut">
              <a:rPr lang="fr-FR" smtClean="0"/>
              <a:t>07/12/2021</a:t>
            </a:fld>
            <a:endParaRPr lang="fr-F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DFAF98-97C6-4645-82F8-BB96AAE81C2C}" type="slidenum">
              <a:rPr lang="fr-FR" smtClean="0"/>
              <a:t>‹#›</a:t>
            </a:fld>
            <a:endParaRPr lang="fr-FR"/>
          </a:p>
        </p:txBody>
      </p:sp>
    </p:spTree>
    <p:extLst>
      <p:ext uri="{BB962C8B-B14F-4D97-AF65-F5344CB8AC3E}">
        <p14:creationId xmlns:p14="http://schemas.microsoft.com/office/powerpoint/2010/main" val="38821182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A8DFAF98-97C6-4645-82F8-BB96AAE81C2C}" type="slidenum">
              <a:rPr lang="fr-FR" smtClean="0"/>
              <a:t>1</a:t>
            </a:fld>
            <a:endParaRPr lang="fr-FR"/>
          </a:p>
        </p:txBody>
      </p:sp>
    </p:spTree>
    <p:extLst>
      <p:ext uri="{BB962C8B-B14F-4D97-AF65-F5344CB8AC3E}">
        <p14:creationId xmlns:p14="http://schemas.microsoft.com/office/powerpoint/2010/main" val="25879911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4AB301-6131-4A0E-B825-EFFBF9243F6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96174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12/7/2021 7:43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24446108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A8DFAF98-97C6-4645-82F8-BB96AAE81C2C}" type="slidenum">
              <a:rPr lang="fr-FR" smtClean="0"/>
              <a:t>13</a:t>
            </a:fld>
            <a:endParaRPr lang="fr-FR"/>
          </a:p>
        </p:txBody>
      </p:sp>
    </p:spTree>
    <p:extLst>
      <p:ext uri="{BB962C8B-B14F-4D97-AF65-F5344CB8AC3E}">
        <p14:creationId xmlns:p14="http://schemas.microsoft.com/office/powerpoint/2010/main" val="10462634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12/7/2021 7:43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21027969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DFAF98-97C6-4645-82F8-BB96AAE81C2C}"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153919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DFAF98-97C6-4645-82F8-BB96AAE81C2C}"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09335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E2F59C5-D95A-487C-A2BA-A03C4E06600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14404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6B8677-878C-4945-8729-22E386E641E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55415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6B8677-878C-4945-8729-22E386E641E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437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DFAF98-97C6-4645-82F8-BB96AAE81C2C}"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68579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398463"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a:t>
            </a: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B0BD91-A332-4638-9D55-E1550E13BA63}" type="datetime8">
              <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12/7/2021 7:42 AM</a:t>
            </a:fld>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41405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A8DFAF98-97C6-4645-82F8-BB96AAE81C2C}" type="slidenum">
              <a:rPr lang="fr-FR" smtClean="0"/>
              <a:t>22</a:t>
            </a:fld>
            <a:endParaRPr lang="fr-FR"/>
          </a:p>
        </p:txBody>
      </p:sp>
    </p:spTree>
    <p:extLst>
      <p:ext uri="{BB962C8B-B14F-4D97-AF65-F5344CB8AC3E}">
        <p14:creationId xmlns:p14="http://schemas.microsoft.com/office/powerpoint/2010/main" val="25664899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E36A48A-0155-4613-BCF3-C8323EBEEA5C}"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Notes Placeholder 2">
            <a:extLst>
              <a:ext uri="{FF2B5EF4-FFF2-40B4-BE49-F238E27FC236}">
                <a16:creationId xmlns:a16="http://schemas.microsoft.com/office/drawing/2014/main" id="{AC7E883A-2175-4241-8300-147D7FB153AD}"/>
              </a:ext>
            </a:extLst>
          </p:cNvPr>
          <p:cNvSpPr>
            <a:spLocks noGrp="1"/>
          </p:cNvSpPr>
          <p:nvPr>
            <p:ph type="body" idx="1"/>
          </p:nvPr>
        </p:nvSpPr>
        <p:spPr/>
        <p:txBody>
          <a:bodyPr/>
          <a:lstStyle/>
          <a:p>
            <a:pPr algn="l"/>
            <a:endParaRPr lang="fr-FR" dirty="0"/>
          </a:p>
        </p:txBody>
      </p:sp>
    </p:spTree>
    <p:extLst>
      <p:ext uri="{BB962C8B-B14F-4D97-AF65-F5344CB8AC3E}">
        <p14:creationId xmlns:p14="http://schemas.microsoft.com/office/powerpoint/2010/main" val="34095566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9487DA9B-EE2B-4748-BF0B-B93C1ED9BD90}" type="slidenum">
              <a:rPr lang="fr-FR" smtClean="0"/>
              <a:t>25</a:t>
            </a:fld>
            <a:endParaRPr lang="fr-FR"/>
          </a:p>
        </p:txBody>
      </p:sp>
    </p:spTree>
    <p:extLst>
      <p:ext uri="{BB962C8B-B14F-4D97-AF65-F5344CB8AC3E}">
        <p14:creationId xmlns:p14="http://schemas.microsoft.com/office/powerpoint/2010/main" val="6346756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A8DFAF98-97C6-4645-82F8-BB96AAE81C2C}" type="slidenum">
              <a:rPr lang="fr-FR" smtClean="0"/>
              <a:t>26</a:t>
            </a:fld>
            <a:endParaRPr lang="fr-FR"/>
          </a:p>
        </p:txBody>
      </p:sp>
    </p:spTree>
    <p:extLst>
      <p:ext uri="{BB962C8B-B14F-4D97-AF65-F5344CB8AC3E}">
        <p14:creationId xmlns:p14="http://schemas.microsoft.com/office/powerpoint/2010/main" val="13910854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A8DFAF98-97C6-4645-82F8-BB96AAE81C2C}" type="slidenum">
              <a:rPr lang="fr-FR" smtClean="0"/>
              <a:t>28</a:t>
            </a:fld>
            <a:endParaRPr lang="fr-FR"/>
          </a:p>
        </p:txBody>
      </p:sp>
    </p:spTree>
    <p:extLst>
      <p:ext uri="{BB962C8B-B14F-4D97-AF65-F5344CB8AC3E}">
        <p14:creationId xmlns:p14="http://schemas.microsoft.com/office/powerpoint/2010/main" val="27865419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DFAF98-97C6-4645-82F8-BB96AAE81C2C}"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97929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9306" lvl="1" indent="0" fontAlgn="ctr">
              <a:buNone/>
            </a:pPr>
            <a:endParaRPr lang="en-US" dirty="0"/>
          </a:p>
        </p:txBody>
      </p:sp>
      <p:sp>
        <p:nvSpPr>
          <p:cNvPr id="4" name="Slide Number Placeholder 3"/>
          <p:cNvSpPr>
            <a:spLocks noGrp="1"/>
          </p:cNvSpPr>
          <p:nvPr>
            <p:ph type="sldNum" sz="quarter"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7F88D7F5-B214-4732-B3BA-D32A900267F3}"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8867578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9306" lvl="1" indent="0" fontAlgn="ctr">
              <a:buNone/>
            </a:pPr>
            <a:endParaRPr lang="en-US" dirty="0"/>
          </a:p>
        </p:txBody>
      </p:sp>
      <p:sp>
        <p:nvSpPr>
          <p:cNvPr id="4" name="Slide Number Placeholder 3"/>
          <p:cNvSpPr>
            <a:spLocks noGrp="1"/>
          </p:cNvSpPr>
          <p:nvPr>
            <p:ph type="sldNum" sz="quarter"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7F88D7F5-B214-4732-B3BA-D32A900267F3}"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8867578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9306" lvl="1" indent="0" fontAlgn="ctr">
              <a:buNone/>
            </a:pPr>
            <a:endParaRPr lang="en-US" dirty="0"/>
          </a:p>
        </p:txBody>
      </p:sp>
      <p:sp>
        <p:nvSpPr>
          <p:cNvPr id="4" name="Slide Number Placeholder 3"/>
          <p:cNvSpPr>
            <a:spLocks noGrp="1"/>
          </p:cNvSpPr>
          <p:nvPr>
            <p:ph type="sldNum" sz="quarter"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7F88D7F5-B214-4732-B3BA-D32A900267F3}"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8867578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9306" lvl="1" indent="0" fontAlgn="ctr">
              <a:buNone/>
            </a:pPr>
            <a:endParaRPr lang="en-US" dirty="0"/>
          </a:p>
        </p:txBody>
      </p:sp>
      <p:sp>
        <p:nvSpPr>
          <p:cNvPr id="4" name="Slide Number Placeholder 3"/>
          <p:cNvSpPr>
            <a:spLocks noGrp="1"/>
          </p:cNvSpPr>
          <p:nvPr>
            <p:ph type="sldNum" sz="quarter"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7F88D7F5-B214-4732-B3BA-D32A900267F3}"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886757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5D163FB-7FC7-4EE1-980B-CEBCB0D47C9A}" type="slidenum">
              <a:rPr lang="en-US" smtClean="0"/>
              <a:t>4</a:t>
            </a:fld>
            <a:endParaRPr lang="en-US"/>
          </a:p>
        </p:txBody>
      </p:sp>
    </p:spTree>
    <p:extLst>
      <p:ext uri="{BB962C8B-B14F-4D97-AF65-F5344CB8AC3E}">
        <p14:creationId xmlns:p14="http://schemas.microsoft.com/office/powerpoint/2010/main" val="24697291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DFAF98-97C6-4645-82F8-BB96AAE81C2C}"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18722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9487DA9B-EE2B-4748-BF0B-B93C1ED9BD90}" type="slidenum">
              <a:rPr lang="fr-FR" smtClean="0"/>
              <a:t>41</a:t>
            </a:fld>
            <a:endParaRPr lang="fr-FR"/>
          </a:p>
        </p:txBody>
      </p:sp>
    </p:spTree>
    <p:extLst>
      <p:ext uri="{BB962C8B-B14F-4D97-AF65-F5344CB8AC3E}">
        <p14:creationId xmlns:p14="http://schemas.microsoft.com/office/powerpoint/2010/main" val="34762856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A8DFAF98-97C6-4645-82F8-BB96AAE81C2C}" type="slidenum">
              <a:rPr lang="fr-FR" smtClean="0"/>
              <a:t>42</a:t>
            </a:fld>
            <a:endParaRPr lang="fr-FR"/>
          </a:p>
        </p:txBody>
      </p:sp>
    </p:spTree>
    <p:extLst>
      <p:ext uri="{BB962C8B-B14F-4D97-AF65-F5344CB8AC3E}">
        <p14:creationId xmlns:p14="http://schemas.microsoft.com/office/powerpoint/2010/main" val="26818824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A8DFAF98-97C6-4645-82F8-BB96AAE81C2C}" type="slidenum">
              <a:rPr lang="fr-FR" smtClean="0"/>
              <a:t>43</a:t>
            </a:fld>
            <a:endParaRPr lang="fr-FR"/>
          </a:p>
        </p:txBody>
      </p:sp>
    </p:spTree>
    <p:extLst>
      <p:ext uri="{BB962C8B-B14F-4D97-AF65-F5344CB8AC3E}">
        <p14:creationId xmlns:p14="http://schemas.microsoft.com/office/powerpoint/2010/main" val="33194929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DFAF98-97C6-4645-82F8-BB96AAE81C2C}"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794519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E6BCAE-AFB3-4EFE-9F75-D3C0429E610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06218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A8DFAF98-97C6-4645-82F8-BB96AAE81C2C}" type="slidenum">
              <a:rPr lang="fr-FR" smtClean="0"/>
              <a:t>49</a:t>
            </a:fld>
            <a:endParaRPr lang="fr-FR"/>
          </a:p>
        </p:txBody>
      </p:sp>
    </p:spTree>
    <p:extLst>
      <p:ext uri="{BB962C8B-B14F-4D97-AF65-F5344CB8AC3E}">
        <p14:creationId xmlns:p14="http://schemas.microsoft.com/office/powerpoint/2010/main" val="40116662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9B8014-553A-4AC8-A944-80B5133E7C77}" type="slidenum">
              <a:rPr lang="en-US" smtClean="0"/>
              <a:t>50</a:t>
            </a:fld>
            <a:endParaRPr lang="en-US"/>
          </a:p>
        </p:txBody>
      </p:sp>
    </p:spTree>
    <p:extLst>
      <p:ext uri="{BB962C8B-B14F-4D97-AF65-F5344CB8AC3E}">
        <p14:creationId xmlns:p14="http://schemas.microsoft.com/office/powerpoint/2010/main" val="8105899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9B8014-553A-4AC8-A944-80B5133E7C77}" type="slidenum">
              <a:rPr lang="en-US" smtClean="0"/>
              <a:t>51</a:t>
            </a:fld>
            <a:endParaRPr lang="en-US"/>
          </a:p>
        </p:txBody>
      </p:sp>
    </p:spTree>
    <p:extLst>
      <p:ext uri="{BB962C8B-B14F-4D97-AF65-F5344CB8AC3E}">
        <p14:creationId xmlns:p14="http://schemas.microsoft.com/office/powerpoint/2010/main" val="8105899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9B8014-553A-4AC8-A944-80B5133E7C77}" type="slidenum">
              <a:rPr lang="en-US" smtClean="0"/>
              <a:t>52</a:t>
            </a:fld>
            <a:endParaRPr lang="en-US"/>
          </a:p>
        </p:txBody>
      </p:sp>
    </p:spTree>
    <p:extLst>
      <p:ext uri="{BB962C8B-B14F-4D97-AF65-F5344CB8AC3E}">
        <p14:creationId xmlns:p14="http://schemas.microsoft.com/office/powerpoint/2010/main" val="8105899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12/7/2021 7:43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3" name="Notes Placeholder 2">
            <a:extLst>
              <a:ext uri="{FF2B5EF4-FFF2-40B4-BE49-F238E27FC236}">
                <a16:creationId xmlns:a16="http://schemas.microsoft.com/office/drawing/2014/main" id="{CE7951DC-60E7-4D07-BAC6-32F488EFF43F}"/>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616450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9B8014-553A-4AC8-A944-80B5133E7C77}" type="slidenum">
              <a:rPr lang="en-US" smtClean="0"/>
              <a:t>53</a:t>
            </a:fld>
            <a:endParaRPr lang="en-US"/>
          </a:p>
        </p:txBody>
      </p:sp>
    </p:spTree>
    <p:extLst>
      <p:ext uri="{BB962C8B-B14F-4D97-AF65-F5344CB8AC3E}">
        <p14:creationId xmlns:p14="http://schemas.microsoft.com/office/powerpoint/2010/main" val="8105899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9B8014-553A-4AC8-A944-80B5133E7C77}" type="slidenum">
              <a:rPr lang="en-US" smtClean="0"/>
              <a:t>54</a:t>
            </a:fld>
            <a:endParaRPr lang="en-US"/>
          </a:p>
        </p:txBody>
      </p:sp>
    </p:spTree>
    <p:extLst>
      <p:ext uri="{BB962C8B-B14F-4D97-AF65-F5344CB8AC3E}">
        <p14:creationId xmlns:p14="http://schemas.microsoft.com/office/powerpoint/2010/main" val="81058995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9B8014-553A-4AC8-A944-80B5133E7C77}" type="slidenum">
              <a:rPr lang="en-US" smtClean="0"/>
              <a:t>55</a:t>
            </a:fld>
            <a:endParaRPr lang="en-US"/>
          </a:p>
        </p:txBody>
      </p:sp>
    </p:spTree>
    <p:extLst>
      <p:ext uri="{BB962C8B-B14F-4D97-AF65-F5344CB8AC3E}">
        <p14:creationId xmlns:p14="http://schemas.microsoft.com/office/powerpoint/2010/main" val="81058995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DFAF98-97C6-4645-82F8-BB96AAE81C2C}"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535783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DFAF98-97C6-4645-82F8-BB96AAE81C2C}"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112863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A8DFAF98-97C6-4645-82F8-BB96AAE81C2C}" type="slidenum">
              <a:rPr lang="fr-FR" smtClean="0"/>
              <a:t>60</a:t>
            </a:fld>
            <a:endParaRPr lang="fr-FR"/>
          </a:p>
        </p:txBody>
      </p:sp>
    </p:spTree>
    <p:extLst>
      <p:ext uri="{BB962C8B-B14F-4D97-AF65-F5344CB8AC3E}">
        <p14:creationId xmlns:p14="http://schemas.microsoft.com/office/powerpoint/2010/main" val="250055325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A8DFAF98-97C6-4645-82F8-BB96AAE81C2C}" type="slidenum">
              <a:rPr lang="fr-FR" smtClean="0"/>
              <a:t>61</a:t>
            </a:fld>
            <a:endParaRPr lang="fr-FR"/>
          </a:p>
        </p:txBody>
      </p:sp>
    </p:spTree>
    <p:extLst>
      <p:ext uri="{BB962C8B-B14F-4D97-AF65-F5344CB8AC3E}">
        <p14:creationId xmlns:p14="http://schemas.microsoft.com/office/powerpoint/2010/main" val="24722770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A8DFAF98-97C6-4645-82F8-BB96AAE81C2C}" type="slidenum">
              <a:rPr lang="fr-FR" smtClean="0"/>
              <a:t>63</a:t>
            </a:fld>
            <a:endParaRPr lang="fr-FR"/>
          </a:p>
        </p:txBody>
      </p:sp>
    </p:spTree>
    <p:extLst>
      <p:ext uri="{BB962C8B-B14F-4D97-AF65-F5344CB8AC3E}">
        <p14:creationId xmlns:p14="http://schemas.microsoft.com/office/powerpoint/2010/main" val="364582469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A8DFAF98-97C6-4645-82F8-BB96AAE81C2C}" type="slidenum">
              <a:rPr lang="fr-FR" smtClean="0"/>
              <a:t>72</a:t>
            </a:fld>
            <a:endParaRPr lang="fr-FR"/>
          </a:p>
        </p:txBody>
      </p:sp>
    </p:spTree>
    <p:extLst>
      <p:ext uri="{BB962C8B-B14F-4D97-AF65-F5344CB8AC3E}">
        <p14:creationId xmlns:p14="http://schemas.microsoft.com/office/powerpoint/2010/main" val="267349590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82296" marR="0" lvl="0" indent="0" algn="l" defTabSz="931365"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582296" marR="0" lvl="0" indent="0" algn="l" defTabSz="931365"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DF04D61-9929-4523-910E-34D04267DA3A}" type="datetime1">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12/7/2021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136543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A8DFAF98-97C6-4645-82F8-BB96AAE81C2C}" type="slidenum">
              <a:rPr lang="fr-FR" smtClean="0"/>
              <a:t>6</a:t>
            </a:fld>
            <a:endParaRPr lang="fr-FR"/>
          </a:p>
        </p:txBody>
      </p:sp>
    </p:spTree>
    <p:extLst>
      <p:ext uri="{BB962C8B-B14F-4D97-AF65-F5344CB8AC3E}">
        <p14:creationId xmlns:p14="http://schemas.microsoft.com/office/powerpoint/2010/main" val="66095815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A8DFAF98-97C6-4645-82F8-BB96AAE81C2C}" type="slidenum">
              <a:rPr lang="fr-FR" smtClean="0"/>
              <a:t>75</a:t>
            </a:fld>
            <a:endParaRPr lang="fr-FR"/>
          </a:p>
        </p:txBody>
      </p:sp>
    </p:spTree>
    <p:extLst>
      <p:ext uri="{BB962C8B-B14F-4D97-AF65-F5344CB8AC3E}">
        <p14:creationId xmlns:p14="http://schemas.microsoft.com/office/powerpoint/2010/main" val="78724416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74DFCB-A733-4367-BDEB-1E1E905F12BA}" type="slidenum">
              <a:rPr lang="en-US" smtClean="0"/>
              <a:t>77</a:t>
            </a:fld>
            <a:endParaRPr lang="en-US"/>
          </a:p>
        </p:txBody>
      </p:sp>
    </p:spTree>
    <p:extLst>
      <p:ext uri="{BB962C8B-B14F-4D97-AF65-F5344CB8AC3E}">
        <p14:creationId xmlns:p14="http://schemas.microsoft.com/office/powerpoint/2010/main" val="240710076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74DFCB-A733-4367-BDEB-1E1E905F12BA}" type="slidenum">
              <a:rPr lang="en-US" smtClean="0"/>
              <a:t>78</a:t>
            </a:fld>
            <a:endParaRPr lang="en-US"/>
          </a:p>
        </p:txBody>
      </p:sp>
    </p:spTree>
    <p:extLst>
      <p:ext uri="{BB962C8B-B14F-4D97-AF65-F5344CB8AC3E}">
        <p14:creationId xmlns:p14="http://schemas.microsoft.com/office/powerpoint/2010/main" val="173955581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A9FF9D-1772-4647-87B8-A63C4D1276B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6924897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A9FF9D-1772-4647-87B8-A63C4D1276B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830631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A8DFAF98-97C6-4645-82F8-BB96AAE81C2C}" type="slidenum">
              <a:rPr lang="fr-FR" smtClean="0"/>
              <a:t>85</a:t>
            </a:fld>
            <a:endParaRPr lang="fr-FR"/>
          </a:p>
        </p:txBody>
      </p:sp>
    </p:spTree>
    <p:extLst>
      <p:ext uri="{BB962C8B-B14F-4D97-AF65-F5344CB8AC3E}">
        <p14:creationId xmlns:p14="http://schemas.microsoft.com/office/powerpoint/2010/main" val="64697991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A8DFAF98-97C6-4645-82F8-BB96AAE81C2C}" type="slidenum">
              <a:rPr lang="fr-FR" smtClean="0"/>
              <a:t>87</a:t>
            </a:fld>
            <a:endParaRPr lang="fr-FR"/>
          </a:p>
        </p:txBody>
      </p:sp>
    </p:spTree>
    <p:extLst>
      <p:ext uri="{BB962C8B-B14F-4D97-AF65-F5344CB8AC3E}">
        <p14:creationId xmlns:p14="http://schemas.microsoft.com/office/powerpoint/2010/main" val="367270407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A8DFAF98-97C6-4645-82F8-BB96AAE81C2C}" type="slidenum">
              <a:rPr lang="fr-FR" smtClean="0"/>
              <a:t>88</a:t>
            </a:fld>
            <a:endParaRPr lang="fr-FR"/>
          </a:p>
        </p:txBody>
      </p:sp>
    </p:spTree>
    <p:extLst>
      <p:ext uri="{BB962C8B-B14F-4D97-AF65-F5344CB8AC3E}">
        <p14:creationId xmlns:p14="http://schemas.microsoft.com/office/powerpoint/2010/main" val="378347278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A8DFAF98-97C6-4645-82F8-BB96AAE81C2C}" type="slidenum">
              <a:rPr lang="fr-FR" smtClean="0"/>
              <a:t>89</a:t>
            </a:fld>
            <a:endParaRPr lang="fr-FR"/>
          </a:p>
        </p:txBody>
      </p:sp>
    </p:spTree>
    <p:extLst>
      <p:ext uri="{BB962C8B-B14F-4D97-AF65-F5344CB8AC3E}">
        <p14:creationId xmlns:p14="http://schemas.microsoft.com/office/powerpoint/2010/main" val="167198800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A8DFAF98-97C6-4645-82F8-BB96AAE81C2C}" type="slidenum">
              <a:rPr lang="fr-FR" smtClean="0"/>
              <a:t>93</a:t>
            </a:fld>
            <a:endParaRPr lang="fr-FR"/>
          </a:p>
        </p:txBody>
      </p:sp>
    </p:spTree>
    <p:extLst>
      <p:ext uri="{BB962C8B-B14F-4D97-AF65-F5344CB8AC3E}">
        <p14:creationId xmlns:p14="http://schemas.microsoft.com/office/powerpoint/2010/main" val="27182071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2EC34B-4EA5-41F9-9954-402C87E8BF5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886910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487DA9B-EE2B-4748-BF0B-B93C1ED9BD90}"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106</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843282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9B8014-553A-4AC8-A944-80B5133E7C7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8147683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5F2D3714-B553-A044-BA72-366907BA36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109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670587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5F2D3714-B553-A044-BA72-366907BA36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110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813967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4AB301-6131-4A0E-B825-EFFBF9243F6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4895423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4"/>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12/7/2021 7:43 AM</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8282142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DFAF98-97C6-4645-82F8-BB96AAE81C2C}"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113</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88106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4AB301-6131-4A0E-B825-EFFBF9243F6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63789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74DFCB-A733-4367-BDEB-1E1E905F12BA}" type="slidenum">
              <a:rPr lang="en-US" smtClean="0"/>
              <a:t>9</a:t>
            </a:fld>
            <a:endParaRPr lang="en-US"/>
          </a:p>
        </p:txBody>
      </p:sp>
    </p:spTree>
    <p:extLst>
      <p:ext uri="{BB962C8B-B14F-4D97-AF65-F5344CB8AC3E}">
        <p14:creationId xmlns:p14="http://schemas.microsoft.com/office/powerpoint/2010/main" val="24071007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74DFCB-A733-4367-BDEB-1E1E905F12BA}" type="slidenum">
              <a:rPr lang="en-US" smtClean="0"/>
              <a:t>10</a:t>
            </a:fld>
            <a:endParaRPr lang="en-US"/>
          </a:p>
        </p:txBody>
      </p:sp>
    </p:spTree>
    <p:extLst>
      <p:ext uri="{BB962C8B-B14F-4D97-AF65-F5344CB8AC3E}">
        <p14:creationId xmlns:p14="http://schemas.microsoft.com/office/powerpoint/2010/main" val="17395558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emf"/><Relationship Id="rId1" Type="http://schemas.openxmlformats.org/officeDocument/2006/relationships/slideMaster" Target="../slideMasters/slideMaster9.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169C4-A106-4A02-8686-608F4F11E85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13810CB-6E9E-4794-AA20-A2F17D9F5212}"/>
              </a:ext>
            </a:extLst>
          </p:cNvPr>
          <p:cNvSpPr>
            <a:spLocks noGrp="1"/>
          </p:cNvSpPr>
          <p:nvPr>
            <p:ph type="dt" sz="half" idx="10"/>
          </p:nvPr>
        </p:nvSpPr>
        <p:spPr/>
        <p:txBody>
          <a:bodyPr/>
          <a:lstStyle/>
          <a:p>
            <a:fld id="{44E5A66C-8AD6-4903-9EDF-18C7E82CE56E}" type="datetimeFigureOut">
              <a:rPr lang="en-US" smtClean="0"/>
              <a:t>12/7/2021</a:t>
            </a:fld>
            <a:endParaRPr lang="en-US"/>
          </a:p>
        </p:txBody>
      </p:sp>
      <p:sp>
        <p:nvSpPr>
          <p:cNvPr id="4" name="Footer Placeholder 3">
            <a:extLst>
              <a:ext uri="{FF2B5EF4-FFF2-40B4-BE49-F238E27FC236}">
                <a16:creationId xmlns:a16="http://schemas.microsoft.com/office/drawing/2014/main" id="{61F11CBC-21AB-4DE2-B814-412ECC80124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C52B482-E71D-453A-912A-4266EDA4900E}"/>
              </a:ext>
            </a:extLst>
          </p:cNvPr>
          <p:cNvSpPr>
            <a:spLocks noGrp="1"/>
          </p:cNvSpPr>
          <p:nvPr>
            <p:ph type="sldNum" sz="quarter" idx="12"/>
          </p:nvPr>
        </p:nvSpPr>
        <p:spPr/>
        <p:txBody>
          <a:bodyPr/>
          <a:lstStyle/>
          <a:p>
            <a:fld id="{68F0F13B-A097-4876-9CB5-0F2952D11353}" type="slidenum">
              <a:rPr lang="en-US" smtClean="0"/>
              <a:t>‹#›</a:t>
            </a:fld>
            <a:endParaRPr lang="en-US"/>
          </a:p>
        </p:txBody>
      </p:sp>
    </p:spTree>
    <p:extLst>
      <p:ext uri="{BB962C8B-B14F-4D97-AF65-F5344CB8AC3E}">
        <p14:creationId xmlns:p14="http://schemas.microsoft.com/office/powerpoint/2010/main" val="12032177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eft_Title_Centered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599675" y="2568726"/>
            <a:ext cx="3464591" cy="758022"/>
          </a:xfrm>
          <a:prstGeom prst="rect">
            <a:avLst/>
          </a:prstGeom>
          <a:ln>
            <a:noFill/>
          </a:ln>
        </p:spPr>
        <p:txBody>
          <a:bodyPr vert="horz" wrap="square" lIns="0" tIns="164592" rIns="0" bIns="0" rtlCol="0" anchor="t" anchorCtr="0">
            <a:noAutofit/>
          </a:bodyPr>
          <a:lstStyle>
            <a:lvl1pPr>
              <a:defRPr lang="en-US" sz="3200" dirty="0"/>
            </a:lvl1pPr>
          </a:lstStyle>
          <a:p>
            <a:pPr lvl="0"/>
            <a:r>
              <a:rPr lang="en-US"/>
              <a:t>Title</a:t>
            </a:r>
          </a:p>
        </p:txBody>
      </p:sp>
      <p:cxnSp>
        <p:nvCxnSpPr>
          <p:cNvPr id="5" name="Straight Connector 4">
            <a:extLst>
              <a:ext uri="{FF2B5EF4-FFF2-40B4-BE49-F238E27FC236}">
                <a16:creationId xmlns:a16="http://schemas.microsoft.com/office/drawing/2014/main" id="{5D64FA5E-111E-4E9D-BF97-70CE52151A61}"/>
              </a:ext>
            </a:extLst>
          </p:cNvPr>
          <p:cNvCxnSpPr>
            <a:cxnSpLocks/>
          </p:cNvCxnSpPr>
          <p:nvPr userDrawn="1"/>
        </p:nvCxnSpPr>
        <p:spPr>
          <a:xfrm>
            <a:off x="4355160"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6" name="Straight Connector 5">
            <a:extLst>
              <a:ext uri="{FF2B5EF4-FFF2-40B4-BE49-F238E27FC236}">
                <a16:creationId xmlns:a16="http://schemas.microsoft.com/office/drawing/2014/main" id="{D13C1C78-9FF9-4D65-B88C-E0207FB37367}"/>
              </a:ext>
            </a:extLst>
          </p:cNvPr>
          <p:cNvCxnSpPr>
            <a:cxnSpLocks/>
          </p:cNvCxnSpPr>
          <p:nvPr userDrawn="1"/>
        </p:nvCxnSpPr>
        <p:spPr>
          <a:xfrm flipH="1">
            <a:off x="4064267"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7" name="Straight Connector 6">
            <a:extLst>
              <a:ext uri="{FF2B5EF4-FFF2-40B4-BE49-F238E27FC236}">
                <a16:creationId xmlns:a16="http://schemas.microsoft.com/office/drawing/2014/main" id="{B6EEA417-C25C-4BD3-B91A-D7F08D445C40}"/>
              </a:ext>
            </a:extLst>
          </p:cNvPr>
          <p:cNvCxnSpPr>
            <a:cxnSpLocks/>
          </p:cNvCxnSpPr>
          <p:nvPr userDrawn="1"/>
        </p:nvCxnSpPr>
        <p:spPr>
          <a:xfrm>
            <a:off x="585216"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8" name="Straight Connector 7">
            <a:extLst>
              <a:ext uri="{FF2B5EF4-FFF2-40B4-BE49-F238E27FC236}">
                <a16:creationId xmlns:a16="http://schemas.microsoft.com/office/drawing/2014/main" id="{4BE9FD7F-79C6-4BB4-BF86-33E266909564}"/>
              </a:ext>
            </a:extLst>
          </p:cNvPr>
          <p:cNvCxnSpPr>
            <a:cxnSpLocks/>
          </p:cNvCxnSpPr>
          <p:nvPr userDrawn="1"/>
        </p:nvCxnSpPr>
        <p:spPr>
          <a:xfrm>
            <a:off x="11606784"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9" name="Straight Connector 8">
            <a:extLst>
              <a:ext uri="{FF2B5EF4-FFF2-40B4-BE49-F238E27FC236}">
                <a16:creationId xmlns:a16="http://schemas.microsoft.com/office/drawing/2014/main" id="{3ECD758E-2995-47A4-AA8E-217A78C05B77}"/>
              </a:ext>
            </a:extLst>
          </p:cNvPr>
          <p:cNvCxnSpPr>
            <a:cxnSpLocks/>
          </p:cNvCxnSpPr>
          <p:nvPr userDrawn="1"/>
        </p:nvCxnSpPr>
        <p:spPr>
          <a:xfrm flipH="1">
            <a:off x="0" y="582042"/>
            <a:ext cx="12192000" cy="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 name="Straight Connector 9">
            <a:extLst>
              <a:ext uri="{FF2B5EF4-FFF2-40B4-BE49-F238E27FC236}">
                <a16:creationId xmlns:a16="http://schemas.microsoft.com/office/drawing/2014/main" id="{8FF3BD66-8B08-4984-B9A9-256F33386899}"/>
              </a:ext>
            </a:extLst>
          </p:cNvPr>
          <p:cNvCxnSpPr>
            <a:cxnSpLocks/>
          </p:cNvCxnSpPr>
          <p:nvPr userDrawn="1"/>
        </p:nvCxnSpPr>
        <p:spPr>
          <a:xfrm flipH="1">
            <a:off x="0" y="6272784"/>
            <a:ext cx="12192000" cy="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2" name="Straight Connector 11">
            <a:extLst>
              <a:ext uri="{FF2B5EF4-FFF2-40B4-BE49-F238E27FC236}">
                <a16:creationId xmlns:a16="http://schemas.microsoft.com/office/drawing/2014/main" id="{9F609BB3-1C6E-4E9A-98FF-6B79D4B70F60}"/>
              </a:ext>
            </a:extLst>
          </p:cNvPr>
          <p:cNvCxnSpPr>
            <a:cxnSpLocks/>
          </p:cNvCxnSpPr>
          <p:nvPr userDrawn="1"/>
        </p:nvCxnSpPr>
        <p:spPr>
          <a:xfrm>
            <a:off x="4259072"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4" name="Straight Connector 13">
            <a:extLst>
              <a:ext uri="{FF2B5EF4-FFF2-40B4-BE49-F238E27FC236}">
                <a16:creationId xmlns:a16="http://schemas.microsoft.com/office/drawing/2014/main" id="{1BABC6A4-EF39-4F8C-96BF-B5BCB82F1DDB}"/>
              </a:ext>
            </a:extLst>
          </p:cNvPr>
          <p:cNvCxnSpPr>
            <a:cxnSpLocks/>
          </p:cNvCxnSpPr>
          <p:nvPr userDrawn="1"/>
        </p:nvCxnSpPr>
        <p:spPr>
          <a:xfrm>
            <a:off x="404261" y="3429000"/>
            <a:ext cx="11787739" cy="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5" name="Straight Connector 14">
            <a:extLst>
              <a:ext uri="{FF2B5EF4-FFF2-40B4-BE49-F238E27FC236}">
                <a16:creationId xmlns:a16="http://schemas.microsoft.com/office/drawing/2014/main" id="{9B1C734E-C4FE-4283-8301-AE006B28591D}"/>
              </a:ext>
            </a:extLst>
          </p:cNvPr>
          <p:cNvCxnSpPr>
            <a:cxnSpLocks/>
          </p:cNvCxnSpPr>
          <p:nvPr userDrawn="1"/>
        </p:nvCxnSpPr>
        <p:spPr>
          <a:xfrm flipV="1">
            <a:off x="7980972" y="582042"/>
            <a:ext cx="0" cy="5690742"/>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516097304"/>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title blue">
    <p:bg>
      <p:bgPr>
        <a:solidFill>
          <a:srgbClr val="0278D4"/>
        </a:solidFill>
        <a:effectLst/>
      </p:bgPr>
    </p:bg>
    <p:spTree>
      <p:nvGrpSpPr>
        <p:cNvPr id="1" name=""/>
        <p:cNvGrpSpPr/>
        <p:nvPr/>
      </p:nvGrpSpPr>
      <p:grpSpPr>
        <a:xfrm>
          <a:off x="0" y="0"/>
          <a:ext cx="0" cy="0"/>
          <a:chOff x="0" y="0"/>
          <a:chExt cx="0" cy="0"/>
        </a:xfrm>
      </p:grpSpPr>
      <p:sp>
        <p:nvSpPr>
          <p:cNvPr id="3" name="Title 35">
            <a:extLst>
              <a:ext uri="{FF2B5EF4-FFF2-40B4-BE49-F238E27FC236}">
                <a16:creationId xmlns:a16="http://schemas.microsoft.com/office/drawing/2014/main" id="{51E9DCD3-357B-4AF7-BDD2-18E09F714F4A}"/>
              </a:ext>
            </a:extLst>
          </p:cNvPr>
          <p:cNvSpPr>
            <a:spLocks noGrp="1"/>
          </p:cNvSpPr>
          <p:nvPr>
            <p:ph type="title" hasCustomPrompt="1"/>
          </p:nvPr>
        </p:nvSpPr>
        <p:spPr>
          <a:xfrm>
            <a:off x="426425" y="1184319"/>
            <a:ext cx="7477989" cy="3535032"/>
          </a:xfrm>
          <a:noFill/>
        </p:spPr>
        <p:txBody>
          <a:bodyPr vert="horz" wrap="square" lIns="0" tIns="0" rIns="0" bIns="0" rtlCol="0" anchor="t" anchorCtr="0">
            <a:noAutofit/>
          </a:bodyPr>
          <a:lstStyle>
            <a:lvl1pPr>
              <a:lnSpc>
                <a:spcPct val="90000"/>
              </a:lnSpc>
              <a:defRPr lang="en-US" sz="5294" spc="-147" dirty="0">
                <a:solidFill>
                  <a:schemeClr val="tx2"/>
                </a:solidFill>
              </a:defRPr>
            </a:lvl1pPr>
          </a:lstStyle>
          <a:p>
            <a:pPr marL="0" lvl="0">
              <a:lnSpc>
                <a:spcPts val="5490"/>
              </a:lnSpc>
            </a:pPr>
            <a:r>
              <a:rPr lang="en-US"/>
              <a:t>Section title</a:t>
            </a:r>
          </a:p>
        </p:txBody>
      </p:sp>
    </p:spTree>
    <p:extLst>
      <p:ext uri="{BB962C8B-B14F-4D97-AF65-F5344CB8AC3E}">
        <p14:creationId xmlns:p14="http://schemas.microsoft.com/office/powerpoint/2010/main" val="655082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hasCustomPrompt="1"/>
          </p:nvPr>
        </p:nvSpPr>
        <p:spPr/>
        <p:txBody>
          <a:bodyPr/>
          <a:lstStyle>
            <a:lvl1pPr>
              <a:defRPr/>
            </a:lvl1pPr>
          </a:lstStyle>
          <a:p>
            <a:r>
              <a:rPr lang="fr-FR" noProof="0" dirty="0"/>
              <a:t>Titre</a:t>
            </a:r>
          </a:p>
        </p:txBody>
      </p:sp>
    </p:spTree>
    <p:extLst>
      <p:ext uri="{BB962C8B-B14F-4D97-AF65-F5344CB8AC3E}">
        <p14:creationId xmlns:p14="http://schemas.microsoft.com/office/powerpoint/2010/main" val="130798454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2660855541"/>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_sub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gradFill>
                  <a:gsLst>
                    <a:gs pos="0">
                      <a:schemeClr val="tx1"/>
                    </a:gs>
                    <a:gs pos="100000">
                      <a:schemeClr val="tx1"/>
                    </a:gs>
                  </a:gsLst>
                  <a:lin ang="5400000" scaled="0"/>
                </a:gradFill>
              </a:defRPr>
            </a:lvl1pPr>
          </a:lstStyle>
          <a:p>
            <a:r>
              <a:rPr lang="en-US"/>
              <a:t>Title</a:t>
            </a:r>
          </a:p>
        </p:txBody>
      </p:sp>
      <p:sp>
        <p:nvSpPr>
          <p:cNvPr id="4" name="Text Placeholder 3">
            <a:extLst>
              <a:ext uri="{FF2B5EF4-FFF2-40B4-BE49-F238E27FC236}">
                <a16:creationId xmlns:a16="http://schemas.microsoft.com/office/drawing/2014/main" id="{57BEFECC-0B6B-45D3-81EE-9C365B656BA6}"/>
              </a:ext>
            </a:extLst>
          </p:cNvPr>
          <p:cNvSpPr>
            <a:spLocks noGrp="1"/>
          </p:cNvSpPr>
          <p:nvPr>
            <p:ph type="body" sz="quarter" idx="10" hasCustomPrompt="1"/>
          </p:nvPr>
        </p:nvSpPr>
        <p:spPr>
          <a:xfrm>
            <a:off x="426424" y="1106226"/>
            <a:ext cx="11336039" cy="271592"/>
          </a:xfrm>
        </p:spPr>
        <p:txBody>
          <a:bodyPr>
            <a:spAutoFit/>
          </a:bodyPr>
          <a:lstStyle>
            <a:lvl1pPr>
              <a:defRPr lang="en-US" sz="1961" dirty="0">
                <a:gradFill>
                  <a:gsLst>
                    <a:gs pos="1250">
                      <a:schemeClr val="accent1"/>
                    </a:gs>
                    <a:gs pos="100000">
                      <a:schemeClr val="accent1"/>
                    </a:gs>
                  </a:gsLst>
                  <a:lin ang="5400000" scaled="0"/>
                </a:gradFill>
                <a:latin typeface="Segoe UI Semibold" panose="020B0702040204020203" pitchFamily="34" charset="0"/>
                <a:cs typeface="Segoe UI Semibold" panose="020B0702040204020203" pitchFamily="34" charset="0"/>
              </a:defRPr>
            </a:lvl1pPr>
          </a:lstStyle>
          <a:p>
            <a:pPr lvl="0"/>
            <a:r>
              <a:rPr lang="en-US"/>
              <a:t>Subtitle</a:t>
            </a:r>
          </a:p>
        </p:txBody>
      </p:sp>
    </p:spTree>
    <p:extLst>
      <p:ext uri="{BB962C8B-B14F-4D97-AF65-F5344CB8AC3E}">
        <p14:creationId xmlns:p14="http://schemas.microsoft.com/office/powerpoint/2010/main" val="2293391656"/>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0E192-7D24-4234-ABD4-D2B3D56921F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19BF4A8-0EF8-4418-A687-4463E596AD6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C402CD-3211-4D40-A466-209FF3704FF5}"/>
              </a:ext>
            </a:extLst>
          </p:cNvPr>
          <p:cNvSpPr>
            <a:spLocks noGrp="1"/>
          </p:cNvSpPr>
          <p:nvPr>
            <p:ph type="dt" sz="half" idx="10"/>
          </p:nvPr>
        </p:nvSpPr>
        <p:spPr/>
        <p:txBody>
          <a:bodyPr/>
          <a:lstStyle/>
          <a:p>
            <a:fld id="{DC45EC24-F988-4F39-B501-9A146B88007D}" type="datetimeFigureOut">
              <a:rPr lang="en-US" smtClean="0"/>
              <a:t>12/7/2021</a:t>
            </a:fld>
            <a:endParaRPr lang="en-US"/>
          </a:p>
        </p:txBody>
      </p:sp>
      <p:sp>
        <p:nvSpPr>
          <p:cNvPr id="5" name="Footer Placeholder 4">
            <a:extLst>
              <a:ext uri="{FF2B5EF4-FFF2-40B4-BE49-F238E27FC236}">
                <a16:creationId xmlns:a16="http://schemas.microsoft.com/office/drawing/2014/main" id="{6811C7B6-E042-40A4-9D82-53B36BED59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221733-2EB4-492C-960B-4DAEA29A15C9}"/>
              </a:ext>
            </a:extLst>
          </p:cNvPr>
          <p:cNvSpPr>
            <a:spLocks noGrp="1"/>
          </p:cNvSpPr>
          <p:nvPr>
            <p:ph type="sldNum" sz="quarter" idx="12"/>
          </p:nvPr>
        </p:nvSpPr>
        <p:spPr/>
        <p:txBody>
          <a:bodyPr/>
          <a:lstStyle/>
          <a:p>
            <a:fld id="{4D140939-818B-480E-92BB-0D4BEF418A30}" type="slidenum">
              <a:rPr lang="en-US" smtClean="0"/>
              <a:t>‹#›</a:t>
            </a:fld>
            <a:endParaRPr lang="en-US"/>
          </a:p>
        </p:txBody>
      </p:sp>
    </p:spTree>
    <p:extLst>
      <p:ext uri="{BB962C8B-B14F-4D97-AF65-F5344CB8AC3E}">
        <p14:creationId xmlns:p14="http://schemas.microsoft.com/office/powerpoint/2010/main" val="4508040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620227372"/>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quare photo 2">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a:prstGeom prst="rect">
            <a:avLst/>
          </a:prstGeom>
        </p:spPr>
        <p:txBody>
          <a:bodyPr anchor="b" anchorCtr="0">
            <a:spAutoFit/>
          </a:bodyPr>
          <a:lstStyle>
            <a:lvl1pPr>
              <a:defRPr>
                <a:solidFill>
                  <a:schemeClr val="tx1"/>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pic>
        <p:nvPicPr>
          <p:cNvPr id="3" name="Picture 2" descr="A meeting in a conference room.">
            <a:extLst>
              <a:ext uri="{FF2B5EF4-FFF2-40B4-BE49-F238E27FC236}">
                <a16:creationId xmlns:a16="http://schemas.microsoft.com/office/drawing/2014/main" id="{73BBB57F-0AE7-43B4-A8A4-8A3F02549FB7}"/>
              </a:ext>
            </a:extLst>
          </p:cNvPr>
          <p:cNvPicPr>
            <a:picLocks noChangeAspect="1"/>
          </p:cNvPicPr>
          <p:nvPr userDrawn="1"/>
        </p:nvPicPr>
        <p:blipFill rotWithShape="1">
          <a:blip r:embed="rId3"/>
          <a:srcRect l="32559" r="10791"/>
          <a:stretch/>
        </p:blipFill>
        <p:spPr bwMode="ltGray">
          <a:xfrm>
            <a:off x="5334000" y="0"/>
            <a:ext cx="6858000" cy="6858000"/>
          </a:xfrm>
          <a:prstGeom prst="rect">
            <a:avLst/>
          </a:prstGeom>
        </p:spPr>
      </p:pic>
    </p:spTree>
    <p:extLst>
      <p:ext uri="{BB962C8B-B14F-4D97-AF65-F5344CB8AC3E}">
        <p14:creationId xmlns:p14="http://schemas.microsoft.com/office/powerpoint/2010/main" val="29168449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2142695299"/>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t>12/7/2021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87822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ECBAB0D-5159-4853-801D-38B6571BA053}"/>
              </a:ext>
            </a:extLst>
          </p:cNvPr>
          <p:cNvSpPr>
            <a:spLocks noGrp="1"/>
          </p:cNvSpPr>
          <p:nvPr>
            <p:ph type="dt" sz="half" idx="10"/>
          </p:nvPr>
        </p:nvSpPr>
        <p:spPr/>
        <p:txBody>
          <a:bodyPr/>
          <a:lstStyle/>
          <a:p>
            <a:fld id="{44E5A66C-8AD6-4903-9EDF-18C7E82CE56E}" type="datetimeFigureOut">
              <a:rPr lang="en-US" smtClean="0"/>
              <a:t>12/7/2021</a:t>
            </a:fld>
            <a:endParaRPr lang="en-US"/>
          </a:p>
        </p:txBody>
      </p:sp>
      <p:sp>
        <p:nvSpPr>
          <p:cNvPr id="3" name="Footer Placeholder 2">
            <a:extLst>
              <a:ext uri="{FF2B5EF4-FFF2-40B4-BE49-F238E27FC236}">
                <a16:creationId xmlns:a16="http://schemas.microsoft.com/office/drawing/2014/main" id="{8A7EAC2E-66B8-478C-BF4E-188141406F3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B8EF4D9-17CF-4772-84D6-F8CA23EAC710}"/>
              </a:ext>
            </a:extLst>
          </p:cNvPr>
          <p:cNvSpPr>
            <a:spLocks noGrp="1"/>
          </p:cNvSpPr>
          <p:nvPr>
            <p:ph type="sldNum" sz="quarter" idx="12"/>
          </p:nvPr>
        </p:nvSpPr>
        <p:spPr/>
        <p:txBody>
          <a:bodyPr/>
          <a:lstStyle/>
          <a:p>
            <a:fld id="{68F0F13B-A097-4876-9CB5-0F2952D11353}" type="slidenum">
              <a:rPr lang="en-US" smtClean="0"/>
              <a:t>‹#›</a:t>
            </a:fld>
            <a:endParaRPr lang="en-US"/>
          </a:p>
        </p:txBody>
      </p:sp>
    </p:spTree>
    <p:extLst>
      <p:ext uri="{BB962C8B-B14F-4D97-AF65-F5344CB8AC3E}">
        <p14:creationId xmlns:p14="http://schemas.microsoft.com/office/powerpoint/2010/main" val="20263940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XO">
    <p:bg>
      <p:bgRef idx="1001">
        <a:schemeClr val="bg1"/>
      </p:bgRef>
    </p:bg>
    <p:spTree>
      <p:nvGrpSpPr>
        <p:cNvPr id="1" name=""/>
        <p:cNvGrpSpPr/>
        <p:nvPr/>
      </p:nvGrpSpPr>
      <p:grpSpPr>
        <a:xfrm>
          <a:off x="0" y="0"/>
          <a:ext cx="0" cy="0"/>
          <a:chOff x="0" y="0"/>
          <a:chExt cx="0" cy="0"/>
        </a:xfrm>
      </p:grpSpPr>
      <p:sp>
        <p:nvSpPr>
          <p:cNvPr id="2" name="Title 2"/>
          <p:cNvSpPr>
            <a:spLocks noGrp="1"/>
          </p:cNvSpPr>
          <p:nvPr>
            <p:ph type="title" hasCustomPrompt="1"/>
          </p:nvPr>
        </p:nvSpPr>
        <p:spPr>
          <a:xfrm>
            <a:off x="0" y="1"/>
            <a:ext cx="12192000" cy="887201"/>
          </a:xfrm>
          <a:prstGeom prst="rect">
            <a:avLst/>
          </a:prstGeom>
          <a:solidFill>
            <a:srgbClr val="0078D7"/>
          </a:solidFill>
        </p:spPr>
        <p:txBody>
          <a:bodyPr wrap="square" lIns="411480" tIns="146304" rIns="411480" bIns="146304" anchor="t" anchorCtr="0">
            <a:spAutoFit/>
          </a:bodyPr>
          <a:lstStyle>
            <a:lvl1pPr>
              <a:defRPr lang="en-US" sz="4313" b="0" kern="1200" cap="none" spc="-98" baseline="0" dirty="0">
                <a:ln w="3175">
                  <a:noFill/>
                </a:ln>
                <a:gradFill>
                  <a:gsLst>
                    <a:gs pos="24779">
                      <a:srgbClr val="FFFFFF"/>
                    </a:gs>
                    <a:gs pos="76000">
                      <a:srgbClr val="FFFFFF"/>
                    </a:gs>
                  </a:gsLst>
                  <a:lin ang="5400000" scaled="0"/>
                </a:gradFill>
                <a:effectLst/>
                <a:latin typeface="Segoe UI" panose="020B0502040204020203" pitchFamily="34" charset="0"/>
                <a:ea typeface="+mn-ea"/>
                <a:cs typeface="Segoe UI" pitchFamily="34" charset="0"/>
              </a:defRPr>
            </a:lvl1pPr>
          </a:lstStyle>
          <a:p>
            <a:r>
              <a:rPr lang="en-US" sz="4313" dirty="0">
                <a:solidFill>
                  <a:schemeClr val="bg1"/>
                </a:solidFill>
              </a:rPr>
              <a:t>&lt;Add Title Here&gt;</a:t>
            </a:r>
            <a:endParaRPr lang="en-US" dirty="0"/>
          </a:p>
        </p:txBody>
      </p:sp>
      <p:sp>
        <p:nvSpPr>
          <p:cNvPr id="5" name="Text Placeholder 3">
            <a:extLst>
              <a:ext uri="{FF2B5EF4-FFF2-40B4-BE49-F238E27FC236}">
                <a16:creationId xmlns:a16="http://schemas.microsoft.com/office/drawing/2014/main" id="{B543BE56-DB04-4D81-81DE-A1941D64AE64}"/>
              </a:ext>
            </a:extLst>
          </p:cNvPr>
          <p:cNvSpPr>
            <a:spLocks noGrp="1"/>
          </p:cNvSpPr>
          <p:nvPr>
            <p:ph type="body" sz="quarter" idx="12"/>
          </p:nvPr>
        </p:nvSpPr>
        <p:spPr>
          <a:xfrm>
            <a:off x="387876" y="1105125"/>
            <a:ext cx="11429416" cy="1946751"/>
          </a:xfrm>
          <a:prstGeom prst="rect">
            <a:avLst/>
          </a:prstGeom>
        </p:spPr>
        <p:txBody>
          <a:bodyPr/>
          <a:lstStyle>
            <a:lvl1pPr marL="0" indent="0">
              <a:buNone/>
              <a:defRPr sz="3137"/>
            </a:lvl1pPr>
            <a:lvl2pPr marL="336145" indent="0">
              <a:buNone/>
              <a:defRPr/>
            </a:lvl2pPr>
            <a:lvl3pPr marL="560241" indent="0">
              <a:buNone/>
              <a:defRPr/>
            </a:lvl3pPr>
            <a:lvl4pPr marL="784338" indent="0">
              <a:buNone/>
              <a:defRPr/>
            </a:lvl4pPr>
            <a:lvl5pPr marL="1008435"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832155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XO">
    <p:bg>
      <p:bgRef idx="1001">
        <a:schemeClr val="bg1"/>
      </p:bgRef>
    </p:bg>
    <p:spTree>
      <p:nvGrpSpPr>
        <p:cNvPr id="1" name=""/>
        <p:cNvGrpSpPr/>
        <p:nvPr/>
      </p:nvGrpSpPr>
      <p:grpSpPr>
        <a:xfrm>
          <a:off x="0" y="0"/>
          <a:ext cx="0" cy="0"/>
          <a:chOff x="0" y="0"/>
          <a:chExt cx="0" cy="0"/>
        </a:xfrm>
      </p:grpSpPr>
      <p:sp>
        <p:nvSpPr>
          <p:cNvPr id="2" name="Title 2"/>
          <p:cNvSpPr>
            <a:spLocks noGrp="1"/>
          </p:cNvSpPr>
          <p:nvPr>
            <p:ph type="title" hasCustomPrompt="1"/>
          </p:nvPr>
        </p:nvSpPr>
        <p:spPr>
          <a:xfrm>
            <a:off x="0" y="1"/>
            <a:ext cx="12192000" cy="887201"/>
          </a:xfrm>
          <a:prstGeom prst="rect">
            <a:avLst/>
          </a:prstGeom>
          <a:solidFill>
            <a:srgbClr val="0078D7"/>
          </a:solidFill>
        </p:spPr>
        <p:txBody>
          <a:bodyPr wrap="square" lIns="411480" tIns="146304" rIns="411480" bIns="146304" anchor="t" anchorCtr="0">
            <a:spAutoFit/>
          </a:bodyPr>
          <a:lstStyle>
            <a:lvl1pPr>
              <a:defRPr lang="en-US" sz="4313" b="0" kern="1200" cap="none" spc="-98" baseline="0" dirty="0">
                <a:ln w="3175">
                  <a:noFill/>
                </a:ln>
                <a:gradFill>
                  <a:gsLst>
                    <a:gs pos="24779">
                      <a:srgbClr val="FFFFFF"/>
                    </a:gs>
                    <a:gs pos="76000">
                      <a:srgbClr val="FFFFFF"/>
                    </a:gs>
                  </a:gsLst>
                  <a:lin ang="5400000" scaled="0"/>
                </a:gradFill>
                <a:effectLst/>
                <a:latin typeface="Segoe UI" panose="020B0502040204020203" pitchFamily="34" charset="0"/>
                <a:ea typeface="+mn-ea"/>
                <a:cs typeface="Segoe UI" pitchFamily="34" charset="0"/>
              </a:defRPr>
            </a:lvl1pPr>
          </a:lstStyle>
          <a:p>
            <a:r>
              <a:rPr lang="en-US" sz="4313" dirty="0">
                <a:solidFill>
                  <a:schemeClr val="bg1"/>
                </a:solidFill>
              </a:rPr>
              <a:t>&lt;Add Title Here&gt;</a:t>
            </a:r>
            <a:endParaRPr lang="en-US" dirty="0"/>
          </a:p>
        </p:txBody>
      </p:sp>
      <p:sp>
        <p:nvSpPr>
          <p:cNvPr id="5" name="Text Placeholder 3">
            <a:extLst>
              <a:ext uri="{FF2B5EF4-FFF2-40B4-BE49-F238E27FC236}">
                <a16:creationId xmlns:a16="http://schemas.microsoft.com/office/drawing/2014/main" id="{B543BE56-DB04-4D81-81DE-A1941D64AE64}"/>
              </a:ext>
            </a:extLst>
          </p:cNvPr>
          <p:cNvSpPr>
            <a:spLocks noGrp="1"/>
          </p:cNvSpPr>
          <p:nvPr>
            <p:ph type="body" sz="quarter" idx="12"/>
          </p:nvPr>
        </p:nvSpPr>
        <p:spPr>
          <a:xfrm>
            <a:off x="387876" y="1105125"/>
            <a:ext cx="11429416" cy="1946751"/>
          </a:xfrm>
          <a:prstGeom prst="rect">
            <a:avLst/>
          </a:prstGeom>
        </p:spPr>
        <p:txBody>
          <a:bodyPr/>
          <a:lstStyle>
            <a:lvl1pPr marL="0" indent="0">
              <a:buNone/>
              <a:defRPr sz="3137"/>
            </a:lvl1pPr>
            <a:lvl2pPr marL="336145" indent="0">
              <a:buNone/>
              <a:defRPr/>
            </a:lvl2pPr>
            <a:lvl3pPr marL="560241" indent="0">
              <a:buNone/>
              <a:defRPr/>
            </a:lvl3pPr>
            <a:lvl4pPr marL="784338" indent="0">
              <a:buNone/>
              <a:defRPr/>
            </a:lvl4pPr>
            <a:lvl5pPr marL="1008435"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62296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EXO">
    <p:bg>
      <p:bgRef idx="1001">
        <a:schemeClr val="bg1"/>
      </p:bgRef>
    </p:bg>
    <p:spTree>
      <p:nvGrpSpPr>
        <p:cNvPr id="1" name=""/>
        <p:cNvGrpSpPr/>
        <p:nvPr/>
      </p:nvGrpSpPr>
      <p:grpSpPr>
        <a:xfrm>
          <a:off x="0" y="0"/>
          <a:ext cx="0" cy="0"/>
          <a:chOff x="0" y="0"/>
          <a:chExt cx="0" cy="0"/>
        </a:xfrm>
      </p:grpSpPr>
      <p:sp>
        <p:nvSpPr>
          <p:cNvPr id="2" name="Title 2"/>
          <p:cNvSpPr>
            <a:spLocks noGrp="1"/>
          </p:cNvSpPr>
          <p:nvPr>
            <p:ph type="title" hasCustomPrompt="1"/>
          </p:nvPr>
        </p:nvSpPr>
        <p:spPr>
          <a:xfrm>
            <a:off x="0" y="1"/>
            <a:ext cx="12192000" cy="887201"/>
          </a:xfrm>
          <a:prstGeom prst="rect">
            <a:avLst/>
          </a:prstGeom>
          <a:solidFill>
            <a:srgbClr val="0078D7"/>
          </a:solidFill>
        </p:spPr>
        <p:txBody>
          <a:bodyPr wrap="square" lIns="411480" tIns="146304" rIns="411480" bIns="146304" anchor="t" anchorCtr="0">
            <a:spAutoFit/>
          </a:bodyPr>
          <a:lstStyle>
            <a:lvl1pPr>
              <a:defRPr lang="en-US" sz="4313" b="0" kern="1200" cap="none" spc="-98" baseline="0" dirty="0">
                <a:ln w="3175">
                  <a:noFill/>
                </a:ln>
                <a:gradFill>
                  <a:gsLst>
                    <a:gs pos="24779">
                      <a:srgbClr val="FFFFFF"/>
                    </a:gs>
                    <a:gs pos="76000">
                      <a:srgbClr val="FFFFFF"/>
                    </a:gs>
                  </a:gsLst>
                  <a:lin ang="5400000" scaled="0"/>
                </a:gradFill>
                <a:effectLst/>
                <a:latin typeface="Segoe UI" panose="020B0502040204020203" pitchFamily="34" charset="0"/>
                <a:ea typeface="+mn-ea"/>
                <a:cs typeface="Segoe UI" pitchFamily="34" charset="0"/>
              </a:defRPr>
            </a:lvl1pPr>
          </a:lstStyle>
          <a:p>
            <a:r>
              <a:rPr lang="en-US" sz="4313" dirty="0">
                <a:solidFill>
                  <a:schemeClr val="bg1"/>
                </a:solidFill>
              </a:rPr>
              <a:t>&lt;Add Title Here&gt;</a:t>
            </a:r>
            <a:endParaRPr lang="en-US" dirty="0"/>
          </a:p>
        </p:txBody>
      </p:sp>
      <p:sp>
        <p:nvSpPr>
          <p:cNvPr id="5" name="Text Placeholder 3">
            <a:extLst>
              <a:ext uri="{FF2B5EF4-FFF2-40B4-BE49-F238E27FC236}">
                <a16:creationId xmlns:a16="http://schemas.microsoft.com/office/drawing/2014/main" id="{B543BE56-DB04-4D81-81DE-A1941D64AE64}"/>
              </a:ext>
            </a:extLst>
          </p:cNvPr>
          <p:cNvSpPr>
            <a:spLocks noGrp="1"/>
          </p:cNvSpPr>
          <p:nvPr>
            <p:ph type="body" sz="quarter" idx="12"/>
          </p:nvPr>
        </p:nvSpPr>
        <p:spPr>
          <a:xfrm>
            <a:off x="387876" y="1105125"/>
            <a:ext cx="11429416" cy="1946751"/>
          </a:xfrm>
          <a:prstGeom prst="rect">
            <a:avLst/>
          </a:prstGeom>
        </p:spPr>
        <p:txBody>
          <a:bodyPr/>
          <a:lstStyle>
            <a:lvl1pPr marL="0" indent="0">
              <a:buNone/>
              <a:defRPr sz="3137"/>
            </a:lvl1pPr>
            <a:lvl2pPr marL="336145" indent="0">
              <a:buNone/>
              <a:defRPr/>
            </a:lvl2pPr>
            <a:lvl3pPr marL="560241" indent="0">
              <a:buNone/>
              <a:defRPr/>
            </a:lvl3pPr>
            <a:lvl4pPr marL="784338" indent="0">
              <a:buNone/>
              <a:defRPr/>
            </a:lvl4pPr>
            <a:lvl5pPr marL="1008435"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3074608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425780"/>
            <a:ext cx="9144000" cy="1107996"/>
          </a:xfrm>
          <a:noFill/>
        </p:spPr>
        <p:txBody>
          <a:bodyPr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fr-FR" noProof="0" dirty="0"/>
              <a:t>Titre de la</a:t>
            </a:r>
            <a:br>
              <a:rPr lang="fr-FR" noProof="0" dirty="0"/>
            </a:br>
            <a:r>
              <a:rPr lang="fr-FR" noProof="0" dirty="0"/>
              <a:t>présentation</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fr-FR" noProof="0" dirty="0"/>
              <a:t>Sous-titre</a:t>
            </a:r>
          </a:p>
        </p:txBody>
      </p:sp>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4629528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hasCustomPrompt="1"/>
          </p:nvPr>
        </p:nvSpPr>
        <p:spPr/>
        <p:txBody>
          <a:bodyPr/>
          <a:lstStyle>
            <a:lvl1pPr>
              <a:defRPr>
                <a:solidFill>
                  <a:schemeClr val="tx1"/>
                </a:solidFill>
              </a:defRPr>
            </a:lvl1pPr>
          </a:lstStyle>
          <a:p>
            <a:r>
              <a:rPr lang="fr-FR" noProof="0" dirty="0"/>
              <a:t>Titre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hasCustomPrompt="1"/>
          </p:nvPr>
        </p:nvSpPr>
        <p:spPr>
          <a:xfrm>
            <a:off x="584200" y="1435100"/>
            <a:ext cx="11018838" cy="482445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noProof="0" dirty="0"/>
              <a:t>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p:txBody>
      </p:sp>
      <p:sp>
        <p:nvSpPr>
          <p:cNvPr id="6" name="TextBox 5">
            <a:extLst>
              <a:ext uri="{FF2B5EF4-FFF2-40B4-BE49-F238E27FC236}">
                <a16:creationId xmlns:a16="http://schemas.microsoft.com/office/drawing/2014/main" id="{4F9662A5-6E2F-47B0-9B6E-E87983D3753C}"/>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fr-FR" sz="1000" noProof="0">
                <a:solidFill>
                  <a:srgbClr val="A3A3A3"/>
                </a:solidFill>
              </a:rPr>
              <a:t>ELT layout</a:t>
            </a:r>
          </a:p>
        </p:txBody>
      </p:sp>
    </p:spTree>
    <p:extLst>
      <p:ext uri="{BB962C8B-B14F-4D97-AF65-F5344CB8AC3E}">
        <p14:creationId xmlns:p14="http://schemas.microsoft.com/office/powerpoint/2010/main" val="1862170251"/>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hasCustomPrompt="1"/>
          </p:nvPr>
        </p:nvSpPr>
        <p:spPr/>
        <p:txBody>
          <a:bodyPr/>
          <a:lstStyle>
            <a:lvl1pPr>
              <a:defRPr/>
            </a:lvl1pPr>
          </a:lstStyle>
          <a:p>
            <a:r>
              <a:rPr lang="fr-FR" noProof="0"/>
              <a:t>Titre</a:t>
            </a:r>
          </a:p>
        </p:txBody>
      </p:sp>
      <p:sp>
        <p:nvSpPr>
          <p:cNvPr id="4" name="Text Placeholder 3"/>
          <p:cNvSpPr>
            <a:spLocks noGrp="1"/>
          </p:cNvSpPr>
          <p:nvPr>
            <p:ph type="body" sz="quarter" idx="10" hasCustomPrompt="1"/>
          </p:nvPr>
        </p:nvSpPr>
        <p:spPr>
          <a:xfrm>
            <a:off x="586390" y="1434370"/>
            <a:ext cx="11018520" cy="1612749"/>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fr-FR" noProof="0" dirty="0"/>
              <a:t>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p:txBody>
      </p:sp>
    </p:spTree>
    <p:extLst>
      <p:ext uri="{BB962C8B-B14F-4D97-AF65-F5344CB8AC3E}">
        <p14:creationId xmlns:p14="http://schemas.microsoft.com/office/powerpoint/2010/main" val="322726195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hasCustomPrompt="1"/>
          </p:nvPr>
        </p:nvSpPr>
        <p:spPr/>
        <p:txBody>
          <a:bodyPr/>
          <a:lstStyle>
            <a:lvl1pPr>
              <a:defRPr/>
            </a:lvl1pPr>
          </a:lstStyle>
          <a:p>
            <a:r>
              <a:rPr lang="fr-FR" noProof="0"/>
              <a:t>Titre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hasCustomPrompt="1"/>
          </p:nvPr>
        </p:nvSpPr>
        <p:spPr>
          <a:xfrm>
            <a:off x="584200" y="1435100"/>
            <a:ext cx="5211763" cy="4817017"/>
          </a:xfrm>
        </p:spPr>
        <p:txBody>
          <a:bodyPr/>
          <a:lstStyle>
            <a:lvl1pPr>
              <a:defRPr/>
            </a:lvl1pPr>
          </a:lstStyle>
          <a:p>
            <a:pPr lvl="0"/>
            <a:r>
              <a:rPr lang="fr-FR" noProof="0"/>
              <a:t>Texte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hasCustomPrompt="1"/>
          </p:nvPr>
        </p:nvSpPr>
        <p:spPr>
          <a:xfrm>
            <a:off x="6389688" y="1435100"/>
            <a:ext cx="5219700" cy="4817017"/>
          </a:xfrm>
        </p:spPr>
        <p:txBody>
          <a:bodyPr/>
          <a:lstStyle>
            <a:lvl1pPr>
              <a:defRPr/>
            </a:lvl1pPr>
          </a:lstStyle>
          <a:p>
            <a:pPr lvl="0"/>
            <a:r>
              <a:rPr lang="fr-FR" noProof="0"/>
              <a:t>Texte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TextBox 5">
            <a:extLst>
              <a:ext uri="{FF2B5EF4-FFF2-40B4-BE49-F238E27FC236}">
                <a16:creationId xmlns:a16="http://schemas.microsoft.com/office/drawing/2014/main" id="{5F6A123D-3A27-499F-9210-3E0D7CED39C6}"/>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fr-FR" sz="1000" noProof="0">
                <a:solidFill>
                  <a:srgbClr val="A3A3A3"/>
                </a:solidFill>
              </a:rPr>
              <a:t>ELT layout</a:t>
            </a:r>
          </a:p>
        </p:txBody>
      </p:sp>
    </p:spTree>
    <p:extLst>
      <p:ext uri="{BB962C8B-B14F-4D97-AF65-F5344CB8AC3E}">
        <p14:creationId xmlns:p14="http://schemas.microsoft.com/office/powerpoint/2010/main" val="164064391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hasCustomPrompt="1"/>
          </p:nvPr>
        </p:nvSpPr>
        <p:spPr>
          <a:xfrm>
            <a:off x="588263" y="457200"/>
            <a:ext cx="11018520" cy="553998"/>
          </a:xfrm>
        </p:spPr>
        <p:txBody>
          <a:bodyPr/>
          <a:lstStyle>
            <a:lvl1pPr>
              <a:defRPr/>
            </a:lvl1pPr>
          </a:lstStyle>
          <a:p>
            <a:r>
              <a:rPr lang="fr-FR" noProof="0"/>
              <a:t>Titre</a:t>
            </a:r>
          </a:p>
        </p:txBody>
      </p:sp>
      <p:sp>
        <p:nvSpPr>
          <p:cNvPr id="4" name="Text Placeholder 3"/>
          <p:cNvSpPr>
            <a:spLocks noGrp="1"/>
          </p:cNvSpPr>
          <p:nvPr>
            <p:ph type="body" sz="quarter" idx="10" hasCustomPrompt="1"/>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fr-FR" noProof="0"/>
              <a:t>Texte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hasCustomPrompt="1"/>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fr-FR" noProof="0"/>
              <a:t>Texte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Tree>
    <p:extLst>
      <p:ext uri="{BB962C8B-B14F-4D97-AF65-F5344CB8AC3E}">
        <p14:creationId xmlns:p14="http://schemas.microsoft.com/office/powerpoint/2010/main" val="405452314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hasCustomPrompt="1"/>
          </p:nvPr>
        </p:nvSpPr>
        <p:spPr/>
        <p:txBody>
          <a:bodyPr/>
          <a:lstStyle>
            <a:lvl1pPr>
              <a:defRPr/>
            </a:lvl1pPr>
          </a:lstStyle>
          <a:p>
            <a:r>
              <a:rPr lang="fr-FR" noProof="0" dirty="0"/>
              <a:t>Titre</a:t>
            </a:r>
          </a:p>
        </p:txBody>
      </p:sp>
    </p:spTree>
    <p:extLst>
      <p:ext uri="{BB962C8B-B14F-4D97-AF65-F5344CB8AC3E}">
        <p14:creationId xmlns:p14="http://schemas.microsoft.com/office/powerpoint/2010/main" val="92604147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hasCustomPrompt="1"/>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fr-FR" noProof="0"/>
              <a:t>Titre</a:t>
            </a:r>
          </a:p>
        </p:txBody>
      </p:sp>
    </p:spTree>
    <p:extLst>
      <p:ext uri="{BB962C8B-B14F-4D97-AF65-F5344CB8AC3E}">
        <p14:creationId xmlns:p14="http://schemas.microsoft.com/office/powerpoint/2010/main" val="155966532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gradFill>
                  <a:gsLst>
                    <a:gs pos="0">
                      <a:schemeClr val="tx1"/>
                    </a:gs>
                    <a:gs pos="100000">
                      <a:schemeClr val="tx1"/>
                    </a:gs>
                  </a:gsLst>
                  <a:lin ang="5400000" scaled="0"/>
                </a:gradFill>
              </a:defRPr>
            </a:lvl1pPr>
          </a:lstStyle>
          <a:p>
            <a:r>
              <a:rPr lang="en-US"/>
              <a:t>Title</a:t>
            </a:r>
          </a:p>
        </p:txBody>
      </p:sp>
    </p:spTree>
    <p:extLst>
      <p:ext uri="{BB962C8B-B14F-4D97-AF65-F5344CB8AC3E}">
        <p14:creationId xmlns:p14="http://schemas.microsoft.com/office/powerpoint/2010/main" val="3153299382"/>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1"/>
            <a:ext cx="3182027" cy="3959217"/>
          </a:xfrm>
        </p:spPr>
        <p:txBody>
          <a:bodyPr anchor="t"/>
          <a:lstStyle>
            <a:lvl1pPr>
              <a:defRPr>
                <a:solidFill>
                  <a:schemeClr val="tx1"/>
                </a:solidFill>
              </a:defRPr>
            </a:lvl1pPr>
          </a:lstStyle>
          <a:p>
            <a:r>
              <a:rPr lang="fr-FR" noProof="0" dirty="0"/>
              <a:t>Titre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hasCustomPrompt="1"/>
          </p:nvPr>
        </p:nvSpPr>
        <p:spPr>
          <a:xfrm>
            <a:off x="4354523" y="2309812"/>
            <a:ext cx="7254865" cy="3959221"/>
          </a:xfrm>
        </p:spPr>
        <p:txBody>
          <a:bodyPr anchor="t"/>
          <a:lstStyle>
            <a:lvl1pPr marL="0" indent="0">
              <a:spcAft>
                <a:spcPts val="800"/>
              </a:spcAft>
              <a:buNone/>
              <a:defRPr/>
            </a:lvl1pPr>
          </a:lstStyle>
          <a:p>
            <a:pPr lvl="0"/>
            <a:r>
              <a:rPr lang="fr-FR" noProof="0" dirty="0"/>
              <a:t>Texte</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userDrawn="1"/>
        </p:nvCxnSpPr>
        <p:spPr>
          <a:xfrm>
            <a:off x="585216"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fr-FR" sz="1000" noProof="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userDrawn="1"/>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7044611"/>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7"/>
            <a:ext cx="3182027" cy="5683231"/>
          </a:xfrm>
        </p:spPr>
        <p:txBody>
          <a:bodyPr anchor="ctr"/>
          <a:lstStyle>
            <a:lvl1pPr>
              <a:defRPr/>
            </a:lvl1pPr>
          </a:lstStyle>
          <a:p>
            <a:r>
              <a:rPr lang="fr-FR" noProof="0" dirty="0"/>
              <a:t>Titre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hasCustomPrompt="1"/>
          </p:nvPr>
        </p:nvSpPr>
        <p:spPr>
          <a:xfrm>
            <a:off x="4941888" y="585787"/>
            <a:ext cx="6667500" cy="5683231"/>
          </a:xfrm>
        </p:spPr>
        <p:txBody>
          <a:bodyPr anchor="ctr"/>
          <a:lstStyle>
            <a:lvl1pPr marL="0" indent="0">
              <a:buNone/>
              <a:defRPr/>
            </a:lvl1pPr>
          </a:lstStyle>
          <a:p>
            <a:pPr lvl="0"/>
            <a:r>
              <a:rPr lang="fr-FR" noProof="0" dirty="0"/>
              <a:t>Texte</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EB5FBAF-D5DB-4D1E-9D76-AE83D1B7417A}"/>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fr-FR" sz="1000" noProof="0">
                <a:solidFill>
                  <a:srgbClr val="A3A3A3"/>
                </a:solidFill>
              </a:rPr>
              <a:t>ELT layout</a:t>
            </a:r>
          </a:p>
        </p:txBody>
      </p:sp>
    </p:spTree>
    <p:extLst>
      <p:ext uri="{BB962C8B-B14F-4D97-AF65-F5344CB8AC3E}">
        <p14:creationId xmlns:p14="http://schemas.microsoft.com/office/powerpoint/2010/main" val="1847384827"/>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fr-FR" noProof="0" dirty="0"/>
              <a:t>Titre démo</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fr-FR" noProof="0" dirty="0"/>
              <a:t>Sous-titre / speaker</a:t>
            </a:r>
          </a:p>
        </p:txBody>
      </p:sp>
    </p:spTree>
    <p:extLst>
      <p:ext uri="{BB962C8B-B14F-4D97-AF65-F5344CB8AC3E}">
        <p14:creationId xmlns:p14="http://schemas.microsoft.com/office/powerpoint/2010/main" val="367582947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m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fr-FR" noProof="0"/>
              <a:t>Titre démo</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fr-FR" noProof="0"/>
              <a:t>Sous-titre / speaker</a:t>
            </a:r>
          </a:p>
        </p:txBody>
      </p:sp>
    </p:spTree>
    <p:extLst>
      <p:ext uri="{BB962C8B-B14F-4D97-AF65-F5344CB8AC3E}">
        <p14:creationId xmlns:p14="http://schemas.microsoft.com/office/powerpoint/2010/main" val="123207279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fr-FR" noProof="0"/>
              <a:t>Titre section</a:t>
            </a:r>
          </a:p>
        </p:txBody>
      </p:sp>
    </p:spTree>
    <p:extLst>
      <p:ext uri="{BB962C8B-B14F-4D97-AF65-F5344CB8AC3E}">
        <p14:creationId xmlns:p14="http://schemas.microsoft.com/office/powerpoint/2010/main" val="101288125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fr-FR" noProof="0"/>
              <a:t>Titre section</a:t>
            </a:r>
          </a:p>
        </p:txBody>
      </p:sp>
    </p:spTree>
    <p:extLst>
      <p:ext uri="{BB962C8B-B14F-4D97-AF65-F5344CB8AC3E}">
        <p14:creationId xmlns:p14="http://schemas.microsoft.com/office/powerpoint/2010/main" val="50458399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542556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2385191"/>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fr-FR" noProof="0" dirty="0"/>
              <a:t>Titre code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solidFill>
                  <a:schemeClr val="tx1"/>
                </a:solidFill>
                <a:latin typeface="Consolas" panose="020B0609020204030204" pitchFamily="49" charset="0"/>
                <a:cs typeface="Consolas" panose="020B0609020204030204" pitchFamily="49" charset="0"/>
              </a:defRPr>
            </a:lvl1pPr>
            <a:lvl2pPr marL="346553" indent="0">
              <a:buNone/>
              <a:defRPr sz="2400">
                <a:solidFill>
                  <a:schemeClr val="tx1"/>
                </a:solidFill>
                <a:latin typeface="Consolas" panose="020B0609020204030204" pitchFamily="49" charset="0"/>
                <a:cs typeface="Consolas" panose="020B0609020204030204" pitchFamily="49" charset="0"/>
              </a:defRPr>
            </a:lvl2pPr>
            <a:lvl3pPr marL="584607" indent="0">
              <a:buNone/>
              <a:defRPr sz="2000">
                <a:solidFill>
                  <a:schemeClr val="tx1"/>
                </a:solidFill>
                <a:latin typeface="Consolas" panose="020B0609020204030204" pitchFamily="49" charset="0"/>
                <a:cs typeface="Consolas" panose="020B0609020204030204" pitchFamily="49" charset="0"/>
              </a:defRPr>
            </a:lvl3pPr>
            <a:lvl4pPr marL="814563" indent="0">
              <a:buNone/>
              <a:defRPr sz="1800">
                <a:solidFill>
                  <a:schemeClr val="tx1"/>
                </a:solidFill>
                <a:latin typeface="Consolas" panose="020B0609020204030204" pitchFamily="49" charset="0"/>
                <a:cs typeface="Consolas" panose="020B0609020204030204" pitchFamily="49" charset="0"/>
              </a:defRPr>
            </a:lvl4pPr>
            <a:lvl5pPr marL="1050997" indent="0">
              <a:buNone/>
              <a:defRPr sz="1800">
                <a:solidFill>
                  <a:schemeClr val="tx1"/>
                </a:solidFill>
                <a:latin typeface="Consolas" panose="020B0609020204030204" pitchFamily="49" charset="0"/>
                <a:cs typeface="Consolas" panose="020B0609020204030204" pitchFamily="49" charset="0"/>
              </a:defRPr>
            </a:lvl5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Tree>
    <p:extLst>
      <p:ext uri="{BB962C8B-B14F-4D97-AF65-F5344CB8AC3E}">
        <p14:creationId xmlns:p14="http://schemas.microsoft.com/office/powerpoint/2010/main" val="1610632926"/>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dirty="0">
                <a:solidFill>
                  <a:schemeClr val="tx1"/>
                </a:soli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422062418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tx1"/>
        </a:solidFill>
        <a:effectLst/>
      </p:bgPr>
    </p:bg>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gradFill>
                  <a:gsLst>
                    <a:gs pos="0">
                      <a:schemeClr val="bg1"/>
                    </a:gs>
                    <a:gs pos="100000">
                      <a:schemeClr val="bg1"/>
                    </a:gs>
                  </a:gsLst>
                  <a:lin ang="5400000" scaled="0"/>
                </a:gradFill>
              </a:defRPr>
            </a:lvl1pPr>
          </a:lstStyle>
          <a:p>
            <a:r>
              <a:rPr lang="en-US"/>
              <a:t>Title</a:t>
            </a:r>
          </a:p>
        </p:txBody>
      </p:sp>
    </p:spTree>
    <p:extLst>
      <p:ext uri="{BB962C8B-B14F-4D97-AF65-F5344CB8AC3E}">
        <p14:creationId xmlns:p14="http://schemas.microsoft.com/office/powerpoint/2010/main" val="2158392980"/>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1994277035"/>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cSld name="Title &amp; body slide">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37318" y="2139702"/>
            <a:ext cx="11339774" cy="1223171"/>
          </a:xfrm>
        </p:spPr>
        <p:txBody>
          <a:bodyPr wrap="square" lIns="0" tIns="0" rIns="0" bIns="0">
            <a:spAutoFit/>
          </a:bodyPr>
          <a:lstStyle>
            <a:lvl1pPr marL="0" indent="0">
              <a:lnSpc>
                <a:spcPct val="90000"/>
              </a:lnSpc>
              <a:spcBef>
                <a:spcPts val="0"/>
              </a:spcBef>
              <a:spcAft>
                <a:spcPts val="1274"/>
              </a:spcAft>
              <a:buNone/>
              <a:defRPr sz="2549" b="0" i="0">
                <a:solidFill>
                  <a:srgbClr val="000000"/>
                </a:solidFill>
                <a:latin typeface="+mn-lt"/>
              </a:defRPr>
            </a:lvl1pPr>
            <a:lvl2pPr marL="224097" indent="0">
              <a:lnSpc>
                <a:spcPct val="90000"/>
              </a:lnSpc>
              <a:spcBef>
                <a:spcPts val="0"/>
              </a:spcBef>
              <a:spcAft>
                <a:spcPts val="1274"/>
              </a:spcAft>
              <a:buNone/>
              <a:defRPr sz="1961">
                <a:solidFill>
                  <a:srgbClr val="000000"/>
                </a:solidFill>
              </a:defRPr>
            </a:lvl2pPr>
            <a:lvl3pPr marL="448193" indent="0">
              <a:spcBef>
                <a:spcPts val="0"/>
              </a:spcBef>
              <a:spcAft>
                <a:spcPts val="1274"/>
              </a:spcAft>
              <a:buNone/>
              <a:defRPr sz="1961">
                <a:solidFill>
                  <a:srgbClr val="000000"/>
                </a:solidFill>
              </a:defRPr>
            </a:lvl3pPr>
            <a:lvl4pPr marL="672290" indent="0">
              <a:spcBef>
                <a:spcPts val="0"/>
              </a:spcBef>
              <a:spcAft>
                <a:spcPts val="1274"/>
              </a:spcAft>
              <a:buNone/>
              <a:defRPr sz="1961"/>
            </a:lvl4pPr>
            <a:lvl5pPr marL="896386"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Tree>
    <p:extLst>
      <p:ext uri="{BB962C8B-B14F-4D97-AF65-F5344CB8AC3E}">
        <p14:creationId xmlns:p14="http://schemas.microsoft.com/office/powerpoint/2010/main" val="99223083"/>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Title &amp; body slide (with bullets)">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37319" y="2141394"/>
            <a:ext cx="11339774" cy="1259768"/>
          </a:xfrm>
        </p:spPr>
        <p:txBody>
          <a:bodyPr wrap="square" lIns="0" tIns="0" rIns="0" bIns="0">
            <a:spAutoFit/>
          </a:bodyPr>
          <a:lstStyle>
            <a:lvl1pPr marL="268916" indent="-268916">
              <a:lnSpc>
                <a:spcPct val="90000"/>
              </a:lnSpc>
              <a:spcBef>
                <a:spcPts val="0"/>
              </a:spcBef>
              <a:spcAft>
                <a:spcPts val="1274"/>
              </a:spcAft>
              <a:buClr>
                <a:srgbClr val="000000"/>
              </a:buClr>
              <a:buSzPct val="77000"/>
              <a:buFont typeface="Arial" panose="020B0604020202020204" pitchFamily="34" charset="0"/>
              <a:buChar char="•"/>
              <a:defRPr sz="2549" b="0" i="0">
                <a:gradFill>
                  <a:gsLst>
                    <a:gs pos="0">
                      <a:schemeClr val="tx1"/>
                    </a:gs>
                    <a:gs pos="100000">
                      <a:schemeClr val="tx1"/>
                    </a:gs>
                  </a:gsLst>
                  <a:lin ang="5400000" scaled="1"/>
                </a:gradFill>
                <a:latin typeface="+mn-lt"/>
              </a:defRPr>
            </a:lvl1pPr>
            <a:lvl2pPr marL="537832" indent="-224097">
              <a:lnSpc>
                <a:spcPct val="90000"/>
              </a:lnSpc>
              <a:spcBef>
                <a:spcPts val="0"/>
              </a:spcBef>
              <a:spcAft>
                <a:spcPts val="1274"/>
              </a:spcAft>
              <a:buClr>
                <a:srgbClr val="000000"/>
              </a:buClr>
              <a:buSzPct val="77000"/>
              <a:buFont typeface="Arial" panose="020B0604020202020204" pitchFamily="34" charset="0"/>
              <a:buChar char="•"/>
              <a:defRPr sz="1961">
                <a:gradFill>
                  <a:gsLst>
                    <a:gs pos="0">
                      <a:schemeClr val="tx1"/>
                    </a:gs>
                    <a:gs pos="100000">
                      <a:schemeClr val="tx1"/>
                    </a:gs>
                  </a:gsLst>
                  <a:lin ang="5400000" scaled="1"/>
                </a:gradFill>
              </a:defRPr>
            </a:lvl2pPr>
            <a:lvl3pPr marL="806748" indent="-224097">
              <a:spcBef>
                <a:spcPts val="0"/>
              </a:spcBef>
              <a:spcAft>
                <a:spcPts val="1274"/>
              </a:spcAft>
              <a:buClr>
                <a:srgbClr val="000000"/>
              </a:buClr>
              <a:buSzPct val="77000"/>
              <a:buFont typeface="Arial" panose="020B0604020202020204" pitchFamily="34" charset="0"/>
              <a:buChar char="•"/>
              <a:defRPr sz="1961">
                <a:gradFill>
                  <a:gsLst>
                    <a:gs pos="0">
                      <a:schemeClr val="tx1"/>
                    </a:gs>
                    <a:gs pos="100000">
                      <a:schemeClr val="tx1"/>
                    </a:gs>
                  </a:gsLst>
                  <a:lin ang="5400000" scaled="1"/>
                </a:gradFill>
              </a:defRPr>
            </a:lvl3pPr>
            <a:lvl4pPr marL="672290" indent="0">
              <a:spcBef>
                <a:spcPts val="0"/>
              </a:spcBef>
              <a:spcAft>
                <a:spcPts val="1274"/>
              </a:spcAft>
              <a:buNone/>
              <a:defRPr sz="1961"/>
            </a:lvl4pPr>
            <a:lvl5pPr marL="896386"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gradFill>
                  <a:gsLst>
                    <a:gs pos="0">
                      <a:schemeClr val="tx1"/>
                    </a:gs>
                    <a:gs pos="100000">
                      <a:schemeClr val="tx1"/>
                    </a:gs>
                  </a:gsLst>
                  <a:lin ang="5400000" scaled="1"/>
                </a:gradFill>
              </a:defRPr>
            </a:lvl1pPr>
          </a:lstStyle>
          <a:p>
            <a:r>
              <a:rPr lang="en-US"/>
              <a:t>Heading Segoe UI </a:t>
            </a:r>
            <a:r>
              <a:rPr lang="en-US" err="1"/>
              <a:t>Semibold</a:t>
            </a:r>
            <a:r>
              <a:rPr lang="en-US"/>
              <a:t> 32pt</a:t>
            </a:r>
          </a:p>
        </p:txBody>
      </p:sp>
      <p:sp>
        <p:nvSpPr>
          <p:cNvPr id="5" name="Text Placeholder 3">
            <a:extLst>
              <a:ext uri="{FF2B5EF4-FFF2-40B4-BE49-F238E27FC236}">
                <a16:creationId xmlns:a16="http://schemas.microsoft.com/office/drawing/2014/main" id="{BF94EA65-2CBF-4A04-9D22-169D8572F347}"/>
              </a:ext>
            </a:extLst>
          </p:cNvPr>
          <p:cNvSpPr>
            <a:spLocks noGrp="1"/>
          </p:cNvSpPr>
          <p:nvPr>
            <p:ph type="body" sz="quarter" idx="12" hasCustomPrompt="1"/>
          </p:nvPr>
        </p:nvSpPr>
        <p:spPr>
          <a:xfrm>
            <a:off x="426423" y="1083831"/>
            <a:ext cx="11339774" cy="353070"/>
          </a:xfrm>
        </p:spPr>
        <p:txBody>
          <a:bodyPr wrap="square" lIns="0" tIns="0" rIns="0" bIns="0">
            <a:spAutoFit/>
          </a:bodyPr>
          <a:lstStyle>
            <a:lvl1pPr marL="0" indent="0">
              <a:lnSpc>
                <a:spcPct val="90000"/>
              </a:lnSpc>
              <a:spcBef>
                <a:spcPts val="0"/>
              </a:spcBef>
              <a:spcAft>
                <a:spcPts val="1274"/>
              </a:spcAft>
              <a:buNone/>
              <a:defRPr sz="2549" b="0" i="0">
                <a:gradFill>
                  <a:gsLst>
                    <a:gs pos="0">
                      <a:schemeClr val="tx1"/>
                    </a:gs>
                    <a:gs pos="100000">
                      <a:schemeClr val="tx1"/>
                    </a:gs>
                  </a:gsLst>
                  <a:lin ang="5400000" scaled="1"/>
                </a:gradFill>
                <a:latin typeface="+mn-lt"/>
              </a:defRPr>
            </a:lvl1pPr>
            <a:lvl2pPr marL="224097" indent="0">
              <a:lnSpc>
                <a:spcPct val="90000"/>
              </a:lnSpc>
              <a:spcBef>
                <a:spcPts val="0"/>
              </a:spcBef>
              <a:spcAft>
                <a:spcPts val="1274"/>
              </a:spcAft>
              <a:buNone/>
              <a:defRPr sz="1961">
                <a:solidFill>
                  <a:schemeClr val="tx2"/>
                </a:solidFill>
              </a:defRPr>
            </a:lvl2pPr>
            <a:lvl3pPr marL="448193" indent="0">
              <a:spcBef>
                <a:spcPts val="0"/>
              </a:spcBef>
              <a:spcAft>
                <a:spcPts val="1274"/>
              </a:spcAft>
              <a:buNone/>
              <a:defRPr sz="1961"/>
            </a:lvl3pPr>
            <a:lvl4pPr marL="672290" indent="0">
              <a:spcBef>
                <a:spcPts val="0"/>
              </a:spcBef>
              <a:spcAft>
                <a:spcPts val="1274"/>
              </a:spcAft>
              <a:buNone/>
              <a:defRPr sz="1961"/>
            </a:lvl4pPr>
            <a:lvl5pPr marL="896386" indent="0">
              <a:buNone/>
              <a:defRPr/>
            </a:lvl5pPr>
          </a:lstStyle>
          <a:p>
            <a:pPr lvl="0"/>
            <a:r>
              <a:rPr lang="en-US"/>
              <a:t>Subtitle Segoe UI 26pt</a:t>
            </a:r>
          </a:p>
        </p:txBody>
      </p:sp>
    </p:spTree>
    <p:extLst>
      <p:ext uri="{BB962C8B-B14F-4D97-AF65-F5344CB8AC3E}">
        <p14:creationId xmlns:p14="http://schemas.microsoft.com/office/powerpoint/2010/main" val="1699631533"/>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B208B12-C03B-4E60-8C0B-58DD5CFFCD63}"/>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2C1B3F97-2358-48DA-909A-77D151B1FC3D}"/>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407724A-3052-49A8-BEC3-ED4F97789BA3}"/>
              </a:ext>
            </a:extLst>
          </p:cNvPr>
          <p:cNvSpPr>
            <a:spLocks noGrp="1"/>
          </p:cNvSpPr>
          <p:nvPr>
            <p:ph type="dt" sz="half" idx="10"/>
          </p:nvPr>
        </p:nvSpPr>
        <p:spPr/>
        <p:txBody>
          <a:bodyPr/>
          <a:lstStyle/>
          <a:p>
            <a:fld id="{3073504C-334D-49D7-B8EB-8F080BF8AEB4}" type="datetimeFigureOut">
              <a:rPr lang="fr-FR" smtClean="0"/>
              <a:t>07/12/2021</a:t>
            </a:fld>
            <a:endParaRPr lang="fr-FR"/>
          </a:p>
        </p:txBody>
      </p:sp>
      <p:sp>
        <p:nvSpPr>
          <p:cNvPr id="5" name="Espace réservé du pied de page 4">
            <a:extLst>
              <a:ext uri="{FF2B5EF4-FFF2-40B4-BE49-F238E27FC236}">
                <a16:creationId xmlns:a16="http://schemas.microsoft.com/office/drawing/2014/main" id="{5AD5063D-59DE-4A9B-9061-0DA34D87D9E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B9C1A534-DF54-4C8C-B9BD-BBEA8A11DDBE}"/>
              </a:ext>
            </a:extLst>
          </p:cNvPr>
          <p:cNvSpPr>
            <a:spLocks noGrp="1"/>
          </p:cNvSpPr>
          <p:nvPr>
            <p:ph type="sldNum" sz="quarter" idx="12"/>
          </p:nvPr>
        </p:nvSpPr>
        <p:spPr/>
        <p:txBody>
          <a:bodyPr/>
          <a:lstStyle/>
          <a:p>
            <a:fld id="{41EE1F9F-1BED-49E5-A731-6806BBEC8645}" type="slidenum">
              <a:rPr lang="fr-FR" smtClean="0"/>
              <a:t>‹#›</a:t>
            </a:fld>
            <a:endParaRPr lang="fr-FR"/>
          </a:p>
        </p:txBody>
      </p:sp>
    </p:spTree>
    <p:extLst>
      <p:ext uri="{BB962C8B-B14F-4D97-AF65-F5344CB8AC3E}">
        <p14:creationId xmlns:p14="http://schemas.microsoft.com/office/powerpoint/2010/main" val="25159103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_sub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gradFill>
                  <a:gsLst>
                    <a:gs pos="0">
                      <a:schemeClr val="tx1"/>
                    </a:gs>
                    <a:gs pos="100000">
                      <a:schemeClr val="tx1"/>
                    </a:gs>
                  </a:gsLst>
                  <a:lin ang="5400000" scaled="0"/>
                </a:gradFill>
              </a:defRPr>
            </a:lvl1pPr>
          </a:lstStyle>
          <a:p>
            <a:r>
              <a:rPr lang="en-US"/>
              <a:t>Title</a:t>
            </a:r>
          </a:p>
        </p:txBody>
      </p:sp>
      <p:sp>
        <p:nvSpPr>
          <p:cNvPr id="4" name="Text Placeholder 3">
            <a:extLst>
              <a:ext uri="{FF2B5EF4-FFF2-40B4-BE49-F238E27FC236}">
                <a16:creationId xmlns:a16="http://schemas.microsoft.com/office/drawing/2014/main" id="{57BEFECC-0B6B-45D3-81EE-9C365B656BA6}"/>
              </a:ext>
            </a:extLst>
          </p:cNvPr>
          <p:cNvSpPr>
            <a:spLocks noGrp="1"/>
          </p:cNvSpPr>
          <p:nvPr>
            <p:ph type="body" sz="quarter" idx="10" hasCustomPrompt="1"/>
          </p:nvPr>
        </p:nvSpPr>
        <p:spPr>
          <a:xfrm>
            <a:off x="426424" y="1106226"/>
            <a:ext cx="11336039" cy="271592"/>
          </a:xfrm>
        </p:spPr>
        <p:txBody>
          <a:bodyPr>
            <a:spAutoFit/>
          </a:bodyPr>
          <a:lstStyle>
            <a:lvl1pPr>
              <a:defRPr lang="en-US" sz="1961" dirty="0">
                <a:gradFill>
                  <a:gsLst>
                    <a:gs pos="1250">
                      <a:schemeClr val="accent1"/>
                    </a:gs>
                    <a:gs pos="100000">
                      <a:schemeClr val="accent1"/>
                    </a:gs>
                  </a:gsLst>
                  <a:lin ang="5400000" scaled="0"/>
                </a:gradFill>
                <a:latin typeface="Segoe UI Semibold" panose="020B0702040204020203" pitchFamily="34" charset="0"/>
                <a:cs typeface="Segoe UI Semibold" panose="020B0702040204020203" pitchFamily="34" charset="0"/>
              </a:defRPr>
            </a:lvl1pPr>
          </a:lstStyle>
          <a:p>
            <a:pPr lvl="0"/>
            <a:r>
              <a:rPr lang="en-US"/>
              <a:t>Subtitle</a:t>
            </a:r>
          </a:p>
        </p:txBody>
      </p:sp>
    </p:spTree>
    <p:extLst>
      <p:ext uri="{BB962C8B-B14F-4D97-AF65-F5344CB8AC3E}">
        <p14:creationId xmlns:p14="http://schemas.microsoft.com/office/powerpoint/2010/main" val="3470295394"/>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photo">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DCB9C1-AA91-45D7-B6D7-9C3CA5DF504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045" t="22211" r="6422" b="1386"/>
          <a:stretch/>
        </p:blipFill>
        <p:spPr>
          <a:xfrm>
            <a:off x="0" y="487"/>
            <a:ext cx="12192000" cy="6858000"/>
          </a:xfrm>
          <a:prstGeom prst="rect">
            <a:avLst/>
          </a:prstGeom>
          <a:ln>
            <a:noFill/>
          </a:ln>
        </p:spPr>
      </p:pic>
      <p:sp>
        <p:nvSpPr>
          <p:cNvPr id="4" name="Rectangle 3">
            <a:extLst>
              <a:ext uri="{FF2B5EF4-FFF2-40B4-BE49-F238E27FC236}">
                <a16:creationId xmlns:a16="http://schemas.microsoft.com/office/drawing/2014/main" id="{0529471F-9244-4407-A1C3-4A39A575451C}"/>
              </a:ext>
            </a:extLst>
          </p:cNvPr>
          <p:cNvSpPr/>
          <p:nvPr userDrawn="1"/>
        </p:nvSpPr>
        <p:spPr bwMode="auto">
          <a:xfrm>
            <a:off x="0" y="437140"/>
            <a:ext cx="12192000" cy="6420860"/>
          </a:xfrm>
          <a:prstGeom prst="rect">
            <a:avLst/>
          </a:prstGeom>
          <a:gradFill flip="none" rotWithShape="1">
            <a:gsLst>
              <a:gs pos="52000">
                <a:srgbClr val="000000">
                  <a:alpha val="40000"/>
                </a:srgbClr>
              </a:gs>
              <a:gs pos="34000">
                <a:srgbClr val="000000">
                  <a:alpha val="70000"/>
                </a:srgbClr>
              </a:gs>
              <a:gs pos="66000">
                <a:srgbClr val="000000">
                  <a:alpha val="0"/>
                </a:srgbClr>
              </a:gs>
            </a:gsLst>
            <a:lin ang="16800000" scaled="0"/>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29544" y="3029995"/>
            <a:ext cx="9401560" cy="1793104"/>
          </a:xfrm>
          <a:noFill/>
        </p:spPr>
        <p:txBody>
          <a:bodyPr lIns="0" tIns="0" rIns="0" bIns="182880" anchor="b" anchorCtr="0"/>
          <a:lstStyle>
            <a:lvl1pPr>
              <a:defRPr sz="5294" strike="noStrike" spc="-147"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26426" y="4838790"/>
            <a:ext cx="9401560" cy="945435"/>
          </a:xfrm>
          <a:noFill/>
        </p:spPr>
        <p:txBody>
          <a:bodyPr lIns="0" tIns="0" rIns="0" bIns="0">
            <a:noAutofit/>
          </a:bodyPr>
          <a:lstStyle>
            <a:lvl1pPr marL="0" indent="0">
              <a:lnSpc>
                <a:spcPct val="100000"/>
              </a:lnSpc>
              <a:spcBef>
                <a:spcPts val="0"/>
              </a:spcBef>
              <a:buNone/>
              <a:defRPr sz="1568" spc="0" baseline="0">
                <a:solidFill>
                  <a:schemeClr val="bg2"/>
                </a:solidFill>
                <a:latin typeface="+mn-lt"/>
              </a:defRPr>
            </a:lvl1pPr>
          </a:lstStyle>
          <a:p>
            <a:pPr lvl="0"/>
            <a:r>
              <a:rPr lang="en-US"/>
              <a:t>Author name</a:t>
            </a:r>
          </a:p>
          <a:p>
            <a:pPr lvl="0"/>
            <a:r>
              <a:rPr lang="en-US"/>
              <a:t>Date</a:t>
            </a:r>
          </a:p>
        </p:txBody>
      </p:sp>
      <p:pic>
        <p:nvPicPr>
          <p:cNvPr id="9" name="Picture 8">
            <a:extLst>
              <a:ext uri="{FF2B5EF4-FFF2-40B4-BE49-F238E27FC236}">
                <a16:creationId xmlns:a16="http://schemas.microsoft.com/office/drawing/2014/main" id="{CE6EF3BB-917F-4FF8-AB2D-A353873938D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28681" y="437140"/>
            <a:ext cx="896425" cy="191140"/>
          </a:xfrm>
          <a:prstGeom prst="rect">
            <a:avLst/>
          </a:prstGeom>
        </p:spPr>
      </p:pic>
    </p:spTree>
    <p:extLst>
      <p:ext uri="{BB962C8B-B14F-4D97-AF65-F5344CB8AC3E}">
        <p14:creationId xmlns:p14="http://schemas.microsoft.com/office/powerpoint/2010/main" val="9153314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2394282888"/>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6798986"/>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gradFill>
                  <a:gsLst>
                    <a:gs pos="83000">
                      <a:schemeClr val="tx1"/>
                    </a:gs>
                    <a:gs pos="100000">
                      <a:schemeClr val="tx1"/>
                    </a:gs>
                  </a:gsLst>
                  <a:lin ang="5400000" scaled="1"/>
                </a:gra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1612749"/>
          </a:xfrm>
        </p:spPr>
        <p:txBody>
          <a:bodyPr/>
          <a:lstStyle>
            <a:lvl1pPr>
              <a:defRPr>
                <a:gradFill>
                  <a:gsLst>
                    <a:gs pos="83000">
                      <a:schemeClr val="tx1"/>
                    </a:gs>
                    <a:gs pos="100000">
                      <a:schemeClr val="tx1"/>
                    </a:gs>
                  </a:gsLst>
                  <a:lin ang="5400000" scaled="1"/>
                </a:gradFill>
              </a:defRPr>
            </a:lvl1pPr>
            <a:lvl2pPr>
              <a:defRPr>
                <a:gradFill>
                  <a:gsLst>
                    <a:gs pos="83000">
                      <a:schemeClr val="tx1"/>
                    </a:gs>
                    <a:gs pos="100000">
                      <a:schemeClr val="tx1"/>
                    </a:gs>
                  </a:gsLst>
                  <a:lin ang="5400000" scaled="1"/>
                </a:gradFill>
              </a:defRPr>
            </a:lvl2pPr>
            <a:lvl3pPr>
              <a:defRPr>
                <a:gradFill>
                  <a:gsLst>
                    <a:gs pos="83000">
                      <a:schemeClr val="tx1"/>
                    </a:gs>
                    <a:gs pos="100000">
                      <a:schemeClr val="tx1"/>
                    </a:gs>
                  </a:gsLst>
                  <a:lin ang="5400000" scaled="1"/>
                </a:gradFill>
              </a:defRPr>
            </a:lvl3pPr>
            <a:lvl4pPr>
              <a:defRPr>
                <a:gradFill>
                  <a:gsLst>
                    <a:gs pos="83000">
                      <a:schemeClr val="tx1"/>
                    </a:gs>
                    <a:gs pos="100000">
                      <a:schemeClr val="tx1"/>
                    </a:gs>
                  </a:gsLst>
                  <a:lin ang="5400000" scaled="1"/>
                </a:gradFill>
              </a:defRPr>
            </a:lvl4pPr>
            <a:lvl5pPr>
              <a:defRPr>
                <a:gradFill>
                  <a:gsLst>
                    <a:gs pos="83000">
                      <a:schemeClr val="tx1"/>
                    </a:gs>
                    <a:gs pos="100000">
                      <a:schemeClr val="tx1"/>
                    </a:gs>
                  </a:gsLst>
                  <a:lin ang="5400000" scaled="1"/>
                </a:gra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Lst>
          </p:cNvPr>
          <p:cNvSpPr txBox="1"/>
          <p:nvPr userDrawn="1"/>
        </p:nvSpPr>
        <p:spPr>
          <a:xfrm>
            <a:off x="12355721" y="-203944"/>
            <a:ext cx="577081" cy="153888"/>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UI"/>
                <a:ea typeface="+mn-ea"/>
                <a:cs typeface="+mn-cs"/>
              </a:rPr>
              <a:t>ELT layout</a:t>
            </a:r>
          </a:p>
        </p:txBody>
      </p:sp>
    </p:spTree>
    <p:extLst>
      <p:ext uri="{BB962C8B-B14F-4D97-AF65-F5344CB8AC3E}">
        <p14:creationId xmlns:p14="http://schemas.microsoft.com/office/powerpoint/2010/main" val="120682906"/>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2" Type="http://schemas.openxmlformats.org/officeDocument/2006/relationships/theme" Target="../theme/theme10.xml"/><Relationship Id="rId1" Type="http://schemas.openxmlformats.org/officeDocument/2006/relationships/slideLayout" Target="../slideLayouts/slideLayout19.xml"/></Relationships>
</file>

<file path=ppt/slideMasters/_rels/slideMaster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2" Type="http://schemas.openxmlformats.org/officeDocument/2006/relationships/theme" Target="../theme/theme12.xml"/><Relationship Id="rId1" Type="http://schemas.openxmlformats.org/officeDocument/2006/relationships/slideLayout" Target="../slideLayouts/slideLayout20.xml"/></Relationships>
</file>

<file path=ppt/slideMasters/_rels/slideMaster13.xml.rels><?xml version="1.0" encoding="UTF-8" standalone="yes"?>
<Relationships xmlns="http://schemas.openxmlformats.org/package/2006/relationships"><Relationship Id="rId2" Type="http://schemas.openxmlformats.org/officeDocument/2006/relationships/theme" Target="../theme/theme13.xml"/><Relationship Id="rId1" Type="http://schemas.openxmlformats.org/officeDocument/2006/relationships/slideLayout" Target="../slideLayouts/slideLayout21.xml"/></Relationships>
</file>

<file path=ppt/slideMasters/_rels/slideMaster14.xml.rels><?xml version="1.0" encoding="UTF-8" standalone="yes"?>
<Relationships xmlns="http://schemas.openxmlformats.org/package/2006/relationships"><Relationship Id="rId2" Type="http://schemas.openxmlformats.org/officeDocument/2006/relationships/theme" Target="../theme/theme14.xml"/><Relationship Id="rId1" Type="http://schemas.openxmlformats.org/officeDocument/2006/relationships/slideLayout" Target="../slideLayouts/slideLayout2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21" Type="http://schemas.openxmlformats.org/officeDocument/2006/relationships/slideLayout" Target="../slideLayouts/slideLayout43.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slideLayout" Target="../slideLayouts/slideLayout4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23" Type="http://schemas.openxmlformats.org/officeDocument/2006/relationships/image" Target="../media/image1.emf"/><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theme" Target="../theme/theme15.xml"/></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5.xml"/><Relationship Id="rId7" Type="http://schemas.openxmlformats.org/officeDocument/2006/relationships/theme" Target="../theme/theme3.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4.xml"/><Relationship Id="rId1" Type="http://schemas.openxmlformats.org/officeDocument/2006/relationships/slideLayout" Target="../slideLayouts/slideLayout9.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jpeg"/><Relationship Id="rId1"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image" Target="../media/image7.png"/><Relationship Id="rId4" Type="http://schemas.openxmlformats.org/officeDocument/2006/relationships/image" Target="../media/image2.emf"/></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1.emf"/><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3.png"/><Relationship Id="rId4" Type="http://schemas.openxmlformats.org/officeDocument/2006/relationships/image" Target="../media/image2.emf"/></Relationships>
</file>

<file path=ppt/slideMasters/_rels/slideMaster9.xml.rels><?xml version="1.0" encoding="UTF-8" standalone="yes"?>
<Relationships xmlns="http://schemas.openxmlformats.org/package/2006/relationships"><Relationship Id="rId3" Type="http://schemas.openxmlformats.org/officeDocument/2006/relationships/theme" Target="../theme/theme9.xml"/><Relationship Id="rId2" Type="http://schemas.openxmlformats.org/officeDocument/2006/relationships/slideLayout" Target="../slideLayouts/slideLayout18.xml"/><Relationship Id="rId1" Type="http://schemas.openxmlformats.org/officeDocument/2006/relationships/slideLayout" Target="../slideLayouts/slideLayout17.xml"/><Relationship Id="rId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4B35DFF-521F-4299-AFE7-A8D2411E1B3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9F2FF9F-9A34-4AC4-8D89-228D66721DC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F997FF-E984-4194-A8CE-1A88F3D8A7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E5A66C-8AD6-4903-9EDF-18C7E82CE56E}" type="datetimeFigureOut">
              <a:rPr lang="en-US" smtClean="0"/>
              <a:t>12/7/2021</a:t>
            </a:fld>
            <a:endParaRPr lang="en-US"/>
          </a:p>
        </p:txBody>
      </p:sp>
      <p:sp>
        <p:nvSpPr>
          <p:cNvPr id="5" name="Footer Placeholder 4">
            <a:extLst>
              <a:ext uri="{FF2B5EF4-FFF2-40B4-BE49-F238E27FC236}">
                <a16:creationId xmlns:a16="http://schemas.microsoft.com/office/drawing/2014/main" id="{96A31EEF-77AF-4CA3-9703-1B7AD1AFDCE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2A18D52-0F09-4FB1-AEB3-E843BA46967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F0F13B-A097-4876-9CB5-0F2952D11353}" type="slidenum">
              <a:rPr lang="en-US" smtClean="0"/>
              <a:t>‹#›</a:t>
            </a:fld>
            <a:endParaRPr lang="en-US"/>
          </a:p>
        </p:txBody>
      </p:sp>
    </p:spTree>
    <p:extLst>
      <p:ext uri="{BB962C8B-B14F-4D97-AF65-F5344CB8AC3E}">
        <p14:creationId xmlns:p14="http://schemas.microsoft.com/office/powerpoint/2010/main" val="4229687701"/>
      </p:ext>
    </p:extLst>
  </p:cSld>
  <p:clrMap bg1="lt1" tx1="dk1" bg2="lt2" tx2="dk2" accent1="accent1" accent2="accent2" accent3="accent3" accent4="accent4" accent5="accent5" accent6="accent6" hlink="hlink" folHlink="folHlink"/>
  <p:sldLayoutIdLst>
    <p:sldLayoutId id="2147484914" r:id="rId1"/>
    <p:sldLayoutId id="214748491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E7D5-CF57-46EF-B807-FDD0502418D4}" type="datetimeFigureOut">
              <a:rPr lang="en-US" smtClean="0"/>
              <a:t>12/7/2021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1082545526"/>
      </p:ext>
    </p:extLst>
  </p:cSld>
  <p:clrMap bg1="lt1" tx1="dk1" bg2="lt2" tx2="dk2" accent1="accent1" accent2="accent2" accent3="accent3" accent4="accent4" accent5="accent5" accent6="accent6" hlink="hlink" folHlink="folHlink"/>
  <p:sldLayoutIdLst>
    <p:sldLayoutId id="214748516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2"/>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31123630"/>
      </p:ext>
    </p:extLst>
  </p:cSld>
  <p:clrMap bg1="lt1" tx1="dk1" bg2="lt2" tx2="dk2" accent1="accent1" accent2="accent2" accent3="accent3" accent4="accent4" accent5="accent5" accent6="accent6" hlink="hlink" folHlink="folHlink"/>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1" y="1189178"/>
            <a:ext cx="11653521" cy="2052030"/>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12" name="Group 11"/>
          <p:cNvGrpSpPr/>
          <p:nvPr userDrawn="1"/>
        </p:nvGrpSpPr>
        <p:grpSpPr>
          <a:xfrm>
            <a:off x="12370976" y="-217"/>
            <a:ext cx="935474" cy="5556521"/>
            <a:chOff x="12618971" y="-221"/>
            <a:chExt cx="954232" cy="5667137"/>
          </a:xfrm>
        </p:grpSpPr>
        <p:grpSp>
          <p:nvGrpSpPr>
            <p:cNvPr id="13" name="Group 12"/>
            <p:cNvGrpSpPr/>
            <p:nvPr userDrawn="1"/>
          </p:nvGrpSpPr>
          <p:grpSpPr>
            <a:xfrm rot="5400000">
              <a:off x="10104324" y="2523034"/>
              <a:ext cx="5658529" cy="629235"/>
              <a:chOff x="1586734" y="4543426"/>
              <a:chExt cx="5658529" cy="629235"/>
            </a:xfrm>
          </p:grpSpPr>
          <p:sp>
            <p:nvSpPr>
              <p:cNvPr id="17" name="Rectangle 16"/>
              <p:cNvSpPr/>
              <p:nvPr userDrawn="1"/>
            </p:nvSpPr>
            <p:spPr bwMode="auto">
              <a:xfrm>
                <a:off x="4542210" y="4543426"/>
                <a:ext cx="869930" cy="289766"/>
              </a:xfrm>
              <a:prstGeom prst="rect">
                <a:avLst/>
              </a:prstGeom>
              <a:solidFill>
                <a:srgbClr val="B4009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Magenta</a:t>
                </a:r>
              </a:p>
              <a:p>
                <a:pPr marL="0" algn="l" defTabSz="914102" rtl="0" eaLnBrk="1" fontAlgn="base" latinLnBrk="0" hangingPunct="1">
                  <a:lnSpc>
                    <a:spcPct val="100000"/>
                  </a:lnSpc>
                  <a:spcBef>
                    <a:spcPct val="0"/>
                  </a:spcBef>
                  <a:spcAft>
                    <a:spcPct val="0"/>
                  </a:spcAft>
                </a:pPr>
                <a:r>
                  <a:rPr lang="en-US" sz="490" kern="1200" baseline="0" dirty="0">
                    <a:gradFill>
                      <a:gsLst>
                        <a:gs pos="0">
                          <a:srgbClr val="FFFFFF"/>
                        </a:gs>
                        <a:gs pos="100000">
                          <a:srgbClr val="FFFFFF"/>
                        </a:gs>
                      </a:gsLst>
                      <a:lin ang="5400000" scaled="0"/>
                    </a:gradFill>
                    <a:latin typeface="+mn-lt"/>
                    <a:ea typeface="Segoe UI" pitchFamily="34" charset="0"/>
                    <a:cs typeface="Segoe UI" pitchFamily="34" charset="0"/>
                  </a:rPr>
                  <a:t>R:180 G:0 B:158</a:t>
                </a:r>
              </a:p>
            </p:txBody>
          </p:sp>
          <p:sp>
            <p:nvSpPr>
              <p:cNvPr id="19" name="Rectangle 18"/>
              <p:cNvSpPr/>
              <p:nvPr userDrawn="1"/>
            </p:nvSpPr>
            <p:spPr bwMode="auto">
              <a:xfrm>
                <a:off x="6375333" y="4543427"/>
                <a:ext cx="869930" cy="289766"/>
              </a:xfrm>
              <a:prstGeom prst="rect">
                <a:avLst/>
              </a:prstGeom>
              <a:solidFill>
                <a:srgbClr val="FFB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77876">
                          <a:srgbClr val="1E1E1E"/>
                        </a:gs>
                        <a:gs pos="47000">
                          <a:srgbClr val="1E1E1E"/>
                        </a:gs>
                      </a:gsLst>
                      <a:lin ang="5400000" scaled="0"/>
                    </a:gradFill>
                    <a:latin typeface="+mn-lt"/>
                    <a:ea typeface="Segoe UI" pitchFamily="34" charset="0"/>
                    <a:cs typeface="Segoe UI" pitchFamily="34" charset="0"/>
                  </a:rPr>
                  <a:t>Yellow</a:t>
                </a:r>
              </a:p>
              <a:p>
                <a:pPr marL="0" algn="l" defTabSz="914102" rtl="0" eaLnBrk="1" fontAlgn="base" latinLnBrk="0" hangingPunct="1">
                  <a:lnSpc>
                    <a:spcPct val="100000"/>
                  </a:lnSpc>
                  <a:spcBef>
                    <a:spcPct val="0"/>
                  </a:spcBef>
                  <a:spcAft>
                    <a:spcPct val="0"/>
                  </a:spcAft>
                </a:pPr>
                <a:r>
                  <a:rPr lang="en-US" sz="490" kern="1200" dirty="0">
                    <a:gradFill>
                      <a:gsLst>
                        <a:gs pos="77876">
                          <a:srgbClr val="1E1E1E"/>
                        </a:gs>
                        <a:gs pos="47000">
                          <a:srgbClr val="1E1E1E"/>
                        </a:gs>
                      </a:gsLst>
                      <a:lin ang="5400000" scaled="0"/>
                    </a:gradFill>
                    <a:latin typeface="+mn-lt"/>
                    <a:ea typeface="Segoe UI" pitchFamily="34" charset="0"/>
                    <a:cs typeface="Segoe UI" pitchFamily="34" charset="0"/>
                  </a:rPr>
                  <a:t>R:255 G:185 B:0</a:t>
                </a:r>
              </a:p>
            </p:txBody>
          </p:sp>
          <p:sp>
            <p:nvSpPr>
              <p:cNvPr id="20" name="Rectangle 19"/>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14102" fontAlgn="base">
                  <a:lnSpc>
                    <a:spcPct val="100000"/>
                  </a:lnSpc>
                  <a:spcBef>
                    <a:spcPct val="0"/>
                  </a:spcBef>
                  <a:spcAft>
                    <a:spcPct val="0"/>
                  </a:spcAft>
                </a:pPr>
                <a:r>
                  <a:rPr lang="en-US" sz="490" kern="1200" baseline="0" dirty="0">
                    <a:gradFill>
                      <a:gsLst>
                        <a:gs pos="0">
                          <a:srgbClr val="FFFFFF"/>
                        </a:gs>
                        <a:gs pos="100000">
                          <a:srgbClr val="FFFFFF"/>
                        </a:gs>
                      </a:gsLst>
                      <a:lin ang="5400000" scaled="0"/>
                    </a:gradFill>
                    <a:latin typeface="+mn-lt"/>
                    <a:ea typeface="Segoe UI" pitchFamily="34" charset="0"/>
                    <a:cs typeface="Segoe UI" pitchFamily="34" charset="0"/>
                  </a:rPr>
                  <a:t>R:0 G:32 B:80</a:t>
                </a:r>
              </a:p>
            </p:txBody>
          </p:sp>
          <p:sp>
            <p:nvSpPr>
              <p:cNvPr id="21" name="Rectangle 2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Orange</a:t>
                </a:r>
              </a:p>
              <a:p>
                <a:pPr algn="l" defTabSz="914102" fontAlgn="base">
                  <a:lnSpc>
                    <a:spcPct val="100000"/>
                  </a:lnSpc>
                  <a:spcBef>
                    <a:spcPct val="0"/>
                  </a:spcBef>
                  <a:spcAft>
                    <a:spcPct val="0"/>
                  </a:spcAft>
                </a:pPr>
                <a:r>
                  <a:rPr lang="en-US" sz="490" kern="1200" baseline="0" dirty="0">
                    <a:gradFill>
                      <a:gsLst>
                        <a:gs pos="0">
                          <a:srgbClr val="FFFFFF"/>
                        </a:gs>
                        <a:gs pos="100000">
                          <a:srgbClr val="FFFFFF"/>
                        </a:gs>
                      </a:gsLst>
                      <a:lin ang="5400000" scaled="0"/>
                    </a:gradFill>
                    <a:latin typeface="+mn-lt"/>
                    <a:ea typeface="Segoe UI" pitchFamily="34" charset="0"/>
                    <a:cs typeface="Segoe UI" pitchFamily="34" charset="0"/>
                  </a:rPr>
                  <a:t>R:216 G:59 B:1</a:t>
                </a:r>
              </a:p>
            </p:txBody>
          </p:sp>
          <p:sp>
            <p:nvSpPr>
              <p:cNvPr id="22" name="Rectangle 21"/>
              <p:cNvSpPr/>
              <p:nvPr userDrawn="1"/>
            </p:nvSpPr>
            <p:spPr bwMode="auto">
              <a:xfrm>
                <a:off x="3419856"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Teal</a:t>
                </a:r>
              </a:p>
              <a:p>
                <a:pPr algn="l" defTabSz="914102" fontAlgn="base">
                  <a:lnSpc>
                    <a:spcPct val="100000"/>
                  </a:lnSpc>
                  <a:spcBef>
                    <a:spcPct val="0"/>
                  </a:spcBef>
                  <a:spcAft>
                    <a:spcPct val="0"/>
                  </a:spcAft>
                </a:pPr>
                <a:r>
                  <a:rPr lang="en-US" sz="490" dirty="0">
                    <a:gradFill>
                      <a:gsLst>
                        <a:gs pos="0">
                          <a:srgbClr val="FFFFFF"/>
                        </a:gs>
                        <a:gs pos="100000">
                          <a:srgbClr val="FFFFFF"/>
                        </a:gs>
                      </a:gsLst>
                      <a:lin ang="5400000" scaled="0"/>
                    </a:gradFill>
                    <a:ea typeface="Segoe UI" pitchFamily="34" charset="0"/>
                    <a:cs typeface="Segoe UI" pitchFamily="34" charset="0"/>
                  </a:rPr>
                  <a:t>R:</a:t>
                </a:r>
                <a:r>
                  <a:rPr lang="en-US" sz="490" baseline="0" dirty="0">
                    <a:gradFill>
                      <a:gsLst>
                        <a:gs pos="0">
                          <a:srgbClr val="FFFFFF"/>
                        </a:gs>
                        <a:gs pos="100000">
                          <a:srgbClr val="FFFFFF"/>
                        </a:gs>
                      </a:gsLst>
                      <a:lin ang="5400000" scaled="0"/>
                    </a:gradFill>
                    <a:ea typeface="Segoe UI" pitchFamily="34" charset="0"/>
                    <a:cs typeface="Segoe UI" pitchFamily="34" charset="0"/>
                  </a:rPr>
                  <a:t>0 G:130 B:114</a:t>
                </a:r>
                <a:endParaRPr lang="en-US" sz="490" dirty="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userDrawn="1"/>
            </p:nvSpPr>
            <p:spPr bwMode="auto">
              <a:xfrm>
                <a:off x="1586734" y="4882895"/>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Purple</a:t>
                </a:r>
              </a:p>
              <a:p>
                <a:pPr marL="0" algn="l" defTabSz="914102" rtl="0" eaLnBrk="1" fontAlgn="base" latinLnBrk="0" hangingPunct="1">
                  <a:lnSpc>
                    <a:spcPct val="100000"/>
                  </a:lnSpc>
                  <a:spcBef>
                    <a:spcPct val="0"/>
                  </a:spcBef>
                  <a:spcAft>
                    <a:spcPct val="0"/>
                  </a:spcAft>
                </a:pPr>
                <a:r>
                  <a:rPr lang="en-US" sz="490" kern="1200" dirty="0">
                    <a:gradFill>
                      <a:gsLst>
                        <a:gs pos="0">
                          <a:srgbClr val="FFFFFF"/>
                        </a:gs>
                        <a:gs pos="100000">
                          <a:srgbClr val="FFFFFF"/>
                        </a:gs>
                      </a:gsLst>
                      <a:lin ang="5400000" scaled="0"/>
                    </a:gradFill>
                    <a:latin typeface="+mn-lt"/>
                    <a:ea typeface="Segoe UI" pitchFamily="34" charset="0"/>
                    <a:cs typeface="Segoe UI" pitchFamily="34" charset="0"/>
                  </a:rPr>
                  <a:t>R:92 G:45 B:145</a:t>
                </a:r>
              </a:p>
            </p:txBody>
          </p:sp>
          <p:sp>
            <p:nvSpPr>
              <p:cNvPr id="25" name="Rectangle 24"/>
              <p:cNvSpPr/>
              <p:nvPr userDrawn="1"/>
            </p:nvSpPr>
            <p:spPr bwMode="auto">
              <a:xfrm>
                <a:off x="3419857"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Green</a:t>
                </a:r>
              </a:p>
              <a:p>
                <a:pPr marL="0" algn="l" defTabSz="914102" rtl="0" eaLnBrk="1" fontAlgn="base" latinLnBrk="0" hangingPunct="1">
                  <a:lnSpc>
                    <a:spcPct val="100000"/>
                  </a:lnSpc>
                  <a:spcBef>
                    <a:spcPct val="0"/>
                  </a:spcBef>
                  <a:spcAft>
                    <a:spcPct val="0"/>
                  </a:spcAft>
                </a:pPr>
                <a:r>
                  <a:rPr lang="en-US" sz="490" kern="1200" baseline="0" dirty="0">
                    <a:gradFill>
                      <a:gsLst>
                        <a:gs pos="0">
                          <a:srgbClr val="FFFFFF"/>
                        </a:gs>
                        <a:gs pos="100000">
                          <a:srgbClr val="FFFFFF"/>
                        </a:gs>
                      </a:gsLst>
                      <a:lin ang="5400000" scaled="0"/>
                    </a:gradFill>
                    <a:latin typeface="+mn-lt"/>
                    <a:ea typeface="Segoe UI" pitchFamily="34" charset="0"/>
                    <a:cs typeface="Segoe UI" pitchFamily="34" charset="0"/>
                  </a:rPr>
                  <a:t>R:16 G:124 B:16</a:t>
                </a:r>
              </a:p>
            </p:txBody>
          </p:sp>
          <p:sp>
            <p:nvSpPr>
              <p:cNvPr id="26" name="Rectangle 25"/>
              <p:cNvSpPr/>
              <p:nvPr userDrawn="1"/>
            </p:nvSpPr>
            <p:spPr bwMode="auto">
              <a:xfrm>
                <a:off x="2505456" y="4882895"/>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algn="l" defTabSz="914102" fontAlgn="base">
                  <a:lnSpc>
                    <a:spcPct val="100000"/>
                  </a:lnSpc>
                  <a:spcBef>
                    <a:spcPct val="0"/>
                  </a:spcBef>
                  <a:spcAft>
                    <a:spcPct val="0"/>
                  </a:spcAft>
                </a:pPr>
                <a:r>
                  <a:rPr lang="en-US" sz="490" dirty="0">
                    <a:gradFill>
                      <a:gsLst>
                        <a:gs pos="0">
                          <a:srgbClr val="FFFFFF"/>
                        </a:gs>
                        <a:gs pos="100000">
                          <a:srgbClr val="FFFFFF"/>
                        </a:gs>
                      </a:gsLst>
                      <a:lin ang="5400000" scaled="0"/>
                    </a:gradFill>
                    <a:ea typeface="Segoe UI" pitchFamily="34" charset="0"/>
                    <a:cs typeface="Segoe UI" pitchFamily="34" charset="0"/>
                  </a:rPr>
                  <a:t>R:0</a:t>
                </a:r>
                <a:r>
                  <a:rPr lang="en-US" sz="490" baseline="0" dirty="0">
                    <a:gradFill>
                      <a:gsLst>
                        <a:gs pos="0">
                          <a:srgbClr val="FFFFFF"/>
                        </a:gs>
                        <a:gs pos="100000">
                          <a:srgbClr val="FFFFFF"/>
                        </a:gs>
                      </a:gsLst>
                      <a:lin ang="5400000" scaled="0"/>
                    </a:gradFill>
                    <a:ea typeface="Segoe UI" pitchFamily="34" charset="0"/>
                    <a:cs typeface="Segoe UI" pitchFamily="34" charset="0"/>
                  </a:rPr>
                  <a:t> G:120 B:215</a:t>
                </a:r>
                <a:endParaRPr lang="en-US" sz="49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userDrawn="1"/>
            </p:nvSpPr>
            <p:spPr bwMode="auto">
              <a:xfrm>
                <a:off x="5458772" y="4543428"/>
                <a:ext cx="869930" cy="289766"/>
              </a:xfrm>
              <a:prstGeom prst="rect">
                <a:avLst/>
              </a:prstGeom>
              <a:solidFill>
                <a:srgbClr val="E8112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Red</a:t>
                </a:r>
              </a:p>
              <a:p>
                <a:pPr algn="l" defTabSz="914102" fontAlgn="base">
                  <a:lnSpc>
                    <a:spcPct val="100000"/>
                  </a:lnSpc>
                  <a:spcBef>
                    <a:spcPct val="0"/>
                  </a:spcBef>
                  <a:spcAft>
                    <a:spcPct val="0"/>
                  </a:spcAft>
                </a:pPr>
                <a:r>
                  <a:rPr lang="en-US" sz="490" dirty="0">
                    <a:gradFill>
                      <a:gsLst>
                        <a:gs pos="0">
                          <a:srgbClr val="FFFFFF"/>
                        </a:gs>
                        <a:gs pos="100000">
                          <a:srgbClr val="FFFFFF"/>
                        </a:gs>
                      </a:gsLst>
                      <a:lin ang="5400000" scaled="0"/>
                    </a:gradFill>
                    <a:ea typeface="Segoe UI" pitchFamily="34" charset="0"/>
                    <a:cs typeface="Segoe UI" pitchFamily="34" charset="0"/>
                  </a:rPr>
                  <a:t>R:232</a:t>
                </a:r>
                <a:r>
                  <a:rPr lang="en-US" sz="490" baseline="0" dirty="0">
                    <a:gradFill>
                      <a:gsLst>
                        <a:gs pos="0">
                          <a:srgbClr val="FFFFFF"/>
                        </a:gs>
                        <a:gs pos="100000">
                          <a:srgbClr val="FFFFFF"/>
                        </a:gs>
                      </a:gsLst>
                      <a:lin ang="5400000" scaled="0"/>
                    </a:gradFill>
                    <a:ea typeface="Segoe UI" pitchFamily="34" charset="0"/>
                    <a:cs typeface="Segoe UI" pitchFamily="34" charset="0"/>
                  </a:rPr>
                  <a:t> G:17 B:35</a:t>
                </a:r>
                <a:endParaRPr lang="en-US" sz="490" dirty="0">
                  <a:gradFill>
                    <a:gsLst>
                      <a:gs pos="0">
                        <a:srgbClr val="FFFFFF"/>
                      </a:gs>
                      <a:gs pos="100000">
                        <a:srgbClr val="FFFFFF"/>
                      </a:gs>
                    </a:gsLst>
                    <a:lin ang="5400000" scaled="0"/>
                  </a:gradFill>
                  <a:ea typeface="Segoe UI" pitchFamily="34" charset="0"/>
                  <a:cs typeface="Segoe UI" pitchFamily="34" charset="0"/>
                </a:endParaRPr>
              </a:p>
            </p:txBody>
          </p:sp>
        </p:grpSp>
        <p:sp>
          <p:nvSpPr>
            <p:cNvPr id="15" name="TextBox 14"/>
            <p:cNvSpPr txBox="1"/>
            <p:nvPr userDrawn="1"/>
          </p:nvSpPr>
          <p:spPr>
            <a:xfrm rot="5400000">
              <a:off x="12987813" y="258334"/>
              <a:ext cx="843944" cy="326834"/>
            </a:xfrm>
            <a:prstGeom prst="rect">
              <a:avLst/>
            </a:prstGeom>
            <a:noFill/>
          </p:spPr>
          <p:txBody>
            <a:bodyPr wrap="none" lIns="0" tIns="91440" rIns="182880" bIns="91440" rtlCol="0">
              <a:spAutoFit/>
            </a:bodyPr>
            <a:lstStyle/>
            <a:p>
              <a:pPr>
                <a:lnSpc>
                  <a:spcPct val="90000"/>
                </a:lnSpc>
                <a:spcAft>
                  <a:spcPts val="588"/>
                </a:spcAft>
              </a:pPr>
              <a:r>
                <a:rPr lang="en-US" sz="980" dirty="0">
                  <a:gradFill>
                    <a:gsLst>
                      <a:gs pos="2917">
                        <a:schemeClr val="tx1"/>
                      </a:gs>
                      <a:gs pos="30000">
                        <a:schemeClr val="tx1"/>
                      </a:gs>
                    </a:gsLst>
                    <a:lin ang="5400000" scaled="0"/>
                  </a:gradFill>
                </a:rPr>
                <a:t>Main colors</a:t>
              </a:r>
            </a:p>
          </p:txBody>
        </p:sp>
        <p:sp>
          <p:nvSpPr>
            <p:cNvPr id="18" name="TextBox 17"/>
            <p:cNvSpPr txBox="1"/>
            <p:nvPr userDrawn="1"/>
          </p:nvSpPr>
          <p:spPr>
            <a:xfrm rot="5400000">
              <a:off x="12834950" y="3362460"/>
              <a:ext cx="1149672" cy="326834"/>
            </a:xfrm>
            <a:prstGeom prst="rect">
              <a:avLst/>
            </a:prstGeom>
            <a:noFill/>
          </p:spPr>
          <p:txBody>
            <a:bodyPr wrap="none" lIns="0" tIns="91440" rIns="182880" bIns="91440" rtlCol="0">
              <a:spAutoFit/>
            </a:bodyPr>
            <a:lstStyle/>
            <a:p>
              <a:pPr>
                <a:lnSpc>
                  <a:spcPct val="90000"/>
                </a:lnSpc>
                <a:spcAft>
                  <a:spcPts val="588"/>
                </a:spcAft>
              </a:pPr>
              <a:r>
                <a:rPr lang="en-US" sz="980" dirty="0">
                  <a:gradFill>
                    <a:gsLst>
                      <a:gs pos="2917">
                        <a:schemeClr val="tx1"/>
                      </a:gs>
                      <a:gs pos="30000">
                        <a:schemeClr val="tx1"/>
                      </a:gs>
                    </a:gsLst>
                    <a:lin ang="5400000" scaled="0"/>
                  </a:gradFill>
                </a:rPr>
                <a:t>Secondary colors</a:t>
              </a:r>
            </a:p>
          </p:txBody>
        </p:sp>
      </p:grpSp>
    </p:spTree>
    <p:extLst>
      <p:ext uri="{BB962C8B-B14F-4D97-AF65-F5344CB8AC3E}">
        <p14:creationId xmlns:p14="http://schemas.microsoft.com/office/powerpoint/2010/main" val="165283155"/>
      </p:ext>
    </p:extLst>
  </p:cSld>
  <p:clrMap bg1="lt1" tx1="dk1" bg2="lt2" tx2="dk2" accent1="accent1" accent2="accent2" accent3="accent3" accent4="accent4" accent5="accent5" accent6="accent6" hlink="hlink" folHlink="folHlink"/>
  <p:sldLayoutIdLst>
    <p:sldLayoutId id="2147485213" r:id="rId1"/>
  </p:sldLayoutIdLst>
  <p:transition>
    <p:fade/>
  </p:transition>
  <p:txStyles>
    <p:titleStyle>
      <a:lvl1pPr algn="l" defTabSz="914367" rtl="0" eaLnBrk="1" latinLnBrk="0" hangingPunct="1">
        <a:lnSpc>
          <a:spcPct val="90000"/>
        </a:lnSpc>
        <a:spcBef>
          <a:spcPct val="0"/>
        </a:spcBef>
        <a:buNone/>
        <a:defRPr lang="en-US" sz="4313" b="0" kern="1200" cap="none" spc="-100" baseline="0" dirty="0" smtClean="0">
          <a:ln w="3175">
            <a:noFill/>
          </a:ln>
          <a:solidFill>
            <a:schemeClr val="accent1"/>
          </a:solidFill>
          <a:effectLst/>
          <a:latin typeface="Segoe UI" panose="020B0502040204020203" pitchFamily="34" charset="0"/>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9" kern="1200" spc="0" baseline="0">
          <a:solidFill>
            <a:schemeClr val="accent1"/>
          </a:solidFill>
          <a:latin typeface="Segoe UI Light" panose="020B0502040204020203" pitchFamily="34" charset="0"/>
          <a:ea typeface="+mn-ea"/>
          <a:cs typeface="Segoe UI Light" panose="020B0502040204020203" pitchFamily="34" charset="0"/>
        </a:defRPr>
      </a:lvl1pPr>
      <a:lvl2pPr marL="572691" marR="0" indent="-236546"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solidFill>
            <a:schemeClr val="accent1"/>
          </a:solidFill>
          <a:latin typeface="Segoe UI Light" panose="020B0502040204020203" pitchFamily="34" charset="0"/>
          <a:ea typeface="+mn-ea"/>
          <a:cs typeface="Segoe UI Light" panose="020B0502040204020203" pitchFamily="34" charset="0"/>
        </a:defRPr>
      </a:lvl2pPr>
      <a:lvl3pPr marL="784338"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961" kern="1200" spc="0" baseline="0">
          <a:solidFill>
            <a:schemeClr val="accent1"/>
          </a:solidFill>
          <a:latin typeface="Segoe UI Light" panose="020B0502040204020203" pitchFamily="34" charset="0"/>
          <a:ea typeface="+mn-ea"/>
          <a:cs typeface="Segoe UI Light" panose="020B0502040204020203" pitchFamily="34" charset="0"/>
        </a:defRPr>
      </a:lvl3pPr>
      <a:lvl4pPr marL="1008435"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765" kern="1200" spc="0" baseline="0">
          <a:solidFill>
            <a:schemeClr val="accent1"/>
          </a:solidFill>
          <a:latin typeface="Segoe UI Light" panose="020B0502040204020203" pitchFamily="34" charset="0"/>
          <a:ea typeface="+mn-ea"/>
          <a:cs typeface="Segoe UI Light" panose="020B0502040204020203" pitchFamily="34" charset="0"/>
        </a:defRPr>
      </a:lvl4pPr>
      <a:lvl5pPr marL="1232531"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765" kern="1200" spc="0" baseline="0">
          <a:solidFill>
            <a:schemeClr val="accent1"/>
          </a:solidFill>
          <a:latin typeface="Segoe UI Light" panose="020B0502040204020203" pitchFamily="34" charset="0"/>
          <a:ea typeface="+mn-ea"/>
          <a:cs typeface="Segoe UI Light" panose="020B0502040204020203" pitchFamily="34" charset="0"/>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1" y="1189178"/>
            <a:ext cx="11653521" cy="2052030"/>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12" name="Group 11"/>
          <p:cNvGrpSpPr/>
          <p:nvPr userDrawn="1"/>
        </p:nvGrpSpPr>
        <p:grpSpPr>
          <a:xfrm>
            <a:off x="12370976" y="-217"/>
            <a:ext cx="935474" cy="5556521"/>
            <a:chOff x="12618971" y="-221"/>
            <a:chExt cx="954232" cy="5667137"/>
          </a:xfrm>
        </p:grpSpPr>
        <p:grpSp>
          <p:nvGrpSpPr>
            <p:cNvPr id="13" name="Group 12"/>
            <p:cNvGrpSpPr/>
            <p:nvPr userDrawn="1"/>
          </p:nvGrpSpPr>
          <p:grpSpPr>
            <a:xfrm rot="5400000">
              <a:off x="10104324" y="2523034"/>
              <a:ext cx="5658529" cy="629235"/>
              <a:chOff x="1586734" y="4543426"/>
              <a:chExt cx="5658529" cy="629235"/>
            </a:xfrm>
          </p:grpSpPr>
          <p:sp>
            <p:nvSpPr>
              <p:cNvPr id="17" name="Rectangle 16"/>
              <p:cNvSpPr/>
              <p:nvPr userDrawn="1"/>
            </p:nvSpPr>
            <p:spPr bwMode="auto">
              <a:xfrm>
                <a:off x="4542210" y="4543426"/>
                <a:ext cx="869930" cy="289766"/>
              </a:xfrm>
              <a:prstGeom prst="rect">
                <a:avLst/>
              </a:prstGeom>
              <a:solidFill>
                <a:srgbClr val="B4009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Magenta</a:t>
                </a:r>
              </a:p>
              <a:p>
                <a:pPr marL="0" algn="l" defTabSz="914102" rtl="0" eaLnBrk="1" fontAlgn="base" latinLnBrk="0" hangingPunct="1">
                  <a:lnSpc>
                    <a:spcPct val="100000"/>
                  </a:lnSpc>
                  <a:spcBef>
                    <a:spcPct val="0"/>
                  </a:spcBef>
                  <a:spcAft>
                    <a:spcPct val="0"/>
                  </a:spcAft>
                </a:pPr>
                <a:r>
                  <a:rPr lang="en-US" sz="490" kern="1200" baseline="0" dirty="0">
                    <a:gradFill>
                      <a:gsLst>
                        <a:gs pos="0">
                          <a:srgbClr val="FFFFFF"/>
                        </a:gs>
                        <a:gs pos="100000">
                          <a:srgbClr val="FFFFFF"/>
                        </a:gs>
                      </a:gsLst>
                      <a:lin ang="5400000" scaled="0"/>
                    </a:gradFill>
                    <a:latin typeface="+mn-lt"/>
                    <a:ea typeface="Segoe UI" pitchFamily="34" charset="0"/>
                    <a:cs typeface="Segoe UI" pitchFamily="34" charset="0"/>
                  </a:rPr>
                  <a:t>R:180 G:0 B:158</a:t>
                </a:r>
              </a:p>
            </p:txBody>
          </p:sp>
          <p:sp>
            <p:nvSpPr>
              <p:cNvPr id="19" name="Rectangle 18"/>
              <p:cNvSpPr/>
              <p:nvPr userDrawn="1"/>
            </p:nvSpPr>
            <p:spPr bwMode="auto">
              <a:xfrm>
                <a:off x="6375333" y="4543427"/>
                <a:ext cx="869930" cy="289766"/>
              </a:xfrm>
              <a:prstGeom prst="rect">
                <a:avLst/>
              </a:prstGeom>
              <a:solidFill>
                <a:srgbClr val="FFB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77876">
                          <a:srgbClr val="1E1E1E"/>
                        </a:gs>
                        <a:gs pos="47000">
                          <a:srgbClr val="1E1E1E"/>
                        </a:gs>
                      </a:gsLst>
                      <a:lin ang="5400000" scaled="0"/>
                    </a:gradFill>
                    <a:latin typeface="+mn-lt"/>
                    <a:ea typeface="Segoe UI" pitchFamily="34" charset="0"/>
                    <a:cs typeface="Segoe UI" pitchFamily="34" charset="0"/>
                  </a:rPr>
                  <a:t>Yellow</a:t>
                </a:r>
              </a:p>
              <a:p>
                <a:pPr marL="0" algn="l" defTabSz="914102" rtl="0" eaLnBrk="1" fontAlgn="base" latinLnBrk="0" hangingPunct="1">
                  <a:lnSpc>
                    <a:spcPct val="100000"/>
                  </a:lnSpc>
                  <a:spcBef>
                    <a:spcPct val="0"/>
                  </a:spcBef>
                  <a:spcAft>
                    <a:spcPct val="0"/>
                  </a:spcAft>
                </a:pPr>
                <a:r>
                  <a:rPr lang="en-US" sz="490" kern="1200" dirty="0">
                    <a:gradFill>
                      <a:gsLst>
                        <a:gs pos="77876">
                          <a:srgbClr val="1E1E1E"/>
                        </a:gs>
                        <a:gs pos="47000">
                          <a:srgbClr val="1E1E1E"/>
                        </a:gs>
                      </a:gsLst>
                      <a:lin ang="5400000" scaled="0"/>
                    </a:gradFill>
                    <a:latin typeface="+mn-lt"/>
                    <a:ea typeface="Segoe UI" pitchFamily="34" charset="0"/>
                    <a:cs typeface="Segoe UI" pitchFamily="34" charset="0"/>
                  </a:rPr>
                  <a:t>R:255 G:185 B:0</a:t>
                </a:r>
              </a:p>
            </p:txBody>
          </p:sp>
          <p:sp>
            <p:nvSpPr>
              <p:cNvPr id="20" name="Rectangle 19"/>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14102" fontAlgn="base">
                  <a:lnSpc>
                    <a:spcPct val="100000"/>
                  </a:lnSpc>
                  <a:spcBef>
                    <a:spcPct val="0"/>
                  </a:spcBef>
                  <a:spcAft>
                    <a:spcPct val="0"/>
                  </a:spcAft>
                </a:pPr>
                <a:r>
                  <a:rPr lang="en-US" sz="490" kern="1200" baseline="0" dirty="0">
                    <a:gradFill>
                      <a:gsLst>
                        <a:gs pos="0">
                          <a:srgbClr val="FFFFFF"/>
                        </a:gs>
                        <a:gs pos="100000">
                          <a:srgbClr val="FFFFFF"/>
                        </a:gs>
                      </a:gsLst>
                      <a:lin ang="5400000" scaled="0"/>
                    </a:gradFill>
                    <a:latin typeface="+mn-lt"/>
                    <a:ea typeface="Segoe UI" pitchFamily="34" charset="0"/>
                    <a:cs typeface="Segoe UI" pitchFamily="34" charset="0"/>
                  </a:rPr>
                  <a:t>R:0 G:32 B:80</a:t>
                </a:r>
              </a:p>
            </p:txBody>
          </p:sp>
          <p:sp>
            <p:nvSpPr>
              <p:cNvPr id="21" name="Rectangle 2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Orange</a:t>
                </a:r>
              </a:p>
              <a:p>
                <a:pPr algn="l" defTabSz="914102" fontAlgn="base">
                  <a:lnSpc>
                    <a:spcPct val="100000"/>
                  </a:lnSpc>
                  <a:spcBef>
                    <a:spcPct val="0"/>
                  </a:spcBef>
                  <a:spcAft>
                    <a:spcPct val="0"/>
                  </a:spcAft>
                </a:pPr>
                <a:r>
                  <a:rPr lang="en-US" sz="490" kern="1200" baseline="0" dirty="0">
                    <a:gradFill>
                      <a:gsLst>
                        <a:gs pos="0">
                          <a:srgbClr val="FFFFFF"/>
                        </a:gs>
                        <a:gs pos="100000">
                          <a:srgbClr val="FFFFFF"/>
                        </a:gs>
                      </a:gsLst>
                      <a:lin ang="5400000" scaled="0"/>
                    </a:gradFill>
                    <a:latin typeface="+mn-lt"/>
                    <a:ea typeface="Segoe UI" pitchFamily="34" charset="0"/>
                    <a:cs typeface="Segoe UI" pitchFamily="34" charset="0"/>
                  </a:rPr>
                  <a:t>R:216 G:59 B:1</a:t>
                </a:r>
              </a:p>
            </p:txBody>
          </p:sp>
          <p:sp>
            <p:nvSpPr>
              <p:cNvPr id="22" name="Rectangle 21"/>
              <p:cNvSpPr/>
              <p:nvPr userDrawn="1"/>
            </p:nvSpPr>
            <p:spPr bwMode="auto">
              <a:xfrm>
                <a:off x="3419856"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Teal</a:t>
                </a:r>
              </a:p>
              <a:p>
                <a:pPr algn="l" defTabSz="914102" fontAlgn="base">
                  <a:lnSpc>
                    <a:spcPct val="100000"/>
                  </a:lnSpc>
                  <a:spcBef>
                    <a:spcPct val="0"/>
                  </a:spcBef>
                  <a:spcAft>
                    <a:spcPct val="0"/>
                  </a:spcAft>
                </a:pPr>
                <a:r>
                  <a:rPr lang="en-US" sz="490" dirty="0">
                    <a:gradFill>
                      <a:gsLst>
                        <a:gs pos="0">
                          <a:srgbClr val="FFFFFF"/>
                        </a:gs>
                        <a:gs pos="100000">
                          <a:srgbClr val="FFFFFF"/>
                        </a:gs>
                      </a:gsLst>
                      <a:lin ang="5400000" scaled="0"/>
                    </a:gradFill>
                    <a:ea typeface="Segoe UI" pitchFamily="34" charset="0"/>
                    <a:cs typeface="Segoe UI" pitchFamily="34" charset="0"/>
                  </a:rPr>
                  <a:t>R:</a:t>
                </a:r>
                <a:r>
                  <a:rPr lang="en-US" sz="490" baseline="0" dirty="0">
                    <a:gradFill>
                      <a:gsLst>
                        <a:gs pos="0">
                          <a:srgbClr val="FFFFFF"/>
                        </a:gs>
                        <a:gs pos="100000">
                          <a:srgbClr val="FFFFFF"/>
                        </a:gs>
                      </a:gsLst>
                      <a:lin ang="5400000" scaled="0"/>
                    </a:gradFill>
                    <a:ea typeface="Segoe UI" pitchFamily="34" charset="0"/>
                    <a:cs typeface="Segoe UI" pitchFamily="34" charset="0"/>
                  </a:rPr>
                  <a:t>0 G:130 B:114</a:t>
                </a:r>
                <a:endParaRPr lang="en-US" sz="490" dirty="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userDrawn="1"/>
            </p:nvSpPr>
            <p:spPr bwMode="auto">
              <a:xfrm>
                <a:off x="1586734" y="4882895"/>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Purple</a:t>
                </a:r>
              </a:p>
              <a:p>
                <a:pPr marL="0" algn="l" defTabSz="914102" rtl="0" eaLnBrk="1" fontAlgn="base" latinLnBrk="0" hangingPunct="1">
                  <a:lnSpc>
                    <a:spcPct val="100000"/>
                  </a:lnSpc>
                  <a:spcBef>
                    <a:spcPct val="0"/>
                  </a:spcBef>
                  <a:spcAft>
                    <a:spcPct val="0"/>
                  </a:spcAft>
                </a:pPr>
                <a:r>
                  <a:rPr lang="en-US" sz="490" kern="1200" dirty="0">
                    <a:gradFill>
                      <a:gsLst>
                        <a:gs pos="0">
                          <a:srgbClr val="FFFFFF"/>
                        </a:gs>
                        <a:gs pos="100000">
                          <a:srgbClr val="FFFFFF"/>
                        </a:gs>
                      </a:gsLst>
                      <a:lin ang="5400000" scaled="0"/>
                    </a:gradFill>
                    <a:latin typeface="+mn-lt"/>
                    <a:ea typeface="Segoe UI" pitchFamily="34" charset="0"/>
                    <a:cs typeface="Segoe UI" pitchFamily="34" charset="0"/>
                  </a:rPr>
                  <a:t>R:92 G:45 B:145</a:t>
                </a:r>
              </a:p>
            </p:txBody>
          </p:sp>
          <p:sp>
            <p:nvSpPr>
              <p:cNvPr id="25" name="Rectangle 24"/>
              <p:cNvSpPr/>
              <p:nvPr userDrawn="1"/>
            </p:nvSpPr>
            <p:spPr bwMode="auto">
              <a:xfrm>
                <a:off x="3419857"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Green</a:t>
                </a:r>
              </a:p>
              <a:p>
                <a:pPr marL="0" algn="l" defTabSz="914102" rtl="0" eaLnBrk="1" fontAlgn="base" latinLnBrk="0" hangingPunct="1">
                  <a:lnSpc>
                    <a:spcPct val="100000"/>
                  </a:lnSpc>
                  <a:spcBef>
                    <a:spcPct val="0"/>
                  </a:spcBef>
                  <a:spcAft>
                    <a:spcPct val="0"/>
                  </a:spcAft>
                </a:pPr>
                <a:r>
                  <a:rPr lang="en-US" sz="490" kern="1200" baseline="0" dirty="0">
                    <a:gradFill>
                      <a:gsLst>
                        <a:gs pos="0">
                          <a:srgbClr val="FFFFFF"/>
                        </a:gs>
                        <a:gs pos="100000">
                          <a:srgbClr val="FFFFFF"/>
                        </a:gs>
                      </a:gsLst>
                      <a:lin ang="5400000" scaled="0"/>
                    </a:gradFill>
                    <a:latin typeface="+mn-lt"/>
                    <a:ea typeface="Segoe UI" pitchFamily="34" charset="0"/>
                    <a:cs typeface="Segoe UI" pitchFamily="34" charset="0"/>
                  </a:rPr>
                  <a:t>R:16 G:124 B:16</a:t>
                </a:r>
              </a:p>
            </p:txBody>
          </p:sp>
          <p:sp>
            <p:nvSpPr>
              <p:cNvPr id="26" name="Rectangle 25"/>
              <p:cNvSpPr/>
              <p:nvPr userDrawn="1"/>
            </p:nvSpPr>
            <p:spPr bwMode="auto">
              <a:xfrm>
                <a:off x="2505456" y="4882895"/>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algn="l" defTabSz="914102" fontAlgn="base">
                  <a:lnSpc>
                    <a:spcPct val="100000"/>
                  </a:lnSpc>
                  <a:spcBef>
                    <a:spcPct val="0"/>
                  </a:spcBef>
                  <a:spcAft>
                    <a:spcPct val="0"/>
                  </a:spcAft>
                </a:pPr>
                <a:r>
                  <a:rPr lang="en-US" sz="490" dirty="0">
                    <a:gradFill>
                      <a:gsLst>
                        <a:gs pos="0">
                          <a:srgbClr val="FFFFFF"/>
                        </a:gs>
                        <a:gs pos="100000">
                          <a:srgbClr val="FFFFFF"/>
                        </a:gs>
                      </a:gsLst>
                      <a:lin ang="5400000" scaled="0"/>
                    </a:gradFill>
                    <a:ea typeface="Segoe UI" pitchFamily="34" charset="0"/>
                    <a:cs typeface="Segoe UI" pitchFamily="34" charset="0"/>
                  </a:rPr>
                  <a:t>R:0</a:t>
                </a:r>
                <a:r>
                  <a:rPr lang="en-US" sz="490" baseline="0" dirty="0">
                    <a:gradFill>
                      <a:gsLst>
                        <a:gs pos="0">
                          <a:srgbClr val="FFFFFF"/>
                        </a:gs>
                        <a:gs pos="100000">
                          <a:srgbClr val="FFFFFF"/>
                        </a:gs>
                      </a:gsLst>
                      <a:lin ang="5400000" scaled="0"/>
                    </a:gradFill>
                    <a:ea typeface="Segoe UI" pitchFamily="34" charset="0"/>
                    <a:cs typeface="Segoe UI" pitchFamily="34" charset="0"/>
                  </a:rPr>
                  <a:t> G:120 B:215</a:t>
                </a:r>
                <a:endParaRPr lang="en-US" sz="49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userDrawn="1"/>
            </p:nvSpPr>
            <p:spPr bwMode="auto">
              <a:xfrm>
                <a:off x="5458772" y="4543428"/>
                <a:ext cx="869930" cy="289766"/>
              </a:xfrm>
              <a:prstGeom prst="rect">
                <a:avLst/>
              </a:prstGeom>
              <a:solidFill>
                <a:srgbClr val="E8112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Red</a:t>
                </a:r>
              </a:p>
              <a:p>
                <a:pPr algn="l" defTabSz="914102" fontAlgn="base">
                  <a:lnSpc>
                    <a:spcPct val="100000"/>
                  </a:lnSpc>
                  <a:spcBef>
                    <a:spcPct val="0"/>
                  </a:spcBef>
                  <a:spcAft>
                    <a:spcPct val="0"/>
                  </a:spcAft>
                </a:pPr>
                <a:r>
                  <a:rPr lang="en-US" sz="490" dirty="0">
                    <a:gradFill>
                      <a:gsLst>
                        <a:gs pos="0">
                          <a:srgbClr val="FFFFFF"/>
                        </a:gs>
                        <a:gs pos="100000">
                          <a:srgbClr val="FFFFFF"/>
                        </a:gs>
                      </a:gsLst>
                      <a:lin ang="5400000" scaled="0"/>
                    </a:gradFill>
                    <a:ea typeface="Segoe UI" pitchFamily="34" charset="0"/>
                    <a:cs typeface="Segoe UI" pitchFamily="34" charset="0"/>
                  </a:rPr>
                  <a:t>R:232</a:t>
                </a:r>
                <a:r>
                  <a:rPr lang="en-US" sz="490" baseline="0" dirty="0">
                    <a:gradFill>
                      <a:gsLst>
                        <a:gs pos="0">
                          <a:srgbClr val="FFFFFF"/>
                        </a:gs>
                        <a:gs pos="100000">
                          <a:srgbClr val="FFFFFF"/>
                        </a:gs>
                      </a:gsLst>
                      <a:lin ang="5400000" scaled="0"/>
                    </a:gradFill>
                    <a:ea typeface="Segoe UI" pitchFamily="34" charset="0"/>
                    <a:cs typeface="Segoe UI" pitchFamily="34" charset="0"/>
                  </a:rPr>
                  <a:t> G:17 B:35</a:t>
                </a:r>
                <a:endParaRPr lang="en-US" sz="490" dirty="0">
                  <a:gradFill>
                    <a:gsLst>
                      <a:gs pos="0">
                        <a:srgbClr val="FFFFFF"/>
                      </a:gs>
                      <a:gs pos="100000">
                        <a:srgbClr val="FFFFFF"/>
                      </a:gs>
                    </a:gsLst>
                    <a:lin ang="5400000" scaled="0"/>
                  </a:gradFill>
                  <a:ea typeface="Segoe UI" pitchFamily="34" charset="0"/>
                  <a:cs typeface="Segoe UI" pitchFamily="34" charset="0"/>
                </a:endParaRPr>
              </a:p>
            </p:txBody>
          </p:sp>
        </p:grpSp>
        <p:sp>
          <p:nvSpPr>
            <p:cNvPr id="15" name="TextBox 14"/>
            <p:cNvSpPr txBox="1"/>
            <p:nvPr userDrawn="1"/>
          </p:nvSpPr>
          <p:spPr>
            <a:xfrm rot="5400000">
              <a:off x="12987813" y="258334"/>
              <a:ext cx="843944" cy="326834"/>
            </a:xfrm>
            <a:prstGeom prst="rect">
              <a:avLst/>
            </a:prstGeom>
            <a:noFill/>
          </p:spPr>
          <p:txBody>
            <a:bodyPr wrap="none" lIns="0" tIns="91440" rIns="182880" bIns="91440" rtlCol="0">
              <a:spAutoFit/>
            </a:bodyPr>
            <a:lstStyle/>
            <a:p>
              <a:pPr>
                <a:lnSpc>
                  <a:spcPct val="90000"/>
                </a:lnSpc>
                <a:spcAft>
                  <a:spcPts val="588"/>
                </a:spcAft>
              </a:pPr>
              <a:r>
                <a:rPr lang="en-US" sz="980" dirty="0">
                  <a:gradFill>
                    <a:gsLst>
                      <a:gs pos="2917">
                        <a:schemeClr val="tx1"/>
                      </a:gs>
                      <a:gs pos="30000">
                        <a:schemeClr val="tx1"/>
                      </a:gs>
                    </a:gsLst>
                    <a:lin ang="5400000" scaled="0"/>
                  </a:gradFill>
                </a:rPr>
                <a:t>Main colors</a:t>
              </a:r>
            </a:p>
          </p:txBody>
        </p:sp>
        <p:sp>
          <p:nvSpPr>
            <p:cNvPr id="18" name="TextBox 17"/>
            <p:cNvSpPr txBox="1"/>
            <p:nvPr userDrawn="1"/>
          </p:nvSpPr>
          <p:spPr>
            <a:xfrm rot="5400000">
              <a:off x="12834950" y="3362460"/>
              <a:ext cx="1149672" cy="326834"/>
            </a:xfrm>
            <a:prstGeom prst="rect">
              <a:avLst/>
            </a:prstGeom>
            <a:noFill/>
          </p:spPr>
          <p:txBody>
            <a:bodyPr wrap="none" lIns="0" tIns="91440" rIns="182880" bIns="91440" rtlCol="0">
              <a:spAutoFit/>
            </a:bodyPr>
            <a:lstStyle/>
            <a:p>
              <a:pPr>
                <a:lnSpc>
                  <a:spcPct val="90000"/>
                </a:lnSpc>
                <a:spcAft>
                  <a:spcPts val="588"/>
                </a:spcAft>
              </a:pPr>
              <a:r>
                <a:rPr lang="en-US" sz="980" dirty="0">
                  <a:gradFill>
                    <a:gsLst>
                      <a:gs pos="2917">
                        <a:schemeClr val="tx1"/>
                      </a:gs>
                      <a:gs pos="30000">
                        <a:schemeClr val="tx1"/>
                      </a:gs>
                    </a:gsLst>
                    <a:lin ang="5400000" scaled="0"/>
                  </a:gradFill>
                </a:rPr>
                <a:t>Secondary colors</a:t>
              </a:r>
            </a:p>
          </p:txBody>
        </p:sp>
      </p:grpSp>
    </p:spTree>
    <p:extLst>
      <p:ext uri="{BB962C8B-B14F-4D97-AF65-F5344CB8AC3E}">
        <p14:creationId xmlns:p14="http://schemas.microsoft.com/office/powerpoint/2010/main" val="2412086427"/>
      </p:ext>
    </p:extLst>
  </p:cSld>
  <p:clrMap bg1="lt1" tx1="dk1" bg2="lt2" tx2="dk2" accent1="accent1" accent2="accent2" accent3="accent3" accent4="accent4" accent5="accent5" accent6="accent6" hlink="hlink" folHlink="folHlink"/>
  <p:sldLayoutIdLst>
    <p:sldLayoutId id="2147485290" r:id="rId1"/>
  </p:sldLayoutIdLst>
  <p:transition>
    <p:fade/>
  </p:transition>
  <p:txStyles>
    <p:titleStyle>
      <a:lvl1pPr algn="l" defTabSz="914367" rtl="0" eaLnBrk="1" latinLnBrk="0" hangingPunct="1">
        <a:lnSpc>
          <a:spcPct val="90000"/>
        </a:lnSpc>
        <a:spcBef>
          <a:spcPct val="0"/>
        </a:spcBef>
        <a:buNone/>
        <a:defRPr lang="en-US" sz="4313" b="0" kern="1200" cap="none" spc="-100" baseline="0" dirty="0" smtClean="0">
          <a:ln w="3175">
            <a:noFill/>
          </a:ln>
          <a:solidFill>
            <a:schemeClr val="accent1"/>
          </a:solidFill>
          <a:effectLst/>
          <a:latin typeface="Segoe UI" panose="020B0502040204020203" pitchFamily="34" charset="0"/>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9" kern="1200" spc="0" baseline="0">
          <a:solidFill>
            <a:schemeClr val="accent1"/>
          </a:solidFill>
          <a:latin typeface="Segoe UI Light" panose="020B0502040204020203" pitchFamily="34" charset="0"/>
          <a:ea typeface="+mn-ea"/>
          <a:cs typeface="Segoe UI Light" panose="020B0502040204020203" pitchFamily="34" charset="0"/>
        </a:defRPr>
      </a:lvl1pPr>
      <a:lvl2pPr marL="572691" marR="0" indent="-236546"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solidFill>
            <a:schemeClr val="accent1"/>
          </a:solidFill>
          <a:latin typeface="Segoe UI Light" panose="020B0502040204020203" pitchFamily="34" charset="0"/>
          <a:ea typeface="+mn-ea"/>
          <a:cs typeface="Segoe UI Light" panose="020B0502040204020203" pitchFamily="34" charset="0"/>
        </a:defRPr>
      </a:lvl2pPr>
      <a:lvl3pPr marL="784338"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961" kern="1200" spc="0" baseline="0">
          <a:solidFill>
            <a:schemeClr val="accent1"/>
          </a:solidFill>
          <a:latin typeface="Segoe UI Light" panose="020B0502040204020203" pitchFamily="34" charset="0"/>
          <a:ea typeface="+mn-ea"/>
          <a:cs typeface="Segoe UI Light" panose="020B0502040204020203" pitchFamily="34" charset="0"/>
        </a:defRPr>
      </a:lvl3pPr>
      <a:lvl4pPr marL="1008435"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765" kern="1200" spc="0" baseline="0">
          <a:solidFill>
            <a:schemeClr val="accent1"/>
          </a:solidFill>
          <a:latin typeface="Segoe UI Light" panose="020B0502040204020203" pitchFamily="34" charset="0"/>
          <a:ea typeface="+mn-ea"/>
          <a:cs typeface="Segoe UI Light" panose="020B0502040204020203" pitchFamily="34" charset="0"/>
        </a:defRPr>
      </a:lvl4pPr>
      <a:lvl5pPr marL="1232531"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765" kern="1200" spc="0" baseline="0">
          <a:solidFill>
            <a:schemeClr val="accent1"/>
          </a:solidFill>
          <a:latin typeface="Segoe UI Light" panose="020B0502040204020203" pitchFamily="34" charset="0"/>
          <a:ea typeface="+mn-ea"/>
          <a:cs typeface="Segoe UI Light" panose="020B0502040204020203" pitchFamily="34" charset="0"/>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1" y="1189178"/>
            <a:ext cx="11653521" cy="2052030"/>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12" name="Group 11"/>
          <p:cNvGrpSpPr/>
          <p:nvPr userDrawn="1"/>
        </p:nvGrpSpPr>
        <p:grpSpPr>
          <a:xfrm>
            <a:off x="12370976" y="-217"/>
            <a:ext cx="935474" cy="5556521"/>
            <a:chOff x="12618971" y="-221"/>
            <a:chExt cx="954232" cy="5667137"/>
          </a:xfrm>
        </p:grpSpPr>
        <p:grpSp>
          <p:nvGrpSpPr>
            <p:cNvPr id="13" name="Group 12"/>
            <p:cNvGrpSpPr/>
            <p:nvPr userDrawn="1"/>
          </p:nvGrpSpPr>
          <p:grpSpPr>
            <a:xfrm rot="5400000">
              <a:off x="10104324" y="2523034"/>
              <a:ext cx="5658529" cy="629235"/>
              <a:chOff x="1586734" y="4543426"/>
              <a:chExt cx="5658529" cy="629235"/>
            </a:xfrm>
          </p:grpSpPr>
          <p:sp>
            <p:nvSpPr>
              <p:cNvPr id="17" name="Rectangle 16"/>
              <p:cNvSpPr/>
              <p:nvPr userDrawn="1"/>
            </p:nvSpPr>
            <p:spPr bwMode="auto">
              <a:xfrm>
                <a:off x="4542210" y="4543426"/>
                <a:ext cx="869930" cy="289766"/>
              </a:xfrm>
              <a:prstGeom prst="rect">
                <a:avLst/>
              </a:prstGeom>
              <a:solidFill>
                <a:srgbClr val="B4009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Magenta</a:t>
                </a:r>
              </a:p>
              <a:p>
                <a:pPr marL="0" algn="l" defTabSz="914102" rtl="0" eaLnBrk="1" fontAlgn="base" latinLnBrk="0" hangingPunct="1">
                  <a:lnSpc>
                    <a:spcPct val="100000"/>
                  </a:lnSpc>
                  <a:spcBef>
                    <a:spcPct val="0"/>
                  </a:spcBef>
                  <a:spcAft>
                    <a:spcPct val="0"/>
                  </a:spcAft>
                </a:pPr>
                <a:r>
                  <a:rPr lang="en-US" sz="490" kern="1200" baseline="0" dirty="0">
                    <a:gradFill>
                      <a:gsLst>
                        <a:gs pos="0">
                          <a:srgbClr val="FFFFFF"/>
                        </a:gs>
                        <a:gs pos="100000">
                          <a:srgbClr val="FFFFFF"/>
                        </a:gs>
                      </a:gsLst>
                      <a:lin ang="5400000" scaled="0"/>
                    </a:gradFill>
                    <a:latin typeface="+mn-lt"/>
                    <a:ea typeface="Segoe UI" pitchFamily="34" charset="0"/>
                    <a:cs typeface="Segoe UI" pitchFamily="34" charset="0"/>
                  </a:rPr>
                  <a:t>R:180 G:0 B:158</a:t>
                </a:r>
              </a:p>
            </p:txBody>
          </p:sp>
          <p:sp>
            <p:nvSpPr>
              <p:cNvPr id="19" name="Rectangle 18"/>
              <p:cNvSpPr/>
              <p:nvPr userDrawn="1"/>
            </p:nvSpPr>
            <p:spPr bwMode="auto">
              <a:xfrm>
                <a:off x="6375333" y="4543427"/>
                <a:ext cx="869930" cy="289766"/>
              </a:xfrm>
              <a:prstGeom prst="rect">
                <a:avLst/>
              </a:prstGeom>
              <a:solidFill>
                <a:srgbClr val="FFB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77876">
                          <a:srgbClr val="1E1E1E"/>
                        </a:gs>
                        <a:gs pos="47000">
                          <a:srgbClr val="1E1E1E"/>
                        </a:gs>
                      </a:gsLst>
                      <a:lin ang="5400000" scaled="0"/>
                    </a:gradFill>
                    <a:latin typeface="+mn-lt"/>
                    <a:ea typeface="Segoe UI" pitchFamily="34" charset="0"/>
                    <a:cs typeface="Segoe UI" pitchFamily="34" charset="0"/>
                  </a:rPr>
                  <a:t>Yellow</a:t>
                </a:r>
              </a:p>
              <a:p>
                <a:pPr marL="0" algn="l" defTabSz="914102" rtl="0" eaLnBrk="1" fontAlgn="base" latinLnBrk="0" hangingPunct="1">
                  <a:lnSpc>
                    <a:spcPct val="100000"/>
                  </a:lnSpc>
                  <a:spcBef>
                    <a:spcPct val="0"/>
                  </a:spcBef>
                  <a:spcAft>
                    <a:spcPct val="0"/>
                  </a:spcAft>
                </a:pPr>
                <a:r>
                  <a:rPr lang="en-US" sz="490" kern="1200" dirty="0">
                    <a:gradFill>
                      <a:gsLst>
                        <a:gs pos="77876">
                          <a:srgbClr val="1E1E1E"/>
                        </a:gs>
                        <a:gs pos="47000">
                          <a:srgbClr val="1E1E1E"/>
                        </a:gs>
                      </a:gsLst>
                      <a:lin ang="5400000" scaled="0"/>
                    </a:gradFill>
                    <a:latin typeface="+mn-lt"/>
                    <a:ea typeface="Segoe UI" pitchFamily="34" charset="0"/>
                    <a:cs typeface="Segoe UI" pitchFamily="34" charset="0"/>
                  </a:rPr>
                  <a:t>R:255 G:185 B:0</a:t>
                </a:r>
              </a:p>
            </p:txBody>
          </p:sp>
          <p:sp>
            <p:nvSpPr>
              <p:cNvPr id="20" name="Rectangle 19"/>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14102" fontAlgn="base">
                  <a:lnSpc>
                    <a:spcPct val="100000"/>
                  </a:lnSpc>
                  <a:spcBef>
                    <a:spcPct val="0"/>
                  </a:spcBef>
                  <a:spcAft>
                    <a:spcPct val="0"/>
                  </a:spcAft>
                </a:pPr>
                <a:r>
                  <a:rPr lang="en-US" sz="490" kern="1200" baseline="0" dirty="0">
                    <a:gradFill>
                      <a:gsLst>
                        <a:gs pos="0">
                          <a:srgbClr val="FFFFFF"/>
                        </a:gs>
                        <a:gs pos="100000">
                          <a:srgbClr val="FFFFFF"/>
                        </a:gs>
                      </a:gsLst>
                      <a:lin ang="5400000" scaled="0"/>
                    </a:gradFill>
                    <a:latin typeface="+mn-lt"/>
                    <a:ea typeface="Segoe UI" pitchFamily="34" charset="0"/>
                    <a:cs typeface="Segoe UI" pitchFamily="34" charset="0"/>
                  </a:rPr>
                  <a:t>R:0 G:32 B:80</a:t>
                </a:r>
              </a:p>
            </p:txBody>
          </p:sp>
          <p:sp>
            <p:nvSpPr>
              <p:cNvPr id="21" name="Rectangle 2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Orange</a:t>
                </a:r>
              </a:p>
              <a:p>
                <a:pPr algn="l" defTabSz="914102" fontAlgn="base">
                  <a:lnSpc>
                    <a:spcPct val="100000"/>
                  </a:lnSpc>
                  <a:spcBef>
                    <a:spcPct val="0"/>
                  </a:spcBef>
                  <a:spcAft>
                    <a:spcPct val="0"/>
                  </a:spcAft>
                </a:pPr>
                <a:r>
                  <a:rPr lang="en-US" sz="490" kern="1200" baseline="0" dirty="0">
                    <a:gradFill>
                      <a:gsLst>
                        <a:gs pos="0">
                          <a:srgbClr val="FFFFFF"/>
                        </a:gs>
                        <a:gs pos="100000">
                          <a:srgbClr val="FFFFFF"/>
                        </a:gs>
                      </a:gsLst>
                      <a:lin ang="5400000" scaled="0"/>
                    </a:gradFill>
                    <a:latin typeface="+mn-lt"/>
                    <a:ea typeface="Segoe UI" pitchFamily="34" charset="0"/>
                    <a:cs typeface="Segoe UI" pitchFamily="34" charset="0"/>
                  </a:rPr>
                  <a:t>R:216 G:59 B:1</a:t>
                </a:r>
              </a:p>
            </p:txBody>
          </p:sp>
          <p:sp>
            <p:nvSpPr>
              <p:cNvPr id="22" name="Rectangle 21"/>
              <p:cNvSpPr/>
              <p:nvPr userDrawn="1"/>
            </p:nvSpPr>
            <p:spPr bwMode="auto">
              <a:xfrm>
                <a:off x="3419856"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Teal</a:t>
                </a:r>
              </a:p>
              <a:p>
                <a:pPr algn="l" defTabSz="914102" fontAlgn="base">
                  <a:lnSpc>
                    <a:spcPct val="100000"/>
                  </a:lnSpc>
                  <a:spcBef>
                    <a:spcPct val="0"/>
                  </a:spcBef>
                  <a:spcAft>
                    <a:spcPct val="0"/>
                  </a:spcAft>
                </a:pPr>
                <a:r>
                  <a:rPr lang="en-US" sz="490" dirty="0">
                    <a:gradFill>
                      <a:gsLst>
                        <a:gs pos="0">
                          <a:srgbClr val="FFFFFF"/>
                        </a:gs>
                        <a:gs pos="100000">
                          <a:srgbClr val="FFFFFF"/>
                        </a:gs>
                      </a:gsLst>
                      <a:lin ang="5400000" scaled="0"/>
                    </a:gradFill>
                    <a:ea typeface="Segoe UI" pitchFamily="34" charset="0"/>
                    <a:cs typeface="Segoe UI" pitchFamily="34" charset="0"/>
                  </a:rPr>
                  <a:t>R:</a:t>
                </a:r>
                <a:r>
                  <a:rPr lang="en-US" sz="490" baseline="0" dirty="0">
                    <a:gradFill>
                      <a:gsLst>
                        <a:gs pos="0">
                          <a:srgbClr val="FFFFFF"/>
                        </a:gs>
                        <a:gs pos="100000">
                          <a:srgbClr val="FFFFFF"/>
                        </a:gs>
                      </a:gsLst>
                      <a:lin ang="5400000" scaled="0"/>
                    </a:gradFill>
                    <a:ea typeface="Segoe UI" pitchFamily="34" charset="0"/>
                    <a:cs typeface="Segoe UI" pitchFamily="34" charset="0"/>
                  </a:rPr>
                  <a:t>0 G:130 B:114</a:t>
                </a:r>
                <a:endParaRPr lang="en-US" sz="490" dirty="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userDrawn="1"/>
            </p:nvSpPr>
            <p:spPr bwMode="auto">
              <a:xfrm>
                <a:off x="1586734" y="4882895"/>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Purple</a:t>
                </a:r>
              </a:p>
              <a:p>
                <a:pPr marL="0" algn="l" defTabSz="914102" rtl="0" eaLnBrk="1" fontAlgn="base" latinLnBrk="0" hangingPunct="1">
                  <a:lnSpc>
                    <a:spcPct val="100000"/>
                  </a:lnSpc>
                  <a:spcBef>
                    <a:spcPct val="0"/>
                  </a:spcBef>
                  <a:spcAft>
                    <a:spcPct val="0"/>
                  </a:spcAft>
                </a:pPr>
                <a:r>
                  <a:rPr lang="en-US" sz="490" kern="1200" dirty="0">
                    <a:gradFill>
                      <a:gsLst>
                        <a:gs pos="0">
                          <a:srgbClr val="FFFFFF"/>
                        </a:gs>
                        <a:gs pos="100000">
                          <a:srgbClr val="FFFFFF"/>
                        </a:gs>
                      </a:gsLst>
                      <a:lin ang="5400000" scaled="0"/>
                    </a:gradFill>
                    <a:latin typeface="+mn-lt"/>
                    <a:ea typeface="Segoe UI" pitchFamily="34" charset="0"/>
                    <a:cs typeface="Segoe UI" pitchFamily="34" charset="0"/>
                  </a:rPr>
                  <a:t>R:92 G:45 B:145</a:t>
                </a:r>
              </a:p>
            </p:txBody>
          </p:sp>
          <p:sp>
            <p:nvSpPr>
              <p:cNvPr id="25" name="Rectangle 24"/>
              <p:cNvSpPr/>
              <p:nvPr userDrawn="1"/>
            </p:nvSpPr>
            <p:spPr bwMode="auto">
              <a:xfrm>
                <a:off x="3419857"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Green</a:t>
                </a:r>
              </a:p>
              <a:p>
                <a:pPr marL="0" algn="l" defTabSz="914102" rtl="0" eaLnBrk="1" fontAlgn="base" latinLnBrk="0" hangingPunct="1">
                  <a:lnSpc>
                    <a:spcPct val="100000"/>
                  </a:lnSpc>
                  <a:spcBef>
                    <a:spcPct val="0"/>
                  </a:spcBef>
                  <a:spcAft>
                    <a:spcPct val="0"/>
                  </a:spcAft>
                </a:pPr>
                <a:r>
                  <a:rPr lang="en-US" sz="490" kern="1200" baseline="0" dirty="0">
                    <a:gradFill>
                      <a:gsLst>
                        <a:gs pos="0">
                          <a:srgbClr val="FFFFFF"/>
                        </a:gs>
                        <a:gs pos="100000">
                          <a:srgbClr val="FFFFFF"/>
                        </a:gs>
                      </a:gsLst>
                      <a:lin ang="5400000" scaled="0"/>
                    </a:gradFill>
                    <a:latin typeface="+mn-lt"/>
                    <a:ea typeface="Segoe UI" pitchFamily="34" charset="0"/>
                    <a:cs typeface="Segoe UI" pitchFamily="34" charset="0"/>
                  </a:rPr>
                  <a:t>R:16 G:124 B:16</a:t>
                </a:r>
              </a:p>
            </p:txBody>
          </p:sp>
          <p:sp>
            <p:nvSpPr>
              <p:cNvPr id="26" name="Rectangle 25"/>
              <p:cNvSpPr/>
              <p:nvPr userDrawn="1"/>
            </p:nvSpPr>
            <p:spPr bwMode="auto">
              <a:xfrm>
                <a:off x="2505456" y="4882895"/>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algn="l" defTabSz="914102" fontAlgn="base">
                  <a:lnSpc>
                    <a:spcPct val="100000"/>
                  </a:lnSpc>
                  <a:spcBef>
                    <a:spcPct val="0"/>
                  </a:spcBef>
                  <a:spcAft>
                    <a:spcPct val="0"/>
                  </a:spcAft>
                </a:pPr>
                <a:r>
                  <a:rPr lang="en-US" sz="490" dirty="0">
                    <a:gradFill>
                      <a:gsLst>
                        <a:gs pos="0">
                          <a:srgbClr val="FFFFFF"/>
                        </a:gs>
                        <a:gs pos="100000">
                          <a:srgbClr val="FFFFFF"/>
                        </a:gs>
                      </a:gsLst>
                      <a:lin ang="5400000" scaled="0"/>
                    </a:gradFill>
                    <a:ea typeface="Segoe UI" pitchFamily="34" charset="0"/>
                    <a:cs typeface="Segoe UI" pitchFamily="34" charset="0"/>
                  </a:rPr>
                  <a:t>R:0</a:t>
                </a:r>
                <a:r>
                  <a:rPr lang="en-US" sz="490" baseline="0" dirty="0">
                    <a:gradFill>
                      <a:gsLst>
                        <a:gs pos="0">
                          <a:srgbClr val="FFFFFF"/>
                        </a:gs>
                        <a:gs pos="100000">
                          <a:srgbClr val="FFFFFF"/>
                        </a:gs>
                      </a:gsLst>
                      <a:lin ang="5400000" scaled="0"/>
                    </a:gradFill>
                    <a:ea typeface="Segoe UI" pitchFamily="34" charset="0"/>
                    <a:cs typeface="Segoe UI" pitchFamily="34" charset="0"/>
                  </a:rPr>
                  <a:t> G:120 B:215</a:t>
                </a:r>
                <a:endParaRPr lang="en-US" sz="49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userDrawn="1"/>
            </p:nvSpPr>
            <p:spPr bwMode="auto">
              <a:xfrm>
                <a:off x="5458772" y="4543428"/>
                <a:ext cx="869930" cy="289766"/>
              </a:xfrm>
              <a:prstGeom prst="rect">
                <a:avLst/>
              </a:prstGeom>
              <a:solidFill>
                <a:srgbClr val="E8112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Red</a:t>
                </a:r>
              </a:p>
              <a:p>
                <a:pPr algn="l" defTabSz="914102" fontAlgn="base">
                  <a:lnSpc>
                    <a:spcPct val="100000"/>
                  </a:lnSpc>
                  <a:spcBef>
                    <a:spcPct val="0"/>
                  </a:spcBef>
                  <a:spcAft>
                    <a:spcPct val="0"/>
                  </a:spcAft>
                </a:pPr>
                <a:r>
                  <a:rPr lang="en-US" sz="490" dirty="0">
                    <a:gradFill>
                      <a:gsLst>
                        <a:gs pos="0">
                          <a:srgbClr val="FFFFFF"/>
                        </a:gs>
                        <a:gs pos="100000">
                          <a:srgbClr val="FFFFFF"/>
                        </a:gs>
                      </a:gsLst>
                      <a:lin ang="5400000" scaled="0"/>
                    </a:gradFill>
                    <a:ea typeface="Segoe UI" pitchFamily="34" charset="0"/>
                    <a:cs typeface="Segoe UI" pitchFamily="34" charset="0"/>
                  </a:rPr>
                  <a:t>R:232</a:t>
                </a:r>
                <a:r>
                  <a:rPr lang="en-US" sz="490" baseline="0" dirty="0">
                    <a:gradFill>
                      <a:gsLst>
                        <a:gs pos="0">
                          <a:srgbClr val="FFFFFF"/>
                        </a:gs>
                        <a:gs pos="100000">
                          <a:srgbClr val="FFFFFF"/>
                        </a:gs>
                      </a:gsLst>
                      <a:lin ang="5400000" scaled="0"/>
                    </a:gradFill>
                    <a:ea typeface="Segoe UI" pitchFamily="34" charset="0"/>
                    <a:cs typeface="Segoe UI" pitchFamily="34" charset="0"/>
                  </a:rPr>
                  <a:t> G:17 B:35</a:t>
                </a:r>
                <a:endParaRPr lang="en-US" sz="490" dirty="0">
                  <a:gradFill>
                    <a:gsLst>
                      <a:gs pos="0">
                        <a:srgbClr val="FFFFFF"/>
                      </a:gs>
                      <a:gs pos="100000">
                        <a:srgbClr val="FFFFFF"/>
                      </a:gs>
                    </a:gsLst>
                    <a:lin ang="5400000" scaled="0"/>
                  </a:gradFill>
                  <a:ea typeface="Segoe UI" pitchFamily="34" charset="0"/>
                  <a:cs typeface="Segoe UI" pitchFamily="34" charset="0"/>
                </a:endParaRPr>
              </a:p>
            </p:txBody>
          </p:sp>
        </p:grpSp>
        <p:sp>
          <p:nvSpPr>
            <p:cNvPr id="15" name="TextBox 14"/>
            <p:cNvSpPr txBox="1"/>
            <p:nvPr userDrawn="1"/>
          </p:nvSpPr>
          <p:spPr>
            <a:xfrm rot="5400000">
              <a:off x="12987813" y="258334"/>
              <a:ext cx="843944" cy="326834"/>
            </a:xfrm>
            <a:prstGeom prst="rect">
              <a:avLst/>
            </a:prstGeom>
            <a:noFill/>
          </p:spPr>
          <p:txBody>
            <a:bodyPr wrap="none" lIns="0" tIns="91440" rIns="182880" bIns="91440" rtlCol="0">
              <a:spAutoFit/>
            </a:bodyPr>
            <a:lstStyle/>
            <a:p>
              <a:pPr>
                <a:lnSpc>
                  <a:spcPct val="90000"/>
                </a:lnSpc>
                <a:spcAft>
                  <a:spcPts val="588"/>
                </a:spcAft>
              </a:pPr>
              <a:r>
                <a:rPr lang="en-US" sz="980" dirty="0">
                  <a:gradFill>
                    <a:gsLst>
                      <a:gs pos="2917">
                        <a:schemeClr val="tx1"/>
                      </a:gs>
                      <a:gs pos="30000">
                        <a:schemeClr val="tx1"/>
                      </a:gs>
                    </a:gsLst>
                    <a:lin ang="5400000" scaled="0"/>
                  </a:gradFill>
                </a:rPr>
                <a:t>Main colors</a:t>
              </a:r>
            </a:p>
          </p:txBody>
        </p:sp>
        <p:sp>
          <p:nvSpPr>
            <p:cNvPr id="18" name="TextBox 17"/>
            <p:cNvSpPr txBox="1"/>
            <p:nvPr userDrawn="1"/>
          </p:nvSpPr>
          <p:spPr>
            <a:xfrm rot="5400000">
              <a:off x="12834950" y="3362460"/>
              <a:ext cx="1149672" cy="326834"/>
            </a:xfrm>
            <a:prstGeom prst="rect">
              <a:avLst/>
            </a:prstGeom>
            <a:noFill/>
          </p:spPr>
          <p:txBody>
            <a:bodyPr wrap="none" lIns="0" tIns="91440" rIns="182880" bIns="91440" rtlCol="0">
              <a:spAutoFit/>
            </a:bodyPr>
            <a:lstStyle/>
            <a:p>
              <a:pPr>
                <a:lnSpc>
                  <a:spcPct val="90000"/>
                </a:lnSpc>
                <a:spcAft>
                  <a:spcPts val="588"/>
                </a:spcAft>
              </a:pPr>
              <a:r>
                <a:rPr lang="en-US" sz="980" dirty="0">
                  <a:gradFill>
                    <a:gsLst>
                      <a:gs pos="2917">
                        <a:schemeClr val="tx1"/>
                      </a:gs>
                      <a:gs pos="30000">
                        <a:schemeClr val="tx1"/>
                      </a:gs>
                    </a:gsLst>
                    <a:lin ang="5400000" scaled="0"/>
                  </a:gradFill>
                </a:rPr>
                <a:t>Secondary colors</a:t>
              </a:r>
            </a:p>
          </p:txBody>
        </p:sp>
      </p:grpSp>
    </p:spTree>
    <p:extLst>
      <p:ext uri="{BB962C8B-B14F-4D97-AF65-F5344CB8AC3E}">
        <p14:creationId xmlns:p14="http://schemas.microsoft.com/office/powerpoint/2010/main" val="2401873270"/>
      </p:ext>
    </p:extLst>
  </p:cSld>
  <p:clrMap bg1="lt1" tx1="dk1" bg2="lt2" tx2="dk2" accent1="accent1" accent2="accent2" accent3="accent3" accent4="accent4" accent5="accent5" accent6="accent6" hlink="hlink" folHlink="folHlink"/>
  <p:sldLayoutIdLst>
    <p:sldLayoutId id="2147485367" r:id="rId1"/>
  </p:sldLayoutIdLst>
  <p:transition>
    <p:fade/>
  </p:transition>
  <p:txStyles>
    <p:titleStyle>
      <a:lvl1pPr algn="l" defTabSz="914367" rtl="0" eaLnBrk="1" latinLnBrk="0" hangingPunct="1">
        <a:lnSpc>
          <a:spcPct val="90000"/>
        </a:lnSpc>
        <a:spcBef>
          <a:spcPct val="0"/>
        </a:spcBef>
        <a:buNone/>
        <a:defRPr lang="en-US" sz="4313" b="0" kern="1200" cap="none" spc="-100" baseline="0" dirty="0" smtClean="0">
          <a:ln w="3175">
            <a:noFill/>
          </a:ln>
          <a:solidFill>
            <a:schemeClr val="accent1"/>
          </a:solidFill>
          <a:effectLst/>
          <a:latin typeface="Segoe UI" panose="020B0502040204020203" pitchFamily="34" charset="0"/>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9" kern="1200" spc="0" baseline="0">
          <a:solidFill>
            <a:schemeClr val="accent1"/>
          </a:solidFill>
          <a:latin typeface="Segoe UI Light" panose="020B0502040204020203" pitchFamily="34" charset="0"/>
          <a:ea typeface="+mn-ea"/>
          <a:cs typeface="Segoe UI Light" panose="020B0502040204020203" pitchFamily="34" charset="0"/>
        </a:defRPr>
      </a:lvl1pPr>
      <a:lvl2pPr marL="572691" marR="0" indent="-236546"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solidFill>
            <a:schemeClr val="accent1"/>
          </a:solidFill>
          <a:latin typeface="Segoe UI Light" panose="020B0502040204020203" pitchFamily="34" charset="0"/>
          <a:ea typeface="+mn-ea"/>
          <a:cs typeface="Segoe UI Light" panose="020B0502040204020203" pitchFamily="34" charset="0"/>
        </a:defRPr>
      </a:lvl2pPr>
      <a:lvl3pPr marL="784338"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961" kern="1200" spc="0" baseline="0">
          <a:solidFill>
            <a:schemeClr val="accent1"/>
          </a:solidFill>
          <a:latin typeface="Segoe UI Light" panose="020B0502040204020203" pitchFamily="34" charset="0"/>
          <a:ea typeface="+mn-ea"/>
          <a:cs typeface="Segoe UI Light" panose="020B0502040204020203" pitchFamily="34" charset="0"/>
        </a:defRPr>
      </a:lvl3pPr>
      <a:lvl4pPr marL="1008435"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765" kern="1200" spc="0" baseline="0">
          <a:solidFill>
            <a:schemeClr val="accent1"/>
          </a:solidFill>
          <a:latin typeface="Segoe UI Light" panose="020B0502040204020203" pitchFamily="34" charset="0"/>
          <a:ea typeface="+mn-ea"/>
          <a:cs typeface="Segoe UI Light" panose="020B0502040204020203" pitchFamily="34" charset="0"/>
        </a:defRPr>
      </a:lvl4pPr>
      <a:lvl5pPr marL="1232531"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765" kern="1200" spc="0" baseline="0">
          <a:solidFill>
            <a:schemeClr val="accent1"/>
          </a:solidFill>
          <a:latin typeface="Segoe UI Light" panose="020B0502040204020203" pitchFamily="34" charset="0"/>
          <a:ea typeface="+mn-ea"/>
          <a:cs typeface="Segoe UI Light" panose="020B0502040204020203" pitchFamily="34" charset="0"/>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fr-FR" noProof="0" dirty="0"/>
              <a:t>Titre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fr-FR" noProof="0" dirty="0"/>
              <a:t>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23"/>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2814484734"/>
      </p:ext>
    </p:extLst>
  </p:cSld>
  <p:clrMap bg1="lt1" tx1="dk1" bg2="lt2" tx2="dk2" accent1="accent1" accent2="accent2" accent3="accent3" accent4="accent4" accent5="accent5" accent6="accent6" hlink="hlink" folHlink="folHlink"/>
  <p:sldLayoutIdLst>
    <p:sldLayoutId id="2147485369" r:id="rId1"/>
    <p:sldLayoutId id="2147485370" r:id="rId2"/>
    <p:sldLayoutId id="2147485371" r:id="rId3"/>
    <p:sldLayoutId id="2147485372" r:id="rId4"/>
    <p:sldLayoutId id="2147485373" r:id="rId5"/>
    <p:sldLayoutId id="2147485374" r:id="rId6"/>
    <p:sldLayoutId id="2147485375" r:id="rId7"/>
    <p:sldLayoutId id="2147485376" r:id="rId8"/>
    <p:sldLayoutId id="2147485377" r:id="rId9"/>
    <p:sldLayoutId id="2147485378" r:id="rId10"/>
    <p:sldLayoutId id="2147485379" r:id="rId11"/>
    <p:sldLayoutId id="2147485380" r:id="rId12"/>
    <p:sldLayoutId id="2147485381" r:id="rId13"/>
    <p:sldLayoutId id="2147485382" r:id="rId14"/>
    <p:sldLayoutId id="2147485383" r:id="rId15"/>
    <p:sldLayoutId id="2147485384" r:id="rId16"/>
    <p:sldLayoutId id="2147485385" r:id="rId17"/>
    <p:sldLayoutId id="2147485386" r:id="rId18"/>
    <p:sldLayoutId id="2147485387" r:id="rId19"/>
    <p:sldLayoutId id="2147485388" r:id="rId20"/>
    <p:sldLayoutId id="2147485389" r:id="rId2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2"/>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2088476526"/>
      </p:ext>
    </p:extLst>
  </p:cSld>
  <p:clrMap bg1="dk1" tx1="lt1" bg2="dk2" tx2="lt2" accent1="accent1" accent2="accent2" accent3="accent3" accent4="accent4" accent5="accent5" accent6="accent6" hlink="hlink" folHlink="folHlink"/>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6424" y="435824"/>
            <a:ext cx="11336039" cy="744014"/>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p:ph type="body" idx="1"/>
          </p:nvPr>
        </p:nvSpPr>
        <p:spPr>
          <a:xfrm>
            <a:off x="437319" y="1866615"/>
            <a:ext cx="11336039" cy="1276484"/>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rot="5400000">
            <a:off x="9688817" y="3012080"/>
            <a:ext cx="6858623" cy="833218"/>
          </a:xfrm>
          <a:prstGeom prst="rect">
            <a:avLst/>
          </a:prstGeom>
        </p:spPr>
      </p:pic>
      <p:pic>
        <p:nvPicPr>
          <p:cNvPr id="10" name="Picture 9">
            <a:extLst>
              <a:ext uri="{FF2B5EF4-FFF2-40B4-BE49-F238E27FC236}">
                <a16:creationId xmlns:a16="http://schemas.microsoft.com/office/drawing/2014/main" id="{5F66C9DB-A981-45BC-B811-A6F95811A81C}"/>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rot="5400000">
            <a:off x="9039878" y="3221594"/>
            <a:ext cx="6858000" cy="414812"/>
          </a:xfrm>
          <a:prstGeom prst="rect">
            <a:avLst/>
          </a:prstGeom>
        </p:spPr>
      </p:pic>
    </p:spTree>
    <p:extLst>
      <p:ext uri="{BB962C8B-B14F-4D97-AF65-F5344CB8AC3E}">
        <p14:creationId xmlns:p14="http://schemas.microsoft.com/office/powerpoint/2010/main" val="892822096"/>
      </p:ext>
    </p:extLst>
  </p:cSld>
  <p:clrMap bg1="lt1" tx1="dk1" bg2="lt2" tx2="dk2" accent1="accent1" accent2="accent2" accent3="accent3" accent4="accent4" accent5="accent5" accent6="accent6" hlink="hlink" folHlink="folHlink"/>
  <p:sldLayoutIdLst>
    <p:sldLayoutId id="2147485076" r:id="rId1"/>
    <p:sldLayoutId id="2147485077" r:id="rId2"/>
    <p:sldLayoutId id="2147485078" r:id="rId3"/>
    <p:sldLayoutId id="2147485018" r:id="rId4"/>
    <p:sldLayoutId id="2147485023" r:id="rId5"/>
    <p:sldLayoutId id="2147485033" r:id="rId6"/>
  </p:sldLayoutIdLst>
  <p:transition>
    <p:fade/>
  </p:transition>
  <p:txStyles>
    <p:titleStyle>
      <a:lvl1pPr algn="l" defTabSz="914367" rtl="0" eaLnBrk="1" latinLnBrk="0" hangingPunct="1">
        <a:lnSpc>
          <a:spcPct val="90000"/>
        </a:lnSpc>
        <a:spcBef>
          <a:spcPct val="0"/>
        </a:spcBef>
        <a:buNone/>
        <a:defRPr lang="en-US" sz="3137" b="0" kern="1200" cap="none" spc="-147"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549" kern="1200" spc="0" baseline="0">
          <a:solidFill>
            <a:srgbClr val="000000"/>
          </a:solidFill>
          <a:latin typeface="+mn-lt"/>
          <a:ea typeface="+mn-ea"/>
          <a:cs typeface="+mn-cs"/>
        </a:defRPr>
      </a:lvl1pPr>
      <a:lvl2pPr marL="224097"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961" kern="1200" spc="0" baseline="0">
          <a:solidFill>
            <a:srgbClr val="000000"/>
          </a:solidFill>
          <a:latin typeface="+mn-lt"/>
          <a:ea typeface="+mn-ea"/>
          <a:cs typeface="+mn-cs"/>
        </a:defRPr>
      </a:lvl2pPr>
      <a:lvl3pPr marL="448193"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3pPr>
      <a:lvl4pPr marL="67229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4pPr>
      <a:lvl5pPr marL="896386"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373">
          <p15:clr>
            <a:srgbClr val="C35EA4"/>
          </p15:clr>
        </p15:guide>
        <p15:guide id="4" pos="1517">
          <p15:clr>
            <a:srgbClr val="C35EA4"/>
          </p15:clr>
        </p15:guide>
        <p15:guide id="5" pos="2608">
          <p15:clr>
            <a:srgbClr val="C35EA4"/>
          </p15:clr>
        </p15:guide>
        <p15:guide id="6" pos="2751">
          <p15:clr>
            <a:srgbClr val="C35EA4"/>
          </p15:clr>
        </p15:guide>
        <p15:guide id="7" pos="3844">
          <p15:clr>
            <a:srgbClr val="C35EA4"/>
          </p15:clr>
        </p15:guide>
        <p15:guide id="8" pos="3989">
          <p15:clr>
            <a:srgbClr val="C35EA4"/>
          </p15:clr>
        </p15:guide>
        <p15:guide id="9" pos="5079">
          <p15:clr>
            <a:srgbClr val="C35EA4"/>
          </p15:clr>
        </p15:guide>
        <p15:guide id="10" pos="5222">
          <p15:clr>
            <a:srgbClr val="C35EA4"/>
          </p15:clr>
        </p15:guide>
        <p15:guide id="11" pos="6317">
          <p15:clr>
            <a:srgbClr val="C35EA4"/>
          </p15:clr>
        </p15:guide>
        <p15:guide id="12" pos="6460">
          <p15:clr>
            <a:srgbClr val="C35EA4"/>
          </p15:clr>
        </p15:guide>
        <p15:guide id="16" pos="274">
          <p15:clr>
            <a:srgbClr val="F26B43"/>
          </p15:clr>
        </p15:guide>
        <p15:guide id="17" pos="7558">
          <p15:clr>
            <a:srgbClr val="F26B43"/>
          </p15:clr>
        </p15:guide>
        <p15:guide id="18" orient="horz" pos="758">
          <p15:clr>
            <a:srgbClr val="5ACBF0"/>
          </p15:clr>
        </p15:guide>
        <p15:guide id="19" orient="horz" pos="1372">
          <p15:clr>
            <a:srgbClr val="5ACBF0"/>
          </p15:clr>
        </p15:guide>
        <p15:guide id="20" orient="horz" pos="612">
          <p15:clr>
            <a:srgbClr val="5ACBF0"/>
          </p15:clr>
        </p15:guide>
        <p15:guide id="21" orient="horz" pos="1515">
          <p15:clr>
            <a:srgbClr val="5ACBF0"/>
          </p15:clr>
        </p15:guide>
        <p15:guide id="22" orient="horz" pos="2127">
          <p15:clr>
            <a:srgbClr val="5ACBF0"/>
          </p15:clr>
        </p15:guide>
        <p15:guide id="23" orient="horz" pos="2275">
          <p15:clr>
            <a:srgbClr val="5ACBF0"/>
          </p15:clr>
        </p15:guide>
        <p15:guide id="25" orient="horz" pos="280">
          <p15:clr>
            <a:srgbClr val="F26B43"/>
          </p15:clr>
        </p15:guide>
        <p15:guide id="26" orient="horz" pos="4127">
          <p15:clr>
            <a:srgbClr val="F26B43"/>
          </p15:clr>
        </p15:guide>
        <p15:guide id="27" orient="horz" pos="2889">
          <p15:clr>
            <a:srgbClr val="5ACBF0"/>
          </p15:clr>
        </p15:guide>
        <p15:guide id="28" orient="horz" pos="3032">
          <p15:clr>
            <a:srgbClr val="5ACBF0"/>
          </p15:clr>
        </p15:guide>
        <p15:guide id="29" orient="horz" pos="3648">
          <p15:clr>
            <a:srgbClr val="5ACBF0"/>
          </p15:clr>
        </p15:guide>
        <p15:guide id="30" orient="horz" pos="3792">
          <p15:clr>
            <a:srgbClr val="5ACBF0"/>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1667665892"/>
      </p:ext>
    </p:extLst>
  </p:cSld>
  <p:clrMap bg1="lt1" tx1="dk1" bg2="lt2" tx2="dk2" accent1="accent1" accent2="accent2" accent3="accent3" accent4="accent4" accent5="accent5" accent6="accent6" hlink="hlink" folHlink="folHlink"/>
  <p:sldLayoutIdLst>
    <p:sldLayoutId id="2147483759" r:id="rId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gradFill>
            <a:gsLst>
              <a:gs pos="83000">
                <a:schemeClr val="tx1"/>
              </a:gs>
              <a:gs pos="100000">
                <a:schemeClr val="tx1"/>
              </a:gs>
            </a:gsLst>
            <a:lin ang="5400000" scaled="1"/>
          </a:gra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83000">
                <a:schemeClr val="tx1"/>
              </a:gs>
              <a:gs pos="100000">
                <a:schemeClr val="tx1"/>
              </a:gs>
            </a:gsLst>
            <a:lin ang="5400000" scaled="1"/>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83000">
                <a:schemeClr val="tx1"/>
              </a:gs>
              <a:gs pos="100000">
                <a:schemeClr val="tx1"/>
              </a:gs>
            </a:gsLst>
            <a:lin ang="5400000" scaled="1"/>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83000">
                <a:schemeClr val="tx1"/>
              </a:gs>
              <a:gs pos="100000">
                <a:schemeClr val="tx1"/>
              </a:gs>
            </a:gsLst>
            <a:lin ang="5400000" scaled="1"/>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83000">
                <a:schemeClr val="tx1"/>
              </a:gs>
              <a:gs pos="100000">
                <a:schemeClr val="tx1"/>
              </a:gs>
            </a:gsLst>
            <a:lin ang="5400000" scaled="1"/>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83000">
                <a:schemeClr val="tx1"/>
              </a:gs>
              <a:gs pos="100000">
                <a:schemeClr val="tx1"/>
              </a:gs>
            </a:gsLst>
            <a:lin ang="5400000" scaled="1"/>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56440BE9-FB7B-B047-8F94-301096C62764}"/>
              </a:ext>
            </a:extLst>
          </p:cNvPr>
          <p:cNvGrpSpPr/>
          <p:nvPr userDrawn="1"/>
        </p:nvGrpSpPr>
        <p:grpSpPr>
          <a:xfrm rot="5400000">
            <a:off x="8799956" y="3655407"/>
            <a:ext cx="8028432" cy="671318"/>
            <a:chOff x="2697136" y="3906990"/>
            <a:chExt cx="8028432" cy="671318"/>
          </a:xfrm>
        </p:grpSpPr>
        <p:pic>
          <p:nvPicPr>
            <p:cNvPr id="49"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D7C23672-022A-8249-BC07-90C66FCA7091}"/>
                </a:ext>
                <a:ext uri="{C183D7F6-B498-43B3-948B-1728B52AA6E4}">
                  <adec:decorative xmlns:adec="http://schemas.microsoft.com/office/drawing/2017/decorative" val="0"/>
                </a:ext>
              </a:extLst>
            </p:cNvPr>
            <p:cNvPicPr>
              <a:picLocks noChangeAspect="1"/>
            </p:cNvPicPr>
            <p:nvPr userDrawn="1"/>
          </p:nvPicPr>
          <p:blipFill rotWithShape="1">
            <a:blip r:embed="rId3"/>
            <a:srcRect l="762" t="81642"/>
            <a:stretch/>
          </p:blipFill>
          <p:spPr>
            <a:xfrm>
              <a:off x="3867568" y="4148055"/>
              <a:ext cx="6858000" cy="214882"/>
            </a:xfrm>
            <a:prstGeom prst="rect">
              <a:avLst/>
            </a:prstGeom>
          </p:spPr>
        </p:pic>
        <p:pic>
          <p:nvPicPr>
            <p:cNvPr id="50"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891C1777-828C-934E-ACF8-094CE9E57516}"/>
                </a:ext>
                <a:ext uri="{C183D7F6-B498-43B3-948B-1728B52AA6E4}">
                  <adec:decorative xmlns:adec="http://schemas.microsoft.com/office/drawing/2017/decorative" val="0"/>
                </a:ext>
              </a:extLst>
            </p:cNvPr>
            <p:cNvPicPr>
              <a:picLocks noChangeAspect="1"/>
            </p:cNvPicPr>
            <p:nvPr userDrawn="1"/>
          </p:nvPicPr>
          <p:blipFill rotWithShape="1">
            <a:blip r:embed="rId3"/>
            <a:srcRect l="762" t="2805" b="78837"/>
            <a:stretch/>
          </p:blipFill>
          <p:spPr>
            <a:xfrm>
              <a:off x="3867568" y="3906990"/>
              <a:ext cx="6858000" cy="214882"/>
            </a:xfrm>
            <a:prstGeom prst="rect">
              <a:avLst/>
            </a:prstGeom>
          </p:spPr>
        </p:pic>
        <p:pic>
          <p:nvPicPr>
            <p:cNvPr id="51"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1E4D2B9D-F980-FE42-A8E2-680385BD3F7C}"/>
                </a:ext>
                <a:ext uri="{C183D7F6-B498-43B3-948B-1728B52AA6E4}">
                  <adec:decorative xmlns:adec="http://schemas.microsoft.com/office/drawing/2017/decorative" val="0"/>
                </a:ext>
              </a:extLst>
            </p:cNvPr>
            <p:cNvPicPr>
              <a:picLocks noChangeAspect="1"/>
            </p:cNvPicPr>
            <p:nvPr userDrawn="1"/>
          </p:nvPicPr>
          <p:blipFill rotWithShape="1">
            <a:blip r:embed="rId3"/>
            <a:srcRect l="66959" t="22313" r="16443" b="20453"/>
            <a:stretch/>
          </p:blipFill>
          <p:spPr>
            <a:xfrm>
              <a:off x="2697136" y="3908384"/>
              <a:ext cx="1146986" cy="669924"/>
            </a:xfrm>
            <a:prstGeom prst="rect">
              <a:avLst/>
            </a:prstGeom>
          </p:spPr>
        </p:pic>
      </p:grpSp>
      <p:sp>
        <p:nvSpPr>
          <p:cNvPr id="2" name="btfpLayoutConfig" hidden="1">
            <a:extLst>
              <a:ext uri="{FF2B5EF4-FFF2-40B4-BE49-F238E27FC236}">
                <a16:creationId xmlns:a16="http://schemas.microsoft.com/office/drawing/2014/main" id="{386F9976-E726-4022-822A-C3E62F45D549}"/>
              </a:ext>
            </a:extLst>
          </p:cNvPr>
          <p:cNvSpPr txBox="1"/>
          <p:nvPr userDrawn="1"/>
        </p:nvSpPr>
        <p:spPr>
          <a:xfrm>
            <a:off x="12700" y="12700"/>
            <a:ext cx="8890000" cy="15389"/>
          </a:xfrm>
          <a:prstGeom prst="rect">
            <a:avLst/>
          </a:prstGeom>
          <a:noFill/>
        </p:spPr>
        <p:txBody>
          <a:bodyPr vert="horz" wrap="square" lIns="0" tIns="0" rIns="0" bIns="0" rtlCol="0">
            <a:spAutoFit/>
          </a:bodyPr>
          <a:lstStyle/>
          <a:p>
            <a:pPr algn="l"/>
            <a:r>
              <a:rPr lang="en-US" sz="100">
                <a:gradFill flip="none" rotWithShape="1">
                  <a:gsLst>
                    <a:gs pos="2917">
                      <a:srgbClr val="FFFFFF">
                        <a:alpha val="0"/>
                      </a:srgbClr>
                    </a:gs>
                    <a:gs pos="30000">
                      <a:schemeClr val="tx1">
                        <a:alpha val="0"/>
                      </a:schemeClr>
                    </a:gs>
                  </a:gsLst>
                  <a:lin ang="5400000" scaled="0"/>
                  <a:tileRect/>
                </a:gradFill>
              </a:rPr>
              <a:t>overall_0_132242752929755876 columns_1_132242752929755876 </a:t>
            </a:r>
            <a:endParaRPr lang="en-US" sz="100" err="1">
              <a:gradFill flip="none" rotWithShape="1">
                <a:gsLst>
                  <a:gs pos="2917">
                    <a:srgbClr val="FFFFFF">
                      <a:alpha val="0"/>
                    </a:srgbClr>
                  </a:gs>
                  <a:gs pos="30000">
                    <a:schemeClr val="tx1">
                      <a:alpha val="0"/>
                    </a:schemeClr>
                  </a:gs>
                </a:gsLst>
                <a:lin ang="5400000" scaled="0"/>
                <a:tileRect/>
              </a:gradFill>
            </a:endParaRPr>
          </a:p>
        </p:txBody>
      </p:sp>
    </p:spTree>
    <p:extLst>
      <p:ext uri="{BB962C8B-B14F-4D97-AF65-F5344CB8AC3E}">
        <p14:creationId xmlns:p14="http://schemas.microsoft.com/office/powerpoint/2010/main" val="2980725613"/>
      </p:ext>
    </p:extLst>
  </p:cSld>
  <p:clrMap bg1="lt1" tx1="dk1" bg2="lt2" tx2="dk2" accent1="accent1" accent2="accent2" accent3="accent3" accent4="accent4" accent5="accent5" accent6="accent6" hlink="hlink" folHlink="folHlink"/>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gradFill>
            <a:gsLst>
              <a:gs pos="7051">
                <a:schemeClr val="tx1"/>
              </a:gs>
              <a:gs pos="20000">
                <a:schemeClr val="tx1"/>
              </a:gs>
            </a:gsLst>
            <a:lin ang="5400000" scaled="1"/>
          </a:gra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6424" y="435824"/>
            <a:ext cx="11336039" cy="744014"/>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p:ph type="body" idx="1"/>
          </p:nvPr>
        </p:nvSpPr>
        <p:spPr>
          <a:xfrm>
            <a:off x="437319" y="1866615"/>
            <a:ext cx="11336039" cy="1276484"/>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5400000">
            <a:off x="9688817" y="3012080"/>
            <a:ext cx="6858623" cy="833218"/>
          </a:xfrm>
          <a:prstGeom prst="rect">
            <a:avLst/>
          </a:prstGeom>
        </p:spPr>
      </p:pic>
      <p:pic>
        <p:nvPicPr>
          <p:cNvPr id="10" name="Picture 9">
            <a:extLst>
              <a:ext uri="{FF2B5EF4-FFF2-40B4-BE49-F238E27FC236}">
                <a16:creationId xmlns:a16="http://schemas.microsoft.com/office/drawing/2014/main" id="{5F66C9DB-A981-45BC-B811-A6F95811A81C}"/>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rot="5400000">
            <a:off x="9039878" y="3221594"/>
            <a:ext cx="6858000" cy="414812"/>
          </a:xfrm>
          <a:prstGeom prst="rect">
            <a:avLst/>
          </a:prstGeom>
        </p:spPr>
      </p:pic>
    </p:spTree>
    <p:extLst>
      <p:ext uri="{BB962C8B-B14F-4D97-AF65-F5344CB8AC3E}">
        <p14:creationId xmlns:p14="http://schemas.microsoft.com/office/powerpoint/2010/main" val="625428295"/>
      </p:ext>
    </p:extLst>
  </p:cSld>
  <p:clrMap bg1="lt1" tx1="dk1" bg2="lt2" tx2="dk2" accent1="accent1" accent2="accent2" accent3="accent3" accent4="accent4" accent5="accent5" accent6="accent6" hlink="hlink" folHlink="folHlink"/>
  <p:sldLayoutIdLst>
    <p:sldLayoutId id="2147483977" r:id="rId1"/>
    <p:sldLayoutId id="2147483988" r:id="rId2"/>
  </p:sldLayoutIdLst>
  <p:transition>
    <p:fade/>
  </p:transition>
  <p:txStyles>
    <p:titleStyle>
      <a:lvl1pPr algn="l" defTabSz="914367" rtl="0" eaLnBrk="1" latinLnBrk="0" hangingPunct="1">
        <a:lnSpc>
          <a:spcPct val="90000"/>
        </a:lnSpc>
        <a:spcBef>
          <a:spcPct val="0"/>
        </a:spcBef>
        <a:buNone/>
        <a:defRPr lang="en-US" sz="3137" b="0" kern="1200" cap="none" spc="-147"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549" kern="1200" spc="0" baseline="0">
          <a:gradFill>
            <a:gsLst>
              <a:gs pos="1250">
                <a:schemeClr val="tx1"/>
              </a:gs>
              <a:gs pos="100000">
                <a:schemeClr val="tx1"/>
              </a:gs>
            </a:gsLst>
            <a:lin ang="5400000" scaled="0"/>
          </a:gradFill>
          <a:latin typeface="+mn-lt"/>
          <a:ea typeface="+mn-ea"/>
          <a:cs typeface="+mn-cs"/>
        </a:defRPr>
      </a:lvl1pPr>
      <a:lvl2pPr marL="224097"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961" kern="1200" spc="0" baseline="0">
          <a:gradFill>
            <a:gsLst>
              <a:gs pos="1250">
                <a:schemeClr val="tx1"/>
              </a:gs>
              <a:gs pos="100000">
                <a:schemeClr val="tx1"/>
              </a:gs>
            </a:gsLst>
            <a:lin ang="5400000" scaled="0"/>
          </a:gradFill>
          <a:latin typeface="+mn-lt"/>
          <a:ea typeface="+mn-ea"/>
          <a:cs typeface="+mn-cs"/>
        </a:defRPr>
      </a:lvl2pPr>
      <a:lvl3pPr marL="448193"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gradFill>
            <a:gsLst>
              <a:gs pos="1250">
                <a:schemeClr val="tx1"/>
              </a:gs>
              <a:gs pos="100000">
                <a:schemeClr val="tx1"/>
              </a:gs>
            </a:gsLst>
            <a:lin ang="5400000" scaled="0"/>
          </a:gradFill>
          <a:latin typeface="+mn-lt"/>
          <a:ea typeface="+mn-ea"/>
          <a:cs typeface="+mn-cs"/>
        </a:defRPr>
      </a:lvl3pPr>
      <a:lvl4pPr marL="67229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gradFill>
            <a:gsLst>
              <a:gs pos="1250">
                <a:schemeClr val="tx1"/>
              </a:gs>
              <a:gs pos="100000">
                <a:schemeClr val="tx1"/>
              </a:gs>
            </a:gsLst>
            <a:lin ang="5400000" scaled="0"/>
          </a:gradFill>
          <a:latin typeface="+mn-lt"/>
          <a:ea typeface="+mn-ea"/>
          <a:cs typeface="+mn-cs"/>
        </a:defRPr>
      </a:lvl4pPr>
      <a:lvl5pPr marL="896386"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373">
          <p15:clr>
            <a:srgbClr val="C35EA4"/>
          </p15:clr>
        </p15:guide>
        <p15:guide id="4" pos="1517">
          <p15:clr>
            <a:srgbClr val="C35EA4"/>
          </p15:clr>
        </p15:guide>
        <p15:guide id="5" pos="2608">
          <p15:clr>
            <a:srgbClr val="C35EA4"/>
          </p15:clr>
        </p15:guide>
        <p15:guide id="6" pos="2751">
          <p15:clr>
            <a:srgbClr val="C35EA4"/>
          </p15:clr>
        </p15:guide>
        <p15:guide id="7" pos="3844">
          <p15:clr>
            <a:srgbClr val="C35EA4"/>
          </p15:clr>
        </p15:guide>
        <p15:guide id="8" pos="3989">
          <p15:clr>
            <a:srgbClr val="C35EA4"/>
          </p15:clr>
        </p15:guide>
        <p15:guide id="9" pos="5079">
          <p15:clr>
            <a:srgbClr val="C35EA4"/>
          </p15:clr>
        </p15:guide>
        <p15:guide id="10" pos="5222">
          <p15:clr>
            <a:srgbClr val="C35EA4"/>
          </p15:clr>
        </p15:guide>
        <p15:guide id="11" pos="6317">
          <p15:clr>
            <a:srgbClr val="C35EA4"/>
          </p15:clr>
        </p15:guide>
        <p15:guide id="12" pos="6460">
          <p15:clr>
            <a:srgbClr val="C35EA4"/>
          </p15:clr>
        </p15:guide>
        <p15:guide id="16" pos="274">
          <p15:clr>
            <a:srgbClr val="F26B43"/>
          </p15:clr>
        </p15:guide>
        <p15:guide id="17" pos="7558">
          <p15:clr>
            <a:srgbClr val="F26B43"/>
          </p15:clr>
        </p15:guide>
        <p15:guide id="18" orient="horz" pos="758">
          <p15:clr>
            <a:srgbClr val="5ACBF0"/>
          </p15:clr>
        </p15:guide>
        <p15:guide id="19" orient="horz" pos="1372">
          <p15:clr>
            <a:srgbClr val="5ACBF0"/>
          </p15:clr>
        </p15:guide>
        <p15:guide id="20" orient="horz" pos="612">
          <p15:clr>
            <a:srgbClr val="5ACBF0"/>
          </p15:clr>
        </p15:guide>
        <p15:guide id="21" orient="horz" pos="1515">
          <p15:clr>
            <a:srgbClr val="5ACBF0"/>
          </p15:clr>
        </p15:guide>
        <p15:guide id="22" orient="horz" pos="2127">
          <p15:clr>
            <a:srgbClr val="5ACBF0"/>
          </p15:clr>
        </p15:guide>
        <p15:guide id="23" orient="horz" pos="2275">
          <p15:clr>
            <a:srgbClr val="5ACBF0"/>
          </p15:clr>
        </p15:guide>
        <p15:guide id="25" orient="horz" pos="280">
          <p15:clr>
            <a:srgbClr val="F26B43"/>
          </p15:clr>
        </p15:guide>
        <p15:guide id="26" orient="horz" pos="4127">
          <p15:clr>
            <a:srgbClr val="F26B43"/>
          </p15:clr>
        </p15:guide>
        <p15:guide id="27" orient="horz" pos="2889">
          <p15:clr>
            <a:srgbClr val="5ACBF0"/>
          </p15:clr>
        </p15:guide>
        <p15:guide id="28" orient="horz" pos="3032">
          <p15:clr>
            <a:srgbClr val="5ACBF0"/>
          </p15:clr>
        </p15:guide>
        <p15:guide id="29" orient="horz" pos="3648">
          <p15:clr>
            <a:srgbClr val="5ACBF0"/>
          </p15:clr>
        </p15:guide>
        <p15:guide id="30" orient="horz" pos="3792">
          <p15:clr>
            <a:srgbClr val="5ACBF0"/>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fr-FR" noProof="0" dirty="0"/>
              <a:t>Titre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fr-FR" noProof="0" dirty="0"/>
              <a:t>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5"/>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639" r:id="rId1"/>
    <p:sldLayoutId id="2147484932" r:id="rId2"/>
    <p:sldLayoutId id="2147485390" r:id="rId3"/>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userDrawn="1">
          <p15:clr>
            <a:srgbClr val="C35EA4"/>
          </p15:clr>
        </p15:guide>
        <p15:guide id="17" pos="7313" userDrawn="1">
          <p15:clr>
            <a:srgbClr val="C35EA4"/>
          </p15:clr>
        </p15:guide>
        <p15:guide id="25" orient="horz" pos="369" userDrawn="1">
          <p15:clr>
            <a:srgbClr val="C35EA4"/>
          </p15:clr>
        </p15:guide>
        <p15:guide id="26" orient="horz" pos="3949" userDrawn="1">
          <p15:clr>
            <a:srgbClr val="C35EA4"/>
          </p15:clr>
        </p15:guide>
        <p15:guide id="27" orient="horz" pos="184" userDrawn="1">
          <p15:clr>
            <a:srgbClr val="A4A3A4"/>
          </p15:clr>
        </p15:guide>
        <p15:guide id="28" pos="185" userDrawn="1">
          <p15:clr>
            <a:srgbClr val="A4A3A4"/>
          </p15:clr>
        </p15:guide>
        <p15:guide id="29" orient="horz" pos="4135" userDrawn="1">
          <p15:clr>
            <a:srgbClr val="A4A3A4"/>
          </p15:clr>
        </p15:guide>
        <p15:guide id="30" pos="7495" userDrawn="1">
          <p15:clr>
            <a:srgbClr val="A4A3A4"/>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6424" y="435824"/>
            <a:ext cx="11336039" cy="744014"/>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p:ph type="body" idx="1"/>
          </p:nvPr>
        </p:nvSpPr>
        <p:spPr>
          <a:xfrm>
            <a:off x="437319" y="1866615"/>
            <a:ext cx="11336039" cy="1276484"/>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rot="5400000">
            <a:off x="9688817" y="3012080"/>
            <a:ext cx="6858623" cy="833218"/>
          </a:xfrm>
          <a:prstGeom prst="rect">
            <a:avLst/>
          </a:prstGeom>
        </p:spPr>
      </p:pic>
      <p:pic>
        <p:nvPicPr>
          <p:cNvPr id="10" name="Picture 9">
            <a:extLst>
              <a:ext uri="{FF2B5EF4-FFF2-40B4-BE49-F238E27FC236}">
                <a16:creationId xmlns:a16="http://schemas.microsoft.com/office/drawing/2014/main" id="{5F66C9DB-A981-45BC-B811-A6F95811A81C}"/>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rot="5400000">
            <a:off x="9039878" y="3221594"/>
            <a:ext cx="6858000" cy="414812"/>
          </a:xfrm>
          <a:prstGeom prst="rect">
            <a:avLst/>
          </a:prstGeom>
        </p:spPr>
      </p:pic>
    </p:spTree>
    <p:extLst>
      <p:ext uri="{BB962C8B-B14F-4D97-AF65-F5344CB8AC3E}">
        <p14:creationId xmlns:p14="http://schemas.microsoft.com/office/powerpoint/2010/main" val="3822845724"/>
      </p:ext>
    </p:extLst>
  </p:cSld>
  <p:clrMap bg1="lt1" tx1="dk1" bg2="lt2" tx2="dk2" accent1="accent1" accent2="accent2" accent3="accent3" accent4="accent4" accent5="accent5" accent6="accent6" hlink="hlink" folHlink="folHlink"/>
  <p:sldLayoutIdLst>
    <p:sldLayoutId id="2147485128" r:id="rId1"/>
    <p:sldLayoutId id="2147485130" r:id="rId2"/>
  </p:sldLayoutIdLst>
  <p:transition>
    <p:fade/>
  </p:transition>
  <p:txStyles>
    <p:titleStyle>
      <a:lvl1pPr algn="l" defTabSz="914367" rtl="0" eaLnBrk="1" latinLnBrk="0" hangingPunct="1">
        <a:lnSpc>
          <a:spcPct val="90000"/>
        </a:lnSpc>
        <a:spcBef>
          <a:spcPct val="0"/>
        </a:spcBef>
        <a:buNone/>
        <a:defRPr lang="en-US" sz="3137" b="0" kern="1200" cap="none" spc="-147"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549" kern="1200" spc="0" baseline="0">
          <a:solidFill>
            <a:srgbClr val="000000"/>
          </a:solidFill>
          <a:latin typeface="+mn-lt"/>
          <a:ea typeface="+mn-ea"/>
          <a:cs typeface="+mn-cs"/>
        </a:defRPr>
      </a:lvl1pPr>
      <a:lvl2pPr marL="224097"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961" kern="1200" spc="0" baseline="0">
          <a:solidFill>
            <a:srgbClr val="000000"/>
          </a:solidFill>
          <a:latin typeface="+mn-lt"/>
          <a:ea typeface="+mn-ea"/>
          <a:cs typeface="+mn-cs"/>
        </a:defRPr>
      </a:lvl2pPr>
      <a:lvl3pPr marL="448193"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3pPr>
      <a:lvl4pPr marL="67229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4pPr>
      <a:lvl5pPr marL="896386"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373">
          <p15:clr>
            <a:srgbClr val="C35EA4"/>
          </p15:clr>
        </p15:guide>
        <p15:guide id="4" pos="1517">
          <p15:clr>
            <a:srgbClr val="C35EA4"/>
          </p15:clr>
        </p15:guide>
        <p15:guide id="5" pos="2608">
          <p15:clr>
            <a:srgbClr val="C35EA4"/>
          </p15:clr>
        </p15:guide>
        <p15:guide id="6" pos="2751">
          <p15:clr>
            <a:srgbClr val="C35EA4"/>
          </p15:clr>
        </p15:guide>
        <p15:guide id="7" pos="3844">
          <p15:clr>
            <a:srgbClr val="C35EA4"/>
          </p15:clr>
        </p15:guide>
        <p15:guide id="8" pos="3989">
          <p15:clr>
            <a:srgbClr val="C35EA4"/>
          </p15:clr>
        </p15:guide>
        <p15:guide id="9" pos="5079">
          <p15:clr>
            <a:srgbClr val="C35EA4"/>
          </p15:clr>
        </p15:guide>
        <p15:guide id="10" pos="5222">
          <p15:clr>
            <a:srgbClr val="C35EA4"/>
          </p15:clr>
        </p15:guide>
        <p15:guide id="11" pos="6317">
          <p15:clr>
            <a:srgbClr val="C35EA4"/>
          </p15:clr>
        </p15:guide>
        <p15:guide id="12" pos="6460">
          <p15:clr>
            <a:srgbClr val="C35EA4"/>
          </p15:clr>
        </p15:guide>
        <p15:guide id="16" pos="274">
          <p15:clr>
            <a:srgbClr val="F26B43"/>
          </p15:clr>
        </p15:guide>
        <p15:guide id="17" pos="7558">
          <p15:clr>
            <a:srgbClr val="F26B43"/>
          </p15:clr>
        </p15:guide>
        <p15:guide id="18" orient="horz" pos="758">
          <p15:clr>
            <a:srgbClr val="5ACBF0"/>
          </p15:clr>
        </p15:guide>
        <p15:guide id="19" orient="horz" pos="1372">
          <p15:clr>
            <a:srgbClr val="5ACBF0"/>
          </p15:clr>
        </p15:guide>
        <p15:guide id="20" orient="horz" pos="612">
          <p15:clr>
            <a:srgbClr val="5ACBF0"/>
          </p15:clr>
        </p15:guide>
        <p15:guide id="21" orient="horz" pos="1515">
          <p15:clr>
            <a:srgbClr val="5ACBF0"/>
          </p15:clr>
        </p15:guide>
        <p15:guide id="22" orient="horz" pos="2127">
          <p15:clr>
            <a:srgbClr val="5ACBF0"/>
          </p15:clr>
        </p15:guide>
        <p15:guide id="23" orient="horz" pos="2275">
          <p15:clr>
            <a:srgbClr val="5ACBF0"/>
          </p15:clr>
        </p15:guide>
        <p15:guide id="25" orient="horz" pos="280">
          <p15:clr>
            <a:srgbClr val="F26B43"/>
          </p15:clr>
        </p15:guide>
        <p15:guide id="26" orient="horz" pos="4127">
          <p15:clr>
            <a:srgbClr val="F26B43"/>
          </p15:clr>
        </p15:guide>
        <p15:guide id="27" orient="horz" pos="2889">
          <p15:clr>
            <a:srgbClr val="5ACBF0"/>
          </p15:clr>
        </p15:guide>
        <p15:guide id="28" orient="horz" pos="3032">
          <p15:clr>
            <a:srgbClr val="5ACBF0"/>
          </p15:clr>
        </p15:guide>
        <p15:guide id="29" orient="horz" pos="3648">
          <p15:clr>
            <a:srgbClr val="5ACBF0"/>
          </p15:clr>
        </p15:guide>
        <p15:guide id="30" orient="horz" pos="3792">
          <p15:clr>
            <a:srgbClr val="5ACBF0"/>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itle Placeholder 4">
            <a:extLst>
              <a:ext uri="{FF2B5EF4-FFF2-40B4-BE49-F238E27FC236}">
                <a16:creationId xmlns:a16="http://schemas.microsoft.com/office/drawing/2014/main" id="{63EEE573-C553-4B4D-BE5E-BF5979C09072}"/>
              </a:ext>
            </a:extLst>
          </p:cNvPr>
          <p:cNvSpPr>
            <a:spLocks noGrp="1"/>
          </p:cNvSpPr>
          <p:nvPr>
            <p:ph type="title"/>
          </p:nvPr>
        </p:nvSpPr>
        <p:spPr>
          <a:xfrm>
            <a:off x="588264" y="258180"/>
            <a:ext cx="10722793" cy="77570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4"/>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3278239345"/>
      </p:ext>
    </p:extLst>
  </p:cSld>
  <p:clrMap bg1="lt1" tx1="dk1" bg2="lt2" tx2="dk2" accent1="accent1" accent2="accent2" accent3="accent3" accent4="accent4" accent5="accent5" accent6="accent6" hlink="hlink" folHlink="folHlink"/>
  <p:sldLayoutIdLst>
    <p:sldLayoutId id="2147485133" r:id="rId1"/>
    <p:sldLayoutId id="2147485155" r:id="rId2"/>
  </p:sldLayoutIdLst>
  <p:transition>
    <p:fade/>
  </p:transition>
  <p:hf sldNum="0" hdr="0" ftr="0" dt="0"/>
  <p:txStyles>
    <p:titleStyle>
      <a:lvl1pPr algn="l" defTabSz="932742" rtl="0" eaLnBrk="1" latinLnBrk="0" hangingPunct="1">
        <a:lnSpc>
          <a:spcPct val="100000"/>
        </a:lnSpc>
        <a:spcBef>
          <a:spcPct val="0"/>
        </a:spcBef>
        <a:buNone/>
        <a:defRPr lang="en-GB" sz="3600" b="0" kern="1200" cap="none" spc="-50" baseline="0" dirty="0" smtClean="0">
          <a:ln w="3175">
            <a:noFill/>
          </a:ln>
          <a:solidFill>
            <a:schemeClr val="tx2"/>
          </a:solidFill>
          <a:effectLst/>
          <a:latin typeface="+mj-lt"/>
          <a:ea typeface="+mn-ea"/>
          <a:cs typeface="Segoe UI Light" panose="020B0502040204020203"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10.xml.rels><?xml version="1.0" encoding="UTF-8" standalone="yes"?>
<Relationships xmlns="http://schemas.openxmlformats.org/package/2006/relationships"><Relationship Id="rId13" Type="http://schemas.openxmlformats.org/officeDocument/2006/relationships/image" Target="../media/image56.png"/><Relationship Id="rId18" Type="http://schemas.openxmlformats.org/officeDocument/2006/relationships/image" Target="../media/image61.png"/><Relationship Id="rId26" Type="http://schemas.openxmlformats.org/officeDocument/2006/relationships/image" Target="../media/image69.png"/><Relationship Id="rId39" Type="http://schemas.openxmlformats.org/officeDocument/2006/relationships/image" Target="../media/image82.svg"/><Relationship Id="rId21" Type="http://schemas.openxmlformats.org/officeDocument/2006/relationships/image" Target="../media/image64.svg"/><Relationship Id="rId34" Type="http://schemas.openxmlformats.org/officeDocument/2006/relationships/image" Target="../media/image77.png"/><Relationship Id="rId42" Type="http://schemas.openxmlformats.org/officeDocument/2006/relationships/image" Target="../media/image84.png"/><Relationship Id="rId7" Type="http://schemas.openxmlformats.org/officeDocument/2006/relationships/image" Target="../media/image50.png"/><Relationship Id="rId2" Type="http://schemas.openxmlformats.org/officeDocument/2006/relationships/notesSlide" Target="../notesSlides/notesSlide9.xml"/><Relationship Id="rId16" Type="http://schemas.openxmlformats.org/officeDocument/2006/relationships/image" Target="../media/image59.png"/><Relationship Id="rId20" Type="http://schemas.openxmlformats.org/officeDocument/2006/relationships/image" Target="../media/image63.png"/><Relationship Id="rId29" Type="http://schemas.openxmlformats.org/officeDocument/2006/relationships/image" Target="../media/image72.svg"/><Relationship Id="rId41" Type="http://schemas.openxmlformats.org/officeDocument/2006/relationships/hyperlink" Target="https://es.wikipedia.org/wiki/Arroba_(s%C3%ADmbolo)" TargetMode="External"/><Relationship Id="rId1" Type="http://schemas.openxmlformats.org/officeDocument/2006/relationships/slideLayout" Target="../slideLayouts/slideLayout7.xml"/><Relationship Id="rId6" Type="http://schemas.openxmlformats.org/officeDocument/2006/relationships/image" Target="../media/image49.png"/><Relationship Id="rId11" Type="http://schemas.openxmlformats.org/officeDocument/2006/relationships/image" Target="../media/image54.png"/><Relationship Id="rId24" Type="http://schemas.openxmlformats.org/officeDocument/2006/relationships/image" Target="../media/image67.png"/><Relationship Id="rId32" Type="http://schemas.openxmlformats.org/officeDocument/2006/relationships/image" Target="../media/image75.png"/><Relationship Id="rId37" Type="http://schemas.openxmlformats.org/officeDocument/2006/relationships/image" Target="../media/image80.svg"/><Relationship Id="rId40" Type="http://schemas.openxmlformats.org/officeDocument/2006/relationships/image" Target="../media/image83.png"/><Relationship Id="rId5" Type="http://schemas.openxmlformats.org/officeDocument/2006/relationships/image" Target="../media/image48.png"/><Relationship Id="rId15" Type="http://schemas.openxmlformats.org/officeDocument/2006/relationships/image" Target="../media/image58.png"/><Relationship Id="rId23" Type="http://schemas.openxmlformats.org/officeDocument/2006/relationships/image" Target="../media/image66.svg"/><Relationship Id="rId28" Type="http://schemas.openxmlformats.org/officeDocument/2006/relationships/image" Target="../media/image71.png"/><Relationship Id="rId36" Type="http://schemas.openxmlformats.org/officeDocument/2006/relationships/image" Target="../media/image79.png"/><Relationship Id="rId10" Type="http://schemas.openxmlformats.org/officeDocument/2006/relationships/image" Target="../media/image53.svg"/><Relationship Id="rId19" Type="http://schemas.openxmlformats.org/officeDocument/2006/relationships/image" Target="../media/image62.svg"/><Relationship Id="rId31" Type="http://schemas.openxmlformats.org/officeDocument/2006/relationships/image" Target="../media/image74.svg"/><Relationship Id="rId4" Type="http://schemas.openxmlformats.org/officeDocument/2006/relationships/image" Target="../media/image47.png"/><Relationship Id="rId9" Type="http://schemas.openxmlformats.org/officeDocument/2006/relationships/image" Target="../media/image52.png"/><Relationship Id="rId14" Type="http://schemas.openxmlformats.org/officeDocument/2006/relationships/image" Target="../media/image57.png"/><Relationship Id="rId22" Type="http://schemas.openxmlformats.org/officeDocument/2006/relationships/image" Target="../media/image65.png"/><Relationship Id="rId27" Type="http://schemas.openxmlformats.org/officeDocument/2006/relationships/image" Target="../media/image70.svg"/><Relationship Id="rId30" Type="http://schemas.openxmlformats.org/officeDocument/2006/relationships/image" Target="../media/image73.png"/><Relationship Id="rId35" Type="http://schemas.openxmlformats.org/officeDocument/2006/relationships/image" Target="../media/image78.svg"/><Relationship Id="rId43" Type="http://schemas.openxmlformats.org/officeDocument/2006/relationships/image" Target="../media/image85.svg"/><Relationship Id="rId8" Type="http://schemas.openxmlformats.org/officeDocument/2006/relationships/image" Target="../media/image51.svg"/><Relationship Id="rId3" Type="http://schemas.openxmlformats.org/officeDocument/2006/relationships/image" Target="../media/image46.png"/><Relationship Id="rId12" Type="http://schemas.openxmlformats.org/officeDocument/2006/relationships/image" Target="../media/image55.png"/><Relationship Id="rId17" Type="http://schemas.openxmlformats.org/officeDocument/2006/relationships/image" Target="../media/image60.png"/><Relationship Id="rId25" Type="http://schemas.openxmlformats.org/officeDocument/2006/relationships/image" Target="../media/image68.svg"/><Relationship Id="rId33" Type="http://schemas.openxmlformats.org/officeDocument/2006/relationships/image" Target="../media/image76.svg"/><Relationship Id="rId38" Type="http://schemas.openxmlformats.org/officeDocument/2006/relationships/image" Target="../media/image81.png"/></Relationships>
</file>

<file path=ppt/slides/_rels/slide100.xml.rels><?xml version="1.0" encoding="UTF-8" standalone="yes"?>
<Relationships xmlns="http://schemas.openxmlformats.org/package/2006/relationships"><Relationship Id="rId2" Type="http://schemas.openxmlformats.org/officeDocument/2006/relationships/image" Target="../media/image208.png"/><Relationship Id="rId1" Type="http://schemas.openxmlformats.org/officeDocument/2006/relationships/slideLayout" Target="../slideLayouts/slideLayout12.xml"/></Relationships>
</file>

<file path=ppt/slides/_rels/slide101.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hyperlink" Target="https://protection.office.com/threatexplorer" TargetMode="External"/><Relationship Id="rId1" Type="http://schemas.openxmlformats.org/officeDocument/2006/relationships/slideLayout" Target="../slideLayouts/slideLayout12.xml"/><Relationship Id="rId6" Type="http://schemas.openxmlformats.org/officeDocument/2006/relationships/image" Target="../media/image210.png"/><Relationship Id="rId5" Type="http://schemas.openxmlformats.org/officeDocument/2006/relationships/image" Target="../media/image209.png"/><Relationship Id="rId4" Type="http://schemas.openxmlformats.org/officeDocument/2006/relationships/image" Target="../media/image124.png"/></Relationships>
</file>

<file path=ppt/slides/_rels/slide102.xml.rels><?xml version="1.0" encoding="UTF-8" standalone="yes"?>
<Relationships xmlns="http://schemas.openxmlformats.org/package/2006/relationships"><Relationship Id="rId2" Type="http://schemas.openxmlformats.org/officeDocument/2006/relationships/image" Target="../media/image211.png"/><Relationship Id="rId1" Type="http://schemas.openxmlformats.org/officeDocument/2006/relationships/slideLayout" Target="../slideLayouts/slideLayout12.xml"/></Relationships>
</file>

<file path=ppt/slides/_rels/slide103.xml.rels><?xml version="1.0" encoding="UTF-8" standalone="yes"?>
<Relationships xmlns="http://schemas.openxmlformats.org/package/2006/relationships"><Relationship Id="rId2" Type="http://schemas.openxmlformats.org/officeDocument/2006/relationships/image" Target="../media/image212.png"/><Relationship Id="rId1" Type="http://schemas.openxmlformats.org/officeDocument/2006/relationships/slideLayout" Target="../slideLayouts/slideLayout12.xml"/></Relationships>
</file>

<file path=ppt/slides/_rels/slide104.xml.rels><?xml version="1.0" encoding="UTF-8" standalone="yes"?>
<Relationships xmlns="http://schemas.openxmlformats.org/package/2006/relationships"><Relationship Id="rId2" Type="http://schemas.openxmlformats.org/officeDocument/2006/relationships/image" Target="../media/image213.png"/><Relationship Id="rId1" Type="http://schemas.openxmlformats.org/officeDocument/2006/relationships/slideLayout" Target="../slideLayouts/slideLayout12.xml"/></Relationships>
</file>

<file path=ppt/slides/_rels/slide105.xml.rels><?xml version="1.0" encoding="UTF-8" standalone="yes"?>
<Relationships xmlns="http://schemas.openxmlformats.org/package/2006/relationships"><Relationship Id="rId2" Type="http://schemas.openxmlformats.org/officeDocument/2006/relationships/image" Target="../media/image214.png"/><Relationship Id="rId1" Type="http://schemas.openxmlformats.org/officeDocument/2006/relationships/slideLayout" Target="../slideLayouts/slideLayout12.xml"/></Relationships>
</file>

<file path=ppt/slides/_rels/slide106.xml.rels><?xml version="1.0" encoding="UTF-8" standalone="yes"?>
<Relationships xmlns="http://schemas.openxmlformats.org/package/2006/relationships"><Relationship Id="rId3" Type="http://schemas.openxmlformats.org/officeDocument/2006/relationships/image" Target="../media/image215.png"/><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107.xml.rels><?xml version="1.0" encoding="UTF-8" standalone="yes"?>
<Relationships xmlns="http://schemas.openxmlformats.org/package/2006/relationships"><Relationship Id="rId8" Type="http://schemas.openxmlformats.org/officeDocument/2006/relationships/image" Target="../media/image147.png"/><Relationship Id="rId3" Type="http://schemas.openxmlformats.org/officeDocument/2006/relationships/image" Target="../media/image143.jpeg"/><Relationship Id="rId7" Type="http://schemas.openxmlformats.org/officeDocument/2006/relationships/image" Target="../media/image146.png"/><Relationship Id="rId2" Type="http://schemas.openxmlformats.org/officeDocument/2006/relationships/notesSlide" Target="../notesSlides/notesSlide61.xml"/><Relationship Id="rId1" Type="http://schemas.openxmlformats.org/officeDocument/2006/relationships/slideLayout" Target="../slideLayouts/slideLayout5.xml"/><Relationship Id="rId6" Type="http://schemas.openxmlformats.org/officeDocument/2006/relationships/image" Target="../media/image145.png"/><Relationship Id="rId5" Type="http://schemas.openxmlformats.org/officeDocument/2006/relationships/image" Target="../media/image144.png"/><Relationship Id="rId10" Type="http://schemas.openxmlformats.org/officeDocument/2006/relationships/image" Target="../media/image216.png"/><Relationship Id="rId4" Type="http://schemas.openxmlformats.org/officeDocument/2006/relationships/image" Target="../media/image142.png"/><Relationship Id="rId9" Type="http://schemas.openxmlformats.org/officeDocument/2006/relationships/image" Target="../media/image148.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8" Type="http://schemas.openxmlformats.org/officeDocument/2006/relationships/image" Target="../media/image91.svg"/><Relationship Id="rId13" Type="http://schemas.openxmlformats.org/officeDocument/2006/relationships/image" Target="../media/image96.png"/><Relationship Id="rId3" Type="http://schemas.openxmlformats.org/officeDocument/2006/relationships/image" Target="../media/image86.png"/><Relationship Id="rId7" Type="http://schemas.openxmlformats.org/officeDocument/2006/relationships/image" Target="../media/image90.png"/><Relationship Id="rId12" Type="http://schemas.openxmlformats.org/officeDocument/2006/relationships/image" Target="../media/image95.png"/><Relationship Id="rId2" Type="http://schemas.openxmlformats.org/officeDocument/2006/relationships/notesSlide" Target="../notesSlides/notesSlide10.xml"/><Relationship Id="rId1" Type="http://schemas.openxmlformats.org/officeDocument/2006/relationships/slideLayout" Target="../slideLayouts/slideLayout18.xml"/><Relationship Id="rId6" Type="http://schemas.openxmlformats.org/officeDocument/2006/relationships/image" Target="../media/image89.svg"/><Relationship Id="rId11" Type="http://schemas.openxmlformats.org/officeDocument/2006/relationships/image" Target="../media/image94.svg"/><Relationship Id="rId5" Type="http://schemas.openxmlformats.org/officeDocument/2006/relationships/image" Target="../media/image88.png"/><Relationship Id="rId10" Type="http://schemas.openxmlformats.org/officeDocument/2006/relationships/image" Target="../media/image93.png"/><Relationship Id="rId4" Type="http://schemas.openxmlformats.org/officeDocument/2006/relationships/image" Target="../media/image87.svg"/><Relationship Id="rId9" Type="http://schemas.openxmlformats.org/officeDocument/2006/relationships/image" Target="../media/image92.png"/></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8" Type="http://schemas.openxmlformats.org/officeDocument/2006/relationships/image" Target="../media/image91.svg"/><Relationship Id="rId13" Type="http://schemas.openxmlformats.org/officeDocument/2006/relationships/image" Target="../media/image96.png"/><Relationship Id="rId3" Type="http://schemas.openxmlformats.org/officeDocument/2006/relationships/image" Target="../media/image86.png"/><Relationship Id="rId7" Type="http://schemas.openxmlformats.org/officeDocument/2006/relationships/image" Target="../media/image90.png"/><Relationship Id="rId12" Type="http://schemas.openxmlformats.org/officeDocument/2006/relationships/image" Target="../media/image95.png"/><Relationship Id="rId17" Type="http://schemas.openxmlformats.org/officeDocument/2006/relationships/image" Target="../media/image220.svg"/><Relationship Id="rId2" Type="http://schemas.openxmlformats.org/officeDocument/2006/relationships/notesSlide" Target="../notesSlides/notesSlide64.xml"/><Relationship Id="rId16" Type="http://schemas.openxmlformats.org/officeDocument/2006/relationships/image" Target="../media/image219.png"/><Relationship Id="rId1" Type="http://schemas.openxmlformats.org/officeDocument/2006/relationships/slideLayout" Target="../slideLayouts/slideLayout7.xml"/><Relationship Id="rId6" Type="http://schemas.openxmlformats.org/officeDocument/2006/relationships/image" Target="../media/image89.svg"/><Relationship Id="rId11" Type="http://schemas.openxmlformats.org/officeDocument/2006/relationships/image" Target="../media/image94.svg"/><Relationship Id="rId5" Type="http://schemas.openxmlformats.org/officeDocument/2006/relationships/image" Target="../media/image88.png"/><Relationship Id="rId15" Type="http://schemas.openxmlformats.org/officeDocument/2006/relationships/image" Target="../media/image218.svg"/><Relationship Id="rId10" Type="http://schemas.openxmlformats.org/officeDocument/2006/relationships/image" Target="../media/image93.png"/><Relationship Id="rId4" Type="http://schemas.openxmlformats.org/officeDocument/2006/relationships/image" Target="../media/image87.svg"/><Relationship Id="rId9" Type="http://schemas.openxmlformats.org/officeDocument/2006/relationships/image" Target="../media/image92.png"/><Relationship Id="rId14" Type="http://schemas.openxmlformats.org/officeDocument/2006/relationships/image" Target="../media/image217.png"/></Relationships>
</file>

<file path=ppt/slides/_rels/slide112.xml.rels><?xml version="1.0" encoding="UTF-8" standalone="yes"?>
<Relationships xmlns="http://schemas.openxmlformats.org/package/2006/relationships"><Relationship Id="rId13" Type="http://schemas.openxmlformats.org/officeDocument/2006/relationships/image" Target="../media/image56.png"/><Relationship Id="rId18" Type="http://schemas.openxmlformats.org/officeDocument/2006/relationships/image" Target="../media/image223.png"/><Relationship Id="rId26" Type="http://schemas.openxmlformats.org/officeDocument/2006/relationships/image" Target="../media/image227.png"/><Relationship Id="rId39" Type="http://schemas.openxmlformats.org/officeDocument/2006/relationships/image" Target="../media/image235.svg"/><Relationship Id="rId21" Type="http://schemas.openxmlformats.org/officeDocument/2006/relationships/image" Target="../media/image64.svg"/><Relationship Id="rId34" Type="http://schemas.openxmlformats.org/officeDocument/2006/relationships/image" Target="../media/image231.png"/><Relationship Id="rId42" Type="http://schemas.openxmlformats.org/officeDocument/2006/relationships/image" Target="../media/image236.png"/><Relationship Id="rId7" Type="http://schemas.openxmlformats.org/officeDocument/2006/relationships/image" Target="../media/image221.png"/><Relationship Id="rId2" Type="http://schemas.openxmlformats.org/officeDocument/2006/relationships/notesSlide" Target="../notesSlides/notesSlide65.xml"/><Relationship Id="rId16" Type="http://schemas.openxmlformats.org/officeDocument/2006/relationships/image" Target="../media/image59.png"/><Relationship Id="rId29" Type="http://schemas.openxmlformats.org/officeDocument/2006/relationships/image" Target="../media/image72.svg"/><Relationship Id="rId1" Type="http://schemas.openxmlformats.org/officeDocument/2006/relationships/slideLayout" Target="../slideLayouts/slideLayout2.xml"/><Relationship Id="rId6" Type="http://schemas.openxmlformats.org/officeDocument/2006/relationships/image" Target="../media/image49.png"/><Relationship Id="rId11" Type="http://schemas.openxmlformats.org/officeDocument/2006/relationships/image" Target="../media/image54.png"/><Relationship Id="rId24" Type="http://schemas.openxmlformats.org/officeDocument/2006/relationships/image" Target="../media/image226.png"/><Relationship Id="rId32" Type="http://schemas.openxmlformats.org/officeDocument/2006/relationships/image" Target="../media/image230.png"/><Relationship Id="rId37" Type="http://schemas.openxmlformats.org/officeDocument/2006/relationships/image" Target="../media/image233.svg"/><Relationship Id="rId40" Type="http://schemas.openxmlformats.org/officeDocument/2006/relationships/image" Target="../media/image83.png"/><Relationship Id="rId45" Type="http://schemas.openxmlformats.org/officeDocument/2006/relationships/image" Target="../media/image85.svg"/><Relationship Id="rId5" Type="http://schemas.openxmlformats.org/officeDocument/2006/relationships/image" Target="../media/image48.png"/><Relationship Id="rId15" Type="http://schemas.openxmlformats.org/officeDocument/2006/relationships/image" Target="../media/image58.png"/><Relationship Id="rId23" Type="http://schemas.openxmlformats.org/officeDocument/2006/relationships/image" Target="../media/image66.svg"/><Relationship Id="rId28" Type="http://schemas.openxmlformats.org/officeDocument/2006/relationships/image" Target="../media/image228.png"/><Relationship Id="rId36" Type="http://schemas.openxmlformats.org/officeDocument/2006/relationships/image" Target="../media/image232.png"/><Relationship Id="rId10" Type="http://schemas.openxmlformats.org/officeDocument/2006/relationships/image" Target="../media/image53.svg"/><Relationship Id="rId19" Type="http://schemas.openxmlformats.org/officeDocument/2006/relationships/image" Target="../media/image62.svg"/><Relationship Id="rId31" Type="http://schemas.openxmlformats.org/officeDocument/2006/relationships/image" Target="../media/image74.svg"/><Relationship Id="rId44" Type="http://schemas.openxmlformats.org/officeDocument/2006/relationships/image" Target="../media/image238.png"/><Relationship Id="rId4" Type="http://schemas.openxmlformats.org/officeDocument/2006/relationships/image" Target="../media/image47.png"/><Relationship Id="rId9" Type="http://schemas.openxmlformats.org/officeDocument/2006/relationships/image" Target="../media/image222.png"/><Relationship Id="rId14" Type="http://schemas.openxmlformats.org/officeDocument/2006/relationships/image" Target="../media/image57.png"/><Relationship Id="rId22" Type="http://schemas.openxmlformats.org/officeDocument/2006/relationships/image" Target="../media/image225.png"/><Relationship Id="rId27" Type="http://schemas.openxmlformats.org/officeDocument/2006/relationships/image" Target="../media/image70.svg"/><Relationship Id="rId30" Type="http://schemas.openxmlformats.org/officeDocument/2006/relationships/image" Target="../media/image229.png"/><Relationship Id="rId35" Type="http://schemas.openxmlformats.org/officeDocument/2006/relationships/image" Target="../media/image78.svg"/><Relationship Id="rId43" Type="http://schemas.openxmlformats.org/officeDocument/2006/relationships/image" Target="../media/image237.svg"/><Relationship Id="rId8" Type="http://schemas.openxmlformats.org/officeDocument/2006/relationships/image" Target="../media/image51.svg"/><Relationship Id="rId3" Type="http://schemas.openxmlformats.org/officeDocument/2006/relationships/image" Target="../media/image46.png"/><Relationship Id="rId12" Type="http://schemas.openxmlformats.org/officeDocument/2006/relationships/image" Target="../media/image55.png"/><Relationship Id="rId17" Type="http://schemas.openxmlformats.org/officeDocument/2006/relationships/image" Target="../media/image60.png"/><Relationship Id="rId25" Type="http://schemas.openxmlformats.org/officeDocument/2006/relationships/image" Target="../media/image68.svg"/><Relationship Id="rId33" Type="http://schemas.openxmlformats.org/officeDocument/2006/relationships/image" Target="../media/image76.svg"/><Relationship Id="rId38" Type="http://schemas.openxmlformats.org/officeDocument/2006/relationships/image" Target="../media/image234.png"/><Relationship Id="rId20" Type="http://schemas.openxmlformats.org/officeDocument/2006/relationships/image" Target="../media/image224.png"/><Relationship Id="rId41" Type="http://schemas.openxmlformats.org/officeDocument/2006/relationships/hyperlink" Target="https://es.wikipedia.org/wiki/Arroba_(s%C3%ADmbolo)" TargetMode="External"/></Relationships>
</file>

<file path=ppt/slides/_rels/slide113.xml.rels><?xml version="1.0" encoding="UTF-8" standalone="yes"?>
<Relationships xmlns="http://schemas.openxmlformats.org/package/2006/relationships"><Relationship Id="rId8" Type="http://schemas.openxmlformats.org/officeDocument/2006/relationships/image" Target="../media/image243.emf"/><Relationship Id="rId13" Type="http://schemas.openxmlformats.org/officeDocument/2006/relationships/image" Target="../media/image248.emf"/><Relationship Id="rId18" Type="http://schemas.openxmlformats.org/officeDocument/2006/relationships/diagramColors" Target="../diagrams/colors1.xml"/><Relationship Id="rId3" Type="http://schemas.openxmlformats.org/officeDocument/2006/relationships/image" Target="../media/image20.emf"/><Relationship Id="rId7" Type="http://schemas.openxmlformats.org/officeDocument/2006/relationships/image" Target="../media/image242.emf"/><Relationship Id="rId12" Type="http://schemas.openxmlformats.org/officeDocument/2006/relationships/image" Target="../media/image247.svg"/><Relationship Id="rId17" Type="http://schemas.openxmlformats.org/officeDocument/2006/relationships/diagramQuickStyle" Target="../diagrams/quickStyle1.xml"/><Relationship Id="rId2" Type="http://schemas.openxmlformats.org/officeDocument/2006/relationships/notesSlide" Target="../notesSlides/notesSlide66.xml"/><Relationship Id="rId16" Type="http://schemas.openxmlformats.org/officeDocument/2006/relationships/diagramLayout" Target="../diagrams/layout1.xml"/><Relationship Id="rId1" Type="http://schemas.openxmlformats.org/officeDocument/2006/relationships/slideLayout" Target="../slideLayouts/slideLayout3.xml"/><Relationship Id="rId6" Type="http://schemas.openxmlformats.org/officeDocument/2006/relationships/image" Target="../media/image241.emf"/><Relationship Id="rId11" Type="http://schemas.openxmlformats.org/officeDocument/2006/relationships/image" Target="../media/image246.png"/><Relationship Id="rId5" Type="http://schemas.openxmlformats.org/officeDocument/2006/relationships/image" Target="../media/image240.svg"/><Relationship Id="rId15" Type="http://schemas.openxmlformats.org/officeDocument/2006/relationships/diagramData" Target="../diagrams/data1.xml"/><Relationship Id="rId10" Type="http://schemas.openxmlformats.org/officeDocument/2006/relationships/image" Target="../media/image245.svg"/><Relationship Id="rId19" Type="http://schemas.microsoft.com/office/2007/relationships/diagramDrawing" Target="../diagrams/drawing1.xml"/><Relationship Id="rId4" Type="http://schemas.openxmlformats.org/officeDocument/2006/relationships/image" Target="../media/image239.png"/><Relationship Id="rId9" Type="http://schemas.openxmlformats.org/officeDocument/2006/relationships/image" Target="../media/image244.png"/><Relationship Id="rId14" Type="http://schemas.openxmlformats.org/officeDocument/2006/relationships/image" Target="../media/image249.emf"/></Relationships>
</file>

<file path=ppt/slides/_rels/slide12.xml.rels><?xml version="1.0" encoding="UTF-8" standalone="yes"?>
<Relationships xmlns="http://schemas.openxmlformats.org/package/2006/relationships"><Relationship Id="rId3" Type="http://schemas.openxmlformats.org/officeDocument/2006/relationships/image" Target="../media/image97.emf"/><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image" Target="../media/image99.emf"/><Relationship Id="rId4" Type="http://schemas.openxmlformats.org/officeDocument/2006/relationships/image" Target="../media/image98.emf"/></Relationships>
</file>

<file path=ppt/slides/_rels/slide13.xml.rels><?xml version="1.0" encoding="UTF-8" standalone="yes"?>
<Relationships xmlns="http://schemas.openxmlformats.org/package/2006/relationships"><Relationship Id="rId8" Type="http://schemas.openxmlformats.org/officeDocument/2006/relationships/hyperlink" Target="https://docs.microsoft.com/en-us/microsoft-365/security/office-365-security/threat-trackers?view=o365-worldwide" TargetMode="External"/><Relationship Id="rId3" Type="http://schemas.openxmlformats.org/officeDocument/2006/relationships/hyperlink" Target="https://docs.microsoft.com/en-us/microsoft-365/security/office-365-security/atp-safe-attachments?view=o365-worldwide" TargetMode="External"/><Relationship Id="rId7" Type="http://schemas.openxmlformats.org/officeDocument/2006/relationships/hyperlink" Target="https://docs.microsoft.com/en-us/microsoft-365/security/office-365-security/threat-explorer?view=o365-worldwide" TargetMode="External"/><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hyperlink" Target="https://docs.microsoft.com/en-us/microsoft-365/security/office-365-security/set-up-anti-phishing-policies?view=o365-worldwide#exclusive-settings-in-atp-anti-phishing-policies" TargetMode="External"/><Relationship Id="rId5" Type="http://schemas.openxmlformats.org/officeDocument/2006/relationships/hyperlink" Target="https://docs.microsoft.com/en-us/microsoft-365/security/office-365-security/atp-for-spo-odb-and-teams?view=o365-worldwide" TargetMode="External"/><Relationship Id="rId10" Type="http://schemas.openxmlformats.org/officeDocument/2006/relationships/hyperlink" Target="https://docs.microsoft.com/en-us/microsoft-365/security/office-365-security/attack-simulator?view=o365-worldwide" TargetMode="External"/><Relationship Id="rId4" Type="http://schemas.openxmlformats.org/officeDocument/2006/relationships/hyperlink" Target="https://docs.microsoft.com/en-us/microsoft-365/security/office-365-security/atp-safe-links?view=o365-worldwide" TargetMode="External"/><Relationship Id="rId9" Type="http://schemas.openxmlformats.org/officeDocument/2006/relationships/hyperlink" Target="https://docs.microsoft.com/en-us/microsoft-365/security/office-365-security/office-365-air" TargetMode="External"/></Relationships>
</file>

<file path=ppt/slides/_rels/slide14.xml.rels><?xml version="1.0" encoding="UTF-8" standalone="yes"?>
<Relationships xmlns="http://schemas.openxmlformats.org/package/2006/relationships"><Relationship Id="rId8" Type="http://schemas.openxmlformats.org/officeDocument/2006/relationships/image" Target="../media/image104.png"/><Relationship Id="rId13" Type="http://schemas.openxmlformats.org/officeDocument/2006/relationships/image" Target="../media/image109.svg"/><Relationship Id="rId3" Type="http://schemas.openxmlformats.org/officeDocument/2006/relationships/image" Target="../media/image20.emf"/><Relationship Id="rId7" Type="http://schemas.openxmlformats.org/officeDocument/2006/relationships/image" Target="../media/image103.svg"/><Relationship Id="rId12" Type="http://schemas.openxmlformats.org/officeDocument/2006/relationships/image" Target="../media/image108.png"/><Relationship Id="rId2" Type="http://schemas.openxmlformats.org/officeDocument/2006/relationships/notesSlide" Target="../notesSlides/notesSlide13.xml"/><Relationship Id="rId16" Type="http://schemas.openxmlformats.org/officeDocument/2006/relationships/image" Target="../media/image112.emf"/><Relationship Id="rId1" Type="http://schemas.openxmlformats.org/officeDocument/2006/relationships/slideLayout" Target="../slideLayouts/slideLayout13.xml"/><Relationship Id="rId6" Type="http://schemas.openxmlformats.org/officeDocument/2006/relationships/image" Target="../media/image102.png"/><Relationship Id="rId11" Type="http://schemas.openxmlformats.org/officeDocument/2006/relationships/image" Target="../media/image107.svg"/><Relationship Id="rId5" Type="http://schemas.openxmlformats.org/officeDocument/2006/relationships/image" Target="../media/image101.svg"/><Relationship Id="rId15" Type="http://schemas.openxmlformats.org/officeDocument/2006/relationships/image" Target="../media/image111.svg"/><Relationship Id="rId10" Type="http://schemas.openxmlformats.org/officeDocument/2006/relationships/image" Target="../media/image106.png"/><Relationship Id="rId4" Type="http://schemas.openxmlformats.org/officeDocument/2006/relationships/image" Target="../media/image100.png"/><Relationship Id="rId9" Type="http://schemas.openxmlformats.org/officeDocument/2006/relationships/image" Target="../media/image105.svg"/><Relationship Id="rId14" Type="http://schemas.openxmlformats.org/officeDocument/2006/relationships/image" Target="../media/image11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7.xml"/><Relationship Id="rId1" Type="http://schemas.openxmlformats.org/officeDocument/2006/relationships/slideLayout" Target="../slideLayouts/slideLayout15.xml"/><Relationship Id="rId4" Type="http://schemas.openxmlformats.org/officeDocument/2006/relationships/hyperlink" Target="http://maxidevil.deviantart.com/art/work-in-progress-126134806?q=sort:time+favby:bincoder&amp;qo=0"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16.xml"/><Relationship Id="rId4" Type="http://schemas.openxmlformats.org/officeDocument/2006/relationships/image" Target="../media/image11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122.png"/></Relationships>
</file>

<file path=ppt/slides/_rels/slide25.xml.rels><?xml version="1.0" encoding="UTF-8" standalone="yes"?>
<Relationships xmlns="http://schemas.openxmlformats.org/package/2006/relationships"><Relationship Id="rId3" Type="http://schemas.openxmlformats.org/officeDocument/2006/relationships/hyperlink" Target="https://docs.microsoft.com/en-us/microsoft-365/security/office-365-security/office-365-atp?view=o365-worldwide" TargetMode="External"/><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124.png"/><Relationship Id="rId5" Type="http://schemas.openxmlformats.org/officeDocument/2006/relationships/image" Target="../media/image123.png"/><Relationship Id="rId4" Type="http://schemas.openxmlformats.org/officeDocument/2006/relationships/hyperlink" Target="https://docs.microsoft.com/en-us/microsoft-365/security/office-365-security/recommended-settings-for-eop-and-office365-atp?view=o365-worldwide"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go.microsoft.com/fwlink/?linkid=2135758" TargetMode="External"/><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hyperlink" Target="https://docs.microsoft.com/en-us/microsoft-365/security/office-365-security/recommended-settings-for-eop-and-office365-atp?view=o365-worldwide" TargetMode="External"/><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mailto:phildud@microsoft.com" TargetMode="External"/><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26.xml"/><Relationship Id="rId1" Type="http://schemas.openxmlformats.org/officeDocument/2006/relationships/slideLayout" Target="../slideLayouts/slideLayout20.xml"/><Relationship Id="rId5" Type="http://schemas.openxmlformats.org/officeDocument/2006/relationships/image" Target="../media/image127.png"/><Relationship Id="rId4" Type="http://schemas.openxmlformats.org/officeDocument/2006/relationships/hyperlink" Target="https://docs.microsoft.com/en-us/microsoft-365/security/office-365-security/preset-security-policies?view=o365-worldwide" TargetMode="External"/></Relationships>
</file>

<file path=ppt/slides/_rels/slide32.xml.rels><?xml version="1.0" encoding="UTF-8" standalone="yes"?>
<Relationships xmlns="http://schemas.openxmlformats.org/package/2006/relationships"><Relationship Id="rId8" Type="http://schemas.openxmlformats.org/officeDocument/2006/relationships/hyperlink" Target="https://docs.microsoft.com/en-us/microsoft-365/security/office-365-security/recommended-settings-for-eop-and-office365-atp?view=o365-worldwide#safe-links-policy-settings-in-custom-policies-for-specific-users" TargetMode="External"/><Relationship Id="rId3" Type="http://schemas.openxmlformats.org/officeDocument/2006/relationships/hyperlink" Target="https://docs.microsoft.com/en-us/microsoft-365/security/office-365-security/configure-your-spam-filter-policies?view=o365-worldwide" TargetMode="External"/><Relationship Id="rId7" Type="http://schemas.openxmlformats.org/officeDocument/2006/relationships/hyperlink" Target="https://docs.microsoft.com/en-us/microsoft-365/security/office-365-security/set-up-anti-phishing-policies?view=o365-worldwide#advanced-phishing-thresholds-in-atp-anti-phishing-policies" TargetMode="External"/><Relationship Id="rId2" Type="http://schemas.openxmlformats.org/officeDocument/2006/relationships/notesSlide" Target="../notesSlides/notesSlide27.xml"/><Relationship Id="rId1" Type="http://schemas.openxmlformats.org/officeDocument/2006/relationships/slideLayout" Target="../slideLayouts/slideLayout22.xml"/><Relationship Id="rId6" Type="http://schemas.openxmlformats.org/officeDocument/2006/relationships/hyperlink" Target="https://docs.microsoft.com/en-us/microsoft-365/security/office-365-security/set-up-anti-phishing-policies?view=o365-worldwide#impersonation-settings-in-atp-anti-phishing-policies" TargetMode="External"/><Relationship Id="rId5" Type="http://schemas.openxmlformats.org/officeDocument/2006/relationships/hyperlink" Target="https://docs.microsoft.com/en-us/microsoft-365/security/office-365-security/set-up-anti-phishing-policies?view=o365-worldwide#spoof-settings" TargetMode="External"/><Relationship Id="rId4" Type="http://schemas.openxmlformats.org/officeDocument/2006/relationships/hyperlink" Target="https://docs.microsoft.com/en-us/microsoft-365/security/office-365-security/configure-anti-malware-policies?view=o365-worldwide" TargetMode="External"/><Relationship Id="rId9" Type="http://schemas.openxmlformats.org/officeDocument/2006/relationships/hyperlink" Target="https://docs.microsoft.com/en-us/microsoft-365/security/office-365-security/recommended-settings-for-eop-and-office365-atp?view=o365-worldwide#safe-attachments-policy-settings-in-custom-policies-for-specific-users"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28.xml"/><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3" Type="http://schemas.openxmlformats.org/officeDocument/2006/relationships/hyperlink" Target="https://docs.microsoft.com/en-us/microsoft-365/security/office-365-security/permissions-in-the-security-and-compliance-center?view=o365-worldwide" TargetMode="External"/><Relationship Id="rId2" Type="http://schemas.openxmlformats.org/officeDocument/2006/relationships/notesSlide" Target="../notesSlides/notesSlide29.xml"/><Relationship Id="rId1" Type="http://schemas.openxmlformats.org/officeDocument/2006/relationships/slideLayout" Target="../slideLayouts/slideLayout21.xml"/><Relationship Id="rId4" Type="http://schemas.openxmlformats.org/officeDocument/2006/relationships/hyperlink" Target="https://docs.microsoft.com/en-us/Exchange/permissions-exo/permissions-exo#role-groups"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slideLayout" Target="../slideLayouts/slideLayout21.xml"/></Relationships>
</file>

<file path=ppt/slides/_rels/slide37.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hyperlink" Target="aka.ms/SIEMandXDR" TargetMode="External"/><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31.xml"/><Relationship Id="rId1" Type="http://schemas.openxmlformats.org/officeDocument/2006/relationships/slideLayout" Target="../slideLayouts/slideLayout12.xml"/><Relationship Id="rId4" Type="http://schemas.openxmlformats.org/officeDocument/2006/relationships/image" Target="../media/image135.png"/></Relationships>
</file>

<file path=ppt/slides/_rels/slide42.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8" Type="http://schemas.openxmlformats.org/officeDocument/2006/relationships/image" Target="../media/image124.png"/><Relationship Id="rId3" Type="http://schemas.openxmlformats.org/officeDocument/2006/relationships/image" Target="../media/image140.emf"/><Relationship Id="rId7" Type="http://schemas.openxmlformats.org/officeDocument/2006/relationships/hyperlink" Target="https://security.microsoft.com/attacksimulator?viewid=overview" TargetMode="External"/><Relationship Id="rId2" Type="http://schemas.openxmlformats.org/officeDocument/2006/relationships/notesSlide" Target="../notesSlides/notesSlide35.xml"/><Relationship Id="rId1" Type="http://schemas.openxmlformats.org/officeDocument/2006/relationships/slideLayout" Target="../slideLayouts/slideLayout3.xml"/><Relationship Id="rId6" Type="http://schemas.openxmlformats.org/officeDocument/2006/relationships/image" Target="../media/image45.emf"/><Relationship Id="rId5" Type="http://schemas.openxmlformats.org/officeDocument/2006/relationships/image" Target="../media/image44.emf"/><Relationship Id="rId4" Type="http://schemas.openxmlformats.org/officeDocument/2006/relationships/image" Target="../media/image43.emf"/></Relationships>
</file>

<file path=ppt/slides/_rels/slide49.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14.sv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svg"/><Relationship Id="rId4" Type="http://schemas.openxmlformats.org/officeDocument/2006/relationships/image" Target="../media/image12.svg"/><Relationship Id="rId9" Type="http://schemas.openxmlformats.org/officeDocument/2006/relationships/image" Target="../media/image17.png"/></Relationships>
</file>

<file path=ppt/slides/_rels/slide50.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notesSlide" Target="../notesSlides/notesSlide38.xml"/><Relationship Id="rId1" Type="http://schemas.openxmlformats.org/officeDocument/2006/relationships/slideLayout" Target="../slideLayouts/slideLayout5.xml"/><Relationship Id="rId5" Type="http://schemas.openxmlformats.org/officeDocument/2006/relationships/image" Target="../media/image144.png"/><Relationship Id="rId4" Type="http://schemas.openxmlformats.org/officeDocument/2006/relationships/image" Target="../media/image142.png"/></Relationships>
</file>

<file path=ppt/slides/_rels/slide52.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notesSlide" Target="../notesSlides/notesSlide39.xml"/><Relationship Id="rId1" Type="http://schemas.openxmlformats.org/officeDocument/2006/relationships/slideLayout" Target="../slideLayouts/slideLayout5.xml"/><Relationship Id="rId6" Type="http://schemas.openxmlformats.org/officeDocument/2006/relationships/image" Target="../media/image145.png"/><Relationship Id="rId5" Type="http://schemas.openxmlformats.org/officeDocument/2006/relationships/image" Target="../media/image144.png"/><Relationship Id="rId4" Type="http://schemas.openxmlformats.org/officeDocument/2006/relationships/image" Target="../media/image142.png"/></Relationships>
</file>

<file path=ppt/slides/_rels/slide53.xml.rels><?xml version="1.0" encoding="UTF-8" standalone="yes"?>
<Relationships xmlns="http://schemas.openxmlformats.org/package/2006/relationships"><Relationship Id="rId3" Type="http://schemas.openxmlformats.org/officeDocument/2006/relationships/image" Target="../media/image143.jpeg"/><Relationship Id="rId7" Type="http://schemas.openxmlformats.org/officeDocument/2006/relationships/image" Target="../media/image146.png"/><Relationship Id="rId2" Type="http://schemas.openxmlformats.org/officeDocument/2006/relationships/notesSlide" Target="../notesSlides/notesSlide40.xml"/><Relationship Id="rId1" Type="http://schemas.openxmlformats.org/officeDocument/2006/relationships/slideLayout" Target="../slideLayouts/slideLayout5.xml"/><Relationship Id="rId6" Type="http://schemas.openxmlformats.org/officeDocument/2006/relationships/image" Target="../media/image145.png"/><Relationship Id="rId5" Type="http://schemas.openxmlformats.org/officeDocument/2006/relationships/image" Target="../media/image144.png"/><Relationship Id="rId4" Type="http://schemas.openxmlformats.org/officeDocument/2006/relationships/image" Target="../media/image142.png"/></Relationships>
</file>

<file path=ppt/slides/_rels/slide54.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41.xml"/><Relationship Id="rId1" Type="http://schemas.openxmlformats.org/officeDocument/2006/relationships/slideLayout" Target="../slideLayouts/slideLayout5.xml"/><Relationship Id="rId5" Type="http://schemas.openxmlformats.org/officeDocument/2006/relationships/image" Target="../media/image148.png"/><Relationship Id="rId4" Type="http://schemas.openxmlformats.org/officeDocument/2006/relationships/image" Target="../media/image147.png"/></Relationships>
</file>

<file path=ppt/slides/_rels/slide55.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notesSlide" Target="../notesSlides/notesSlide42.xml"/><Relationship Id="rId1" Type="http://schemas.openxmlformats.org/officeDocument/2006/relationships/slideLayout" Target="../slideLayouts/slideLayout5.xml"/><Relationship Id="rId4" Type="http://schemas.openxmlformats.org/officeDocument/2006/relationships/image" Target="../media/image142.png"/></Relationships>
</file>

<file path=ppt/slides/_rels/slide56.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9.png"/><Relationship Id="rId1" Type="http://schemas.openxmlformats.org/officeDocument/2006/relationships/slideLayout" Target="../slideLayouts/slideLayout5.xml"/><Relationship Id="rId5" Type="http://schemas.openxmlformats.org/officeDocument/2006/relationships/hyperlink" Target="https://techcommunity.microsoft.com/t5/security-compliance-and-identity/bg-p/MicrosoftSecurityandCompliance/label-name/Attack%20Simulation%20Training" TargetMode="External"/><Relationship Id="rId4" Type="http://schemas.openxmlformats.org/officeDocument/2006/relationships/image" Target="../media/image151.png"/></Relationships>
</file>

<file path=ppt/slides/_rels/slide57.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44.xml"/><Relationship Id="rId1" Type="http://schemas.openxmlformats.org/officeDocument/2006/relationships/slideLayout" Target="../slideLayouts/slideLayout5.xml"/><Relationship Id="rId6" Type="http://schemas.openxmlformats.org/officeDocument/2006/relationships/image" Target="../media/image156.png"/><Relationship Id="rId5" Type="http://schemas.openxmlformats.org/officeDocument/2006/relationships/image" Target="../media/image155.png"/><Relationship Id="rId4" Type="http://schemas.openxmlformats.org/officeDocument/2006/relationships/image" Target="../media/image154.png"/></Relationships>
</file>

<file path=ppt/slides/_rels/slide59.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25.svg"/><Relationship Id="rId13" Type="http://schemas.openxmlformats.org/officeDocument/2006/relationships/image" Target="../media/image30.png"/><Relationship Id="rId3" Type="http://schemas.openxmlformats.org/officeDocument/2006/relationships/image" Target="../media/image20.emf"/><Relationship Id="rId7" Type="http://schemas.openxmlformats.org/officeDocument/2006/relationships/image" Target="../media/image24.png"/><Relationship Id="rId12" Type="http://schemas.openxmlformats.org/officeDocument/2006/relationships/image" Target="../media/image29.sv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3.emf"/><Relationship Id="rId11" Type="http://schemas.openxmlformats.org/officeDocument/2006/relationships/image" Target="../media/image28.png"/><Relationship Id="rId5" Type="http://schemas.openxmlformats.org/officeDocument/2006/relationships/image" Target="../media/image22.svg"/><Relationship Id="rId10" Type="http://schemas.openxmlformats.org/officeDocument/2006/relationships/image" Target="../media/image27.svg"/><Relationship Id="rId4" Type="http://schemas.openxmlformats.org/officeDocument/2006/relationships/image" Target="../media/image21.png"/><Relationship Id="rId9" Type="http://schemas.openxmlformats.org/officeDocument/2006/relationships/image" Target="../media/image26.png"/><Relationship Id="rId14" Type="http://schemas.openxmlformats.org/officeDocument/2006/relationships/image" Target="../media/image31.sv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46.xml"/><Relationship Id="rId1" Type="http://schemas.openxmlformats.org/officeDocument/2006/relationships/slideLayout" Target="../slideLayouts/slideLayout5.xml"/><Relationship Id="rId4" Type="http://schemas.openxmlformats.org/officeDocument/2006/relationships/image" Target="../media/image159.png"/></Relationships>
</file>

<file path=ppt/slides/_rels/slide62.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20.emf"/><Relationship Id="rId7" Type="http://schemas.openxmlformats.org/officeDocument/2006/relationships/image" Target="../media/image35.png"/><Relationship Id="rId12" Type="http://schemas.openxmlformats.org/officeDocument/2006/relationships/image" Target="../media/image40.svg"/><Relationship Id="rId2" Type="http://schemas.openxmlformats.org/officeDocument/2006/relationships/notesSlide" Target="../notesSlides/notesSlide6.xml"/><Relationship Id="rId1" Type="http://schemas.openxmlformats.org/officeDocument/2006/relationships/slideLayout" Target="../slideLayouts/slideLayout19.xml"/><Relationship Id="rId6" Type="http://schemas.openxmlformats.org/officeDocument/2006/relationships/image" Target="../media/image34.svg"/><Relationship Id="rId11" Type="http://schemas.openxmlformats.org/officeDocument/2006/relationships/image" Target="../media/image39.png"/><Relationship Id="rId5" Type="http://schemas.openxmlformats.org/officeDocument/2006/relationships/image" Target="../media/image33.png"/><Relationship Id="rId10" Type="http://schemas.openxmlformats.org/officeDocument/2006/relationships/image" Target="../media/image38.svg"/><Relationship Id="rId4" Type="http://schemas.openxmlformats.org/officeDocument/2006/relationships/image" Target="../media/image32.emf"/><Relationship Id="rId9" Type="http://schemas.openxmlformats.org/officeDocument/2006/relationships/image" Target="../media/image37.png"/></Relationships>
</file>

<file path=ppt/slides/_rels/slide70.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171.png"/></Relationships>
</file>

<file path=ppt/slides/_rels/slide73.xml.rels><?xml version="1.0" encoding="UTF-8" standalone="yes"?>
<Relationships xmlns="http://schemas.openxmlformats.org/package/2006/relationships"><Relationship Id="rId3" Type="http://schemas.openxmlformats.org/officeDocument/2006/relationships/hyperlink" Target="https://aka.ms/DefenderO365" TargetMode="External"/><Relationship Id="rId2" Type="http://schemas.openxmlformats.org/officeDocument/2006/relationships/notesSlide" Target="../notesSlides/notesSlide49.xml"/><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5.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50.xml"/><Relationship Id="rId1" Type="http://schemas.openxmlformats.org/officeDocument/2006/relationships/slideLayout" Target="../slideLayouts/slideLayout14.xml"/><Relationship Id="rId4" Type="http://schemas.openxmlformats.org/officeDocument/2006/relationships/image" Target="../media/image173.png"/></Relationships>
</file>

<file path=ppt/slides/_rels/slide76.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13" Type="http://schemas.openxmlformats.org/officeDocument/2006/relationships/image" Target="../media/image56.png"/><Relationship Id="rId18" Type="http://schemas.openxmlformats.org/officeDocument/2006/relationships/image" Target="../media/image61.png"/><Relationship Id="rId26" Type="http://schemas.openxmlformats.org/officeDocument/2006/relationships/image" Target="../media/image69.png"/><Relationship Id="rId39" Type="http://schemas.openxmlformats.org/officeDocument/2006/relationships/image" Target="../media/image82.svg"/><Relationship Id="rId21" Type="http://schemas.openxmlformats.org/officeDocument/2006/relationships/image" Target="../media/image64.svg"/><Relationship Id="rId34" Type="http://schemas.openxmlformats.org/officeDocument/2006/relationships/image" Target="../media/image77.png"/><Relationship Id="rId42" Type="http://schemas.openxmlformats.org/officeDocument/2006/relationships/image" Target="../media/image84.png"/><Relationship Id="rId7" Type="http://schemas.openxmlformats.org/officeDocument/2006/relationships/image" Target="../media/image50.png"/><Relationship Id="rId2" Type="http://schemas.openxmlformats.org/officeDocument/2006/relationships/notesSlide" Target="../notesSlides/notesSlide51.xml"/><Relationship Id="rId16" Type="http://schemas.openxmlformats.org/officeDocument/2006/relationships/image" Target="../media/image59.png"/><Relationship Id="rId20" Type="http://schemas.openxmlformats.org/officeDocument/2006/relationships/image" Target="../media/image63.png"/><Relationship Id="rId29" Type="http://schemas.openxmlformats.org/officeDocument/2006/relationships/image" Target="../media/image72.svg"/><Relationship Id="rId41" Type="http://schemas.openxmlformats.org/officeDocument/2006/relationships/hyperlink" Target="https://es.wikipedia.org/wiki/Arroba_(s%C3%ADmbolo)" TargetMode="External"/><Relationship Id="rId1" Type="http://schemas.openxmlformats.org/officeDocument/2006/relationships/slideLayout" Target="../slideLayouts/slideLayout7.xml"/><Relationship Id="rId6" Type="http://schemas.openxmlformats.org/officeDocument/2006/relationships/image" Target="../media/image49.png"/><Relationship Id="rId11" Type="http://schemas.openxmlformats.org/officeDocument/2006/relationships/image" Target="../media/image54.png"/><Relationship Id="rId24" Type="http://schemas.openxmlformats.org/officeDocument/2006/relationships/image" Target="../media/image67.png"/><Relationship Id="rId32" Type="http://schemas.openxmlformats.org/officeDocument/2006/relationships/image" Target="../media/image75.png"/><Relationship Id="rId37" Type="http://schemas.openxmlformats.org/officeDocument/2006/relationships/image" Target="../media/image80.svg"/><Relationship Id="rId40" Type="http://schemas.openxmlformats.org/officeDocument/2006/relationships/image" Target="../media/image83.png"/><Relationship Id="rId5" Type="http://schemas.openxmlformats.org/officeDocument/2006/relationships/image" Target="../media/image48.png"/><Relationship Id="rId15" Type="http://schemas.openxmlformats.org/officeDocument/2006/relationships/image" Target="../media/image58.png"/><Relationship Id="rId23" Type="http://schemas.openxmlformats.org/officeDocument/2006/relationships/image" Target="../media/image66.svg"/><Relationship Id="rId28" Type="http://schemas.openxmlformats.org/officeDocument/2006/relationships/image" Target="../media/image71.png"/><Relationship Id="rId36" Type="http://schemas.openxmlformats.org/officeDocument/2006/relationships/image" Target="../media/image79.png"/><Relationship Id="rId10" Type="http://schemas.openxmlformats.org/officeDocument/2006/relationships/image" Target="../media/image53.svg"/><Relationship Id="rId19" Type="http://schemas.openxmlformats.org/officeDocument/2006/relationships/image" Target="../media/image62.svg"/><Relationship Id="rId31" Type="http://schemas.openxmlformats.org/officeDocument/2006/relationships/image" Target="../media/image74.svg"/><Relationship Id="rId4" Type="http://schemas.openxmlformats.org/officeDocument/2006/relationships/image" Target="../media/image47.png"/><Relationship Id="rId9" Type="http://schemas.openxmlformats.org/officeDocument/2006/relationships/image" Target="../media/image52.png"/><Relationship Id="rId14" Type="http://schemas.openxmlformats.org/officeDocument/2006/relationships/image" Target="../media/image57.png"/><Relationship Id="rId22" Type="http://schemas.openxmlformats.org/officeDocument/2006/relationships/image" Target="../media/image65.png"/><Relationship Id="rId27" Type="http://schemas.openxmlformats.org/officeDocument/2006/relationships/image" Target="../media/image70.svg"/><Relationship Id="rId30" Type="http://schemas.openxmlformats.org/officeDocument/2006/relationships/image" Target="../media/image73.png"/><Relationship Id="rId35" Type="http://schemas.openxmlformats.org/officeDocument/2006/relationships/image" Target="../media/image78.svg"/><Relationship Id="rId43" Type="http://schemas.openxmlformats.org/officeDocument/2006/relationships/image" Target="../media/image85.svg"/><Relationship Id="rId8" Type="http://schemas.openxmlformats.org/officeDocument/2006/relationships/image" Target="../media/image51.svg"/><Relationship Id="rId3" Type="http://schemas.openxmlformats.org/officeDocument/2006/relationships/image" Target="../media/image46.png"/><Relationship Id="rId12" Type="http://schemas.openxmlformats.org/officeDocument/2006/relationships/image" Target="../media/image55.png"/><Relationship Id="rId17" Type="http://schemas.openxmlformats.org/officeDocument/2006/relationships/image" Target="../media/image60.png"/><Relationship Id="rId25" Type="http://schemas.openxmlformats.org/officeDocument/2006/relationships/image" Target="../media/image68.svg"/><Relationship Id="rId33" Type="http://schemas.openxmlformats.org/officeDocument/2006/relationships/image" Target="../media/image76.svg"/><Relationship Id="rId38" Type="http://schemas.openxmlformats.org/officeDocument/2006/relationships/image" Target="../media/image81.png"/></Relationships>
</file>

<file path=ppt/slides/_rels/slide78.xml.rels><?xml version="1.0" encoding="UTF-8" standalone="yes"?>
<Relationships xmlns="http://schemas.openxmlformats.org/package/2006/relationships"><Relationship Id="rId13" Type="http://schemas.openxmlformats.org/officeDocument/2006/relationships/image" Target="../media/image56.png"/><Relationship Id="rId18" Type="http://schemas.openxmlformats.org/officeDocument/2006/relationships/image" Target="../media/image61.png"/><Relationship Id="rId26" Type="http://schemas.openxmlformats.org/officeDocument/2006/relationships/image" Target="../media/image69.png"/><Relationship Id="rId39" Type="http://schemas.openxmlformats.org/officeDocument/2006/relationships/image" Target="../media/image82.svg"/><Relationship Id="rId21" Type="http://schemas.openxmlformats.org/officeDocument/2006/relationships/image" Target="../media/image64.svg"/><Relationship Id="rId34" Type="http://schemas.openxmlformats.org/officeDocument/2006/relationships/image" Target="../media/image77.png"/><Relationship Id="rId42" Type="http://schemas.openxmlformats.org/officeDocument/2006/relationships/image" Target="../media/image84.png"/><Relationship Id="rId7" Type="http://schemas.openxmlformats.org/officeDocument/2006/relationships/image" Target="../media/image50.png"/><Relationship Id="rId2" Type="http://schemas.openxmlformats.org/officeDocument/2006/relationships/notesSlide" Target="../notesSlides/notesSlide52.xml"/><Relationship Id="rId16" Type="http://schemas.openxmlformats.org/officeDocument/2006/relationships/image" Target="../media/image59.png"/><Relationship Id="rId20" Type="http://schemas.openxmlformats.org/officeDocument/2006/relationships/image" Target="../media/image63.png"/><Relationship Id="rId29" Type="http://schemas.openxmlformats.org/officeDocument/2006/relationships/image" Target="../media/image72.svg"/><Relationship Id="rId41" Type="http://schemas.openxmlformats.org/officeDocument/2006/relationships/hyperlink" Target="https://es.wikipedia.org/wiki/Arroba_(s%C3%ADmbolo)" TargetMode="External"/><Relationship Id="rId1" Type="http://schemas.openxmlformats.org/officeDocument/2006/relationships/slideLayout" Target="../slideLayouts/slideLayout7.xml"/><Relationship Id="rId6" Type="http://schemas.openxmlformats.org/officeDocument/2006/relationships/image" Target="../media/image49.png"/><Relationship Id="rId11" Type="http://schemas.openxmlformats.org/officeDocument/2006/relationships/image" Target="../media/image54.png"/><Relationship Id="rId24" Type="http://schemas.openxmlformats.org/officeDocument/2006/relationships/image" Target="../media/image67.png"/><Relationship Id="rId32" Type="http://schemas.openxmlformats.org/officeDocument/2006/relationships/image" Target="../media/image75.png"/><Relationship Id="rId37" Type="http://schemas.openxmlformats.org/officeDocument/2006/relationships/image" Target="../media/image80.svg"/><Relationship Id="rId40" Type="http://schemas.openxmlformats.org/officeDocument/2006/relationships/image" Target="../media/image83.png"/><Relationship Id="rId5" Type="http://schemas.openxmlformats.org/officeDocument/2006/relationships/image" Target="../media/image48.png"/><Relationship Id="rId15" Type="http://schemas.openxmlformats.org/officeDocument/2006/relationships/image" Target="../media/image58.png"/><Relationship Id="rId23" Type="http://schemas.openxmlformats.org/officeDocument/2006/relationships/image" Target="../media/image66.svg"/><Relationship Id="rId28" Type="http://schemas.openxmlformats.org/officeDocument/2006/relationships/image" Target="../media/image71.png"/><Relationship Id="rId36" Type="http://schemas.openxmlformats.org/officeDocument/2006/relationships/image" Target="../media/image79.png"/><Relationship Id="rId10" Type="http://schemas.openxmlformats.org/officeDocument/2006/relationships/image" Target="../media/image53.svg"/><Relationship Id="rId19" Type="http://schemas.openxmlformats.org/officeDocument/2006/relationships/image" Target="../media/image62.svg"/><Relationship Id="rId31" Type="http://schemas.openxmlformats.org/officeDocument/2006/relationships/image" Target="../media/image74.svg"/><Relationship Id="rId4" Type="http://schemas.openxmlformats.org/officeDocument/2006/relationships/image" Target="../media/image47.png"/><Relationship Id="rId9" Type="http://schemas.openxmlformats.org/officeDocument/2006/relationships/image" Target="../media/image52.png"/><Relationship Id="rId14" Type="http://schemas.openxmlformats.org/officeDocument/2006/relationships/image" Target="../media/image57.png"/><Relationship Id="rId22" Type="http://schemas.openxmlformats.org/officeDocument/2006/relationships/image" Target="../media/image65.png"/><Relationship Id="rId27" Type="http://schemas.openxmlformats.org/officeDocument/2006/relationships/image" Target="../media/image70.svg"/><Relationship Id="rId30" Type="http://schemas.openxmlformats.org/officeDocument/2006/relationships/image" Target="../media/image73.png"/><Relationship Id="rId35" Type="http://schemas.openxmlformats.org/officeDocument/2006/relationships/image" Target="../media/image78.svg"/><Relationship Id="rId43" Type="http://schemas.openxmlformats.org/officeDocument/2006/relationships/image" Target="../media/image85.svg"/><Relationship Id="rId8" Type="http://schemas.openxmlformats.org/officeDocument/2006/relationships/image" Target="../media/image51.svg"/><Relationship Id="rId3" Type="http://schemas.openxmlformats.org/officeDocument/2006/relationships/image" Target="../media/image46.png"/><Relationship Id="rId12" Type="http://schemas.openxmlformats.org/officeDocument/2006/relationships/image" Target="../media/image55.png"/><Relationship Id="rId17" Type="http://schemas.openxmlformats.org/officeDocument/2006/relationships/image" Target="../media/image60.png"/><Relationship Id="rId25" Type="http://schemas.openxmlformats.org/officeDocument/2006/relationships/image" Target="../media/image68.svg"/><Relationship Id="rId33" Type="http://schemas.openxmlformats.org/officeDocument/2006/relationships/image" Target="../media/image76.svg"/><Relationship Id="rId38" Type="http://schemas.openxmlformats.org/officeDocument/2006/relationships/image" Target="../media/image81.png"/></Relationships>
</file>

<file path=ppt/slides/_rels/slide79.xml.rels><?xml version="1.0" encoding="UTF-8" standalone="yes"?>
<Relationships xmlns="http://schemas.openxmlformats.org/package/2006/relationships"><Relationship Id="rId8" Type="http://schemas.openxmlformats.org/officeDocument/2006/relationships/image" Target="../media/image51.svg"/><Relationship Id="rId13" Type="http://schemas.openxmlformats.org/officeDocument/2006/relationships/image" Target="../media/image57.png"/><Relationship Id="rId18" Type="http://schemas.openxmlformats.org/officeDocument/2006/relationships/image" Target="../media/image70.svg"/><Relationship Id="rId26" Type="http://schemas.openxmlformats.org/officeDocument/2006/relationships/image" Target="../media/image78.svg"/><Relationship Id="rId3" Type="http://schemas.openxmlformats.org/officeDocument/2006/relationships/image" Target="../media/image46.png"/><Relationship Id="rId21" Type="http://schemas.openxmlformats.org/officeDocument/2006/relationships/image" Target="../media/image175.png"/><Relationship Id="rId7" Type="http://schemas.openxmlformats.org/officeDocument/2006/relationships/image" Target="../media/image50.png"/><Relationship Id="rId12" Type="http://schemas.openxmlformats.org/officeDocument/2006/relationships/image" Target="../media/image56.png"/><Relationship Id="rId17" Type="http://schemas.openxmlformats.org/officeDocument/2006/relationships/image" Target="../media/image69.png"/><Relationship Id="rId25" Type="http://schemas.openxmlformats.org/officeDocument/2006/relationships/image" Target="../media/image77.png"/><Relationship Id="rId2" Type="http://schemas.openxmlformats.org/officeDocument/2006/relationships/notesSlide" Target="../notesSlides/notesSlide53.xml"/><Relationship Id="rId16" Type="http://schemas.openxmlformats.org/officeDocument/2006/relationships/image" Target="../media/image60.png"/><Relationship Id="rId20" Type="http://schemas.openxmlformats.org/officeDocument/2006/relationships/image" Target="../media/image72.svg"/><Relationship Id="rId1" Type="http://schemas.openxmlformats.org/officeDocument/2006/relationships/slideLayout" Target="../slideLayouts/slideLayout7.xml"/><Relationship Id="rId6" Type="http://schemas.openxmlformats.org/officeDocument/2006/relationships/image" Target="../media/image49.png"/><Relationship Id="rId11" Type="http://schemas.openxmlformats.org/officeDocument/2006/relationships/image" Target="../media/image55.png"/><Relationship Id="rId24" Type="http://schemas.openxmlformats.org/officeDocument/2006/relationships/image" Target="../media/image85.svg"/><Relationship Id="rId5" Type="http://schemas.openxmlformats.org/officeDocument/2006/relationships/image" Target="../media/image48.png"/><Relationship Id="rId15" Type="http://schemas.openxmlformats.org/officeDocument/2006/relationships/image" Target="../media/image59.png"/><Relationship Id="rId23" Type="http://schemas.openxmlformats.org/officeDocument/2006/relationships/image" Target="../media/image84.png"/><Relationship Id="rId28" Type="http://schemas.openxmlformats.org/officeDocument/2006/relationships/image" Target="../media/image178.svg"/><Relationship Id="rId10" Type="http://schemas.openxmlformats.org/officeDocument/2006/relationships/image" Target="../media/image53.svg"/><Relationship Id="rId19" Type="http://schemas.openxmlformats.org/officeDocument/2006/relationships/image" Target="../media/image71.png"/><Relationship Id="rId4" Type="http://schemas.openxmlformats.org/officeDocument/2006/relationships/image" Target="../media/image47.png"/><Relationship Id="rId9" Type="http://schemas.openxmlformats.org/officeDocument/2006/relationships/image" Target="../media/image52.png"/><Relationship Id="rId14" Type="http://schemas.openxmlformats.org/officeDocument/2006/relationships/image" Target="../media/image58.png"/><Relationship Id="rId22" Type="http://schemas.openxmlformats.org/officeDocument/2006/relationships/image" Target="../media/image176.svg"/><Relationship Id="rId27" Type="http://schemas.openxmlformats.org/officeDocument/2006/relationships/image" Target="../media/image177.png"/></Relationships>
</file>

<file path=ppt/slides/_rels/slide8.xml.rels><?xml version="1.0" encoding="UTF-8" standalone="yes"?>
<Relationships xmlns="http://schemas.openxmlformats.org/package/2006/relationships"><Relationship Id="rId3" Type="http://schemas.openxmlformats.org/officeDocument/2006/relationships/image" Target="../media/image41.emf"/><Relationship Id="rId7" Type="http://schemas.openxmlformats.org/officeDocument/2006/relationships/image" Target="../media/image45.emf"/><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44.emf"/><Relationship Id="rId5" Type="http://schemas.openxmlformats.org/officeDocument/2006/relationships/image" Target="../media/image43.emf"/><Relationship Id="rId4" Type="http://schemas.openxmlformats.org/officeDocument/2006/relationships/image" Target="../media/image42.emf"/></Relationships>
</file>

<file path=ppt/slides/_rels/slide80.xml.rels><?xml version="1.0" encoding="UTF-8" standalone="yes"?>
<Relationships xmlns="http://schemas.openxmlformats.org/package/2006/relationships"><Relationship Id="rId8" Type="http://schemas.openxmlformats.org/officeDocument/2006/relationships/image" Target="../media/image51.svg"/><Relationship Id="rId13" Type="http://schemas.openxmlformats.org/officeDocument/2006/relationships/image" Target="../media/image57.png"/><Relationship Id="rId18" Type="http://schemas.openxmlformats.org/officeDocument/2006/relationships/image" Target="../media/image70.svg"/><Relationship Id="rId26" Type="http://schemas.openxmlformats.org/officeDocument/2006/relationships/image" Target="../media/image78.svg"/><Relationship Id="rId3" Type="http://schemas.openxmlformats.org/officeDocument/2006/relationships/image" Target="../media/image46.png"/><Relationship Id="rId21" Type="http://schemas.openxmlformats.org/officeDocument/2006/relationships/image" Target="../media/image175.png"/><Relationship Id="rId7" Type="http://schemas.openxmlformats.org/officeDocument/2006/relationships/image" Target="../media/image50.png"/><Relationship Id="rId12" Type="http://schemas.openxmlformats.org/officeDocument/2006/relationships/image" Target="../media/image56.png"/><Relationship Id="rId17" Type="http://schemas.openxmlformats.org/officeDocument/2006/relationships/image" Target="../media/image69.png"/><Relationship Id="rId25" Type="http://schemas.openxmlformats.org/officeDocument/2006/relationships/image" Target="../media/image77.png"/><Relationship Id="rId2" Type="http://schemas.openxmlformats.org/officeDocument/2006/relationships/notesSlide" Target="../notesSlides/notesSlide54.xml"/><Relationship Id="rId16" Type="http://schemas.openxmlformats.org/officeDocument/2006/relationships/image" Target="../media/image60.png"/><Relationship Id="rId20" Type="http://schemas.openxmlformats.org/officeDocument/2006/relationships/image" Target="../media/image72.svg"/><Relationship Id="rId1" Type="http://schemas.openxmlformats.org/officeDocument/2006/relationships/slideLayout" Target="../slideLayouts/slideLayout7.xml"/><Relationship Id="rId6" Type="http://schemas.openxmlformats.org/officeDocument/2006/relationships/image" Target="../media/image49.png"/><Relationship Id="rId11" Type="http://schemas.openxmlformats.org/officeDocument/2006/relationships/image" Target="../media/image55.png"/><Relationship Id="rId24" Type="http://schemas.openxmlformats.org/officeDocument/2006/relationships/image" Target="../media/image85.svg"/><Relationship Id="rId5" Type="http://schemas.openxmlformats.org/officeDocument/2006/relationships/image" Target="../media/image48.png"/><Relationship Id="rId15" Type="http://schemas.openxmlformats.org/officeDocument/2006/relationships/image" Target="../media/image59.png"/><Relationship Id="rId23" Type="http://schemas.openxmlformats.org/officeDocument/2006/relationships/image" Target="../media/image84.png"/><Relationship Id="rId28" Type="http://schemas.openxmlformats.org/officeDocument/2006/relationships/image" Target="../media/image178.svg"/><Relationship Id="rId10" Type="http://schemas.openxmlformats.org/officeDocument/2006/relationships/image" Target="../media/image53.svg"/><Relationship Id="rId19" Type="http://schemas.openxmlformats.org/officeDocument/2006/relationships/image" Target="../media/image71.png"/><Relationship Id="rId4" Type="http://schemas.openxmlformats.org/officeDocument/2006/relationships/image" Target="../media/image47.png"/><Relationship Id="rId9" Type="http://schemas.openxmlformats.org/officeDocument/2006/relationships/image" Target="../media/image52.png"/><Relationship Id="rId14" Type="http://schemas.openxmlformats.org/officeDocument/2006/relationships/image" Target="../media/image58.png"/><Relationship Id="rId22" Type="http://schemas.openxmlformats.org/officeDocument/2006/relationships/image" Target="../media/image176.svg"/><Relationship Id="rId27" Type="http://schemas.openxmlformats.org/officeDocument/2006/relationships/image" Target="../media/image177.png"/></Relationships>
</file>

<file path=ppt/slides/_rels/slide81.xml.rels><?xml version="1.0" encoding="UTF-8" standalone="yes"?>
<Relationships xmlns="http://schemas.openxmlformats.org/package/2006/relationships"><Relationship Id="rId8" Type="http://schemas.openxmlformats.org/officeDocument/2006/relationships/image" Target="../media/image64.svg"/><Relationship Id="rId13" Type="http://schemas.openxmlformats.org/officeDocument/2006/relationships/image" Target="../media/image181.png"/><Relationship Id="rId18" Type="http://schemas.openxmlformats.org/officeDocument/2006/relationships/image" Target="../media/image186.svg"/><Relationship Id="rId26" Type="http://schemas.openxmlformats.org/officeDocument/2006/relationships/image" Target="../media/image192.svg"/><Relationship Id="rId3" Type="http://schemas.openxmlformats.org/officeDocument/2006/relationships/image" Target="../media/image47.png"/><Relationship Id="rId21" Type="http://schemas.openxmlformats.org/officeDocument/2006/relationships/image" Target="../media/image187.png"/><Relationship Id="rId7" Type="http://schemas.openxmlformats.org/officeDocument/2006/relationships/image" Target="../media/image63.png"/><Relationship Id="rId12" Type="http://schemas.openxmlformats.org/officeDocument/2006/relationships/image" Target="../media/image180.svg"/><Relationship Id="rId17" Type="http://schemas.openxmlformats.org/officeDocument/2006/relationships/image" Target="../media/image185.png"/><Relationship Id="rId25" Type="http://schemas.openxmlformats.org/officeDocument/2006/relationships/image" Target="../media/image191.png"/><Relationship Id="rId2" Type="http://schemas.openxmlformats.org/officeDocument/2006/relationships/image" Target="../media/image46.png"/><Relationship Id="rId16" Type="http://schemas.openxmlformats.org/officeDocument/2006/relationships/image" Target="../media/image184.svg"/><Relationship Id="rId20" Type="http://schemas.openxmlformats.org/officeDocument/2006/relationships/image" Target="../media/image85.svg"/><Relationship Id="rId1" Type="http://schemas.openxmlformats.org/officeDocument/2006/relationships/slideLayout" Target="../slideLayouts/slideLayout7.xml"/><Relationship Id="rId6" Type="http://schemas.openxmlformats.org/officeDocument/2006/relationships/image" Target="../media/image51.svg"/><Relationship Id="rId11" Type="http://schemas.openxmlformats.org/officeDocument/2006/relationships/image" Target="../media/image179.png"/><Relationship Id="rId24" Type="http://schemas.openxmlformats.org/officeDocument/2006/relationships/image" Target="../media/image190.svg"/><Relationship Id="rId5" Type="http://schemas.openxmlformats.org/officeDocument/2006/relationships/image" Target="../media/image50.png"/><Relationship Id="rId15" Type="http://schemas.openxmlformats.org/officeDocument/2006/relationships/image" Target="../media/image183.png"/><Relationship Id="rId23" Type="http://schemas.openxmlformats.org/officeDocument/2006/relationships/image" Target="../media/image189.png"/><Relationship Id="rId28" Type="http://schemas.openxmlformats.org/officeDocument/2006/relationships/image" Target="../media/image194.svg"/><Relationship Id="rId10" Type="http://schemas.openxmlformats.org/officeDocument/2006/relationships/image" Target="../media/image176.svg"/><Relationship Id="rId19" Type="http://schemas.openxmlformats.org/officeDocument/2006/relationships/image" Target="../media/image84.png"/><Relationship Id="rId4" Type="http://schemas.openxmlformats.org/officeDocument/2006/relationships/image" Target="../media/image48.png"/><Relationship Id="rId9" Type="http://schemas.openxmlformats.org/officeDocument/2006/relationships/image" Target="../media/image175.png"/><Relationship Id="rId14" Type="http://schemas.openxmlformats.org/officeDocument/2006/relationships/image" Target="../media/image182.svg"/><Relationship Id="rId22" Type="http://schemas.openxmlformats.org/officeDocument/2006/relationships/image" Target="../media/image188.svg"/><Relationship Id="rId27" Type="http://schemas.openxmlformats.org/officeDocument/2006/relationships/image" Target="../media/image193.png"/></Relationships>
</file>

<file path=ppt/slides/_rels/slide82.xml.rels><?xml version="1.0" encoding="UTF-8" standalone="yes"?>
<Relationships xmlns="http://schemas.openxmlformats.org/package/2006/relationships"><Relationship Id="rId8" Type="http://schemas.openxmlformats.org/officeDocument/2006/relationships/image" Target="../media/image64.svg"/><Relationship Id="rId13" Type="http://schemas.openxmlformats.org/officeDocument/2006/relationships/image" Target="../media/image181.png"/><Relationship Id="rId18" Type="http://schemas.openxmlformats.org/officeDocument/2006/relationships/image" Target="../media/image186.svg"/><Relationship Id="rId26" Type="http://schemas.openxmlformats.org/officeDocument/2006/relationships/image" Target="../media/image192.svg"/><Relationship Id="rId3" Type="http://schemas.openxmlformats.org/officeDocument/2006/relationships/image" Target="../media/image47.png"/><Relationship Id="rId21" Type="http://schemas.openxmlformats.org/officeDocument/2006/relationships/image" Target="../media/image187.png"/><Relationship Id="rId7" Type="http://schemas.openxmlformats.org/officeDocument/2006/relationships/image" Target="../media/image63.png"/><Relationship Id="rId12" Type="http://schemas.openxmlformats.org/officeDocument/2006/relationships/image" Target="../media/image180.svg"/><Relationship Id="rId17" Type="http://schemas.openxmlformats.org/officeDocument/2006/relationships/image" Target="../media/image185.png"/><Relationship Id="rId25" Type="http://schemas.openxmlformats.org/officeDocument/2006/relationships/image" Target="../media/image191.png"/><Relationship Id="rId2" Type="http://schemas.openxmlformats.org/officeDocument/2006/relationships/image" Target="../media/image46.png"/><Relationship Id="rId16" Type="http://schemas.openxmlformats.org/officeDocument/2006/relationships/image" Target="../media/image184.svg"/><Relationship Id="rId20" Type="http://schemas.openxmlformats.org/officeDocument/2006/relationships/image" Target="../media/image85.svg"/><Relationship Id="rId1" Type="http://schemas.openxmlformats.org/officeDocument/2006/relationships/slideLayout" Target="../slideLayouts/slideLayout7.xml"/><Relationship Id="rId6" Type="http://schemas.openxmlformats.org/officeDocument/2006/relationships/image" Target="../media/image51.svg"/><Relationship Id="rId11" Type="http://schemas.openxmlformats.org/officeDocument/2006/relationships/image" Target="../media/image179.png"/><Relationship Id="rId24" Type="http://schemas.openxmlformats.org/officeDocument/2006/relationships/image" Target="../media/image190.svg"/><Relationship Id="rId5" Type="http://schemas.openxmlformats.org/officeDocument/2006/relationships/image" Target="../media/image50.png"/><Relationship Id="rId15" Type="http://schemas.openxmlformats.org/officeDocument/2006/relationships/image" Target="../media/image183.png"/><Relationship Id="rId23" Type="http://schemas.openxmlformats.org/officeDocument/2006/relationships/image" Target="../media/image189.png"/><Relationship Id="rId28" Type="http://schemas.openxmlformats.org/officeDocument/2006/relationships/image" Target="../media/image194.svg"/><Relationship Id="rId10" Type="http://schemas.openxmlformats.org/officeDocument/2006/relationships/image" Target="../media/image176.svg"/><Relationship Id="rId19" Type="http://schemas.openxmlformats.org/officeDocument/2006/relationships/image" Target="../media/image84.png"/><Relationship Id="rId4" Type="http://schemas.openxmlformats.org/officeDocument/2006/relationships/image" Target="../media/image48.png"/><Relationship Id="rId9" Type="http://schemas.openxmlformats.org/officeDocument/2006/relationships/image" Target="../media/image175.png"/><Relationship Id="rId14" Type="http://schemas.openxmlformats.org/officeDocument/2006/relationships/image" Target="../media/image182.svg"/><Relationship Id="rId22" Type="http://schemas.openxmlformats.org/officeDocument/2006/relationships/image" Target="../media/image188.svg"/><Relationship Id="rId27" Type="http://schemas.openxmlformats.org/officeDocument/2006/relationships/image" Target="../media/image193.png"/></Relationships>
</file>

<file path=ppt/slides/_rels/slide83.xml.rels><?xml version="1.0" encoding="UTF-8" standalone="yes"?>
<Relationships xmlns="http://schemas.openxmlformats.org/package/2006/relationships"><Relationship Id="rId3" Type="http://schemas.openxmlformats.org/officeDocument/2006/relationships/hyperlink" Target="https://security.microsoft.com/attackSimulatorTrainings/covid19Trainings?covid19Training=massphishingtraining" TargetMode="External"/><Relationship Id="rId2" Type="http://schemas.openxmlformats.org/officeDocument/2006/relationships/image" Target="../media/image195.png"/><Relationship Id="rId1" Type="http://schemas.openxmlformats.org/officeDocument/2006/relationships/slideLayout" Target="../slideLayouts/slideLayout15.xml"/></Relationships>
</file>

<file path=ppt/slides/_rels/slide84.xml.rels><?xml version="1.0" encoding="UTF-8" standalone="yes"?>
<Relationships xmlns="http://schemas.openxmlformats.org/package/2006/relationships"><Relationship Id="rId2" Type="http://schemas.openxmlformats.org/officeDocument/2006/relationships/hyperlink" Target="https://protection.office.com/advanceddelivery" TargetMode="External"/><Relationship Id="rId1" Type="http://schemas.openxmlformats.org/officeDocument/2006/relationships/slideLayout" Target="../slideLayouts/slideLayout15.xml"/></Relationships>
</file>

<file path=ppt/slides/_rels/slide85.xml.rels><?xml version="1.0" encoding="UTF-8" standalone="yes"?>
<Relationships xmlns="http://schemas.openxmlformats.org/package/2006/relationships"><Relationship Id="rId3" Type="http://schemas.openxmlformats.org/officeDocument/2006/relationships/image" Target="../media/image196.png"/><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9.png"/><Relationship Id="rId1" Type="http://schemas.openxmlformats.org/officeDocument/2006/relationships/slideLayout" Target="../slideLayouts/slideLayout5.xml"/><Relationship Id="rId5" Type="http://schemas.openxmlformats.org/officeDocument/2006/relationships/hyperlink" Target="https://techcommunity.microsoft.com/t5/security-compliance-and-identity/bg-p/MicrosoftSecurityandCompliance/label-name/Attack%20Simulation%20Training" TargetMode="External"/><Relationship Id="rId4" Type="http://schemas.openxmlformats.org/officeDocument/2006/relationships/image" Target="../media/image151.png"/></Relationships>
</file>

<file path=ppt/slides/_rels/slide87.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57.xml"/><Relationship Id="rId1" Type="http://schemas.openxmlformats.org/officeDocument/2006/relationships/slideLayout" Target="../slideLayouts/slideLayout5.xml"/><Relationship Id="rId4" Type="http://schemas.openxmlformats.org/officeDocument/2006/relationships/image" Target="../media/image154.png"/></Relationships>
</file>

<file path=ppt/slides/_rels/slide89.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3" Type="http://schemas.openxmlformats.org/officeDocument/2006/relationships/image" Target="../media/image56.png"/><Relationship Id="rId18" Type="http://schemas.openxmlformats.org/officeDocument/2006/relationships/image" Target="../media/image61.png"/><Relationship Id="rId26" Type="http://schemas.openxmlformats.org/officeDocument/2006/relationships/image" Target="../media/image69.png"/><Relationship Id="rId39" Type="http://schemas.openxmlformats.org/officeDocument/2006/relationships/image" Target="../media/image82.svg"/><Relationship Id="rId21" Type="http://schemas.openxmlformats.org/officeDocument/2006/relationships/image" Target="../media/image64.svg"/><Relationship Id="rId34" Type="http://schemas.openxmlformats.org/officeDocument/2006/relationships/image" Target="../media/image77.png"/><Relationship Id="rId42" Type="http://schemas.openxmlformats.org/officeDocument/2006/relationships/image" Target="../media/image84.png"/><Relationship Id="rId7" Type="http://schemas.openxmlformats.org/officeDocument/2006/relationships/image" Target="../media/image50.png"/><Relationship Id="rId2" Type="http://schemas.openxmlformats.org/officeDocument/2006/relationships/notesSlide" Target="../notesSlides/notesSlide8.xml"/><Relationship Id="rId16" Type="http://schemas.openxmlformats.org/officeDocument/2006/relationships/image" Target="../media/image59.png"/><Relationship Id="rId20" Type="http://schemas.openxmlformats.org/officeDocument/2006/relationships/image" Target="../media/image63.png"/><Relationship Id="rId29" Type="http://schemas.openxmlformats.org/officeDocument/2006/relationships/image" Target="../media/image72.svg"/><Relationship Id="rId41" Type="http://schemas.openxmlformats.org/officeDocument/2006/relationships/hyperlink" Target="https://es.wikipedia.org/wiki/Arroba_(s%C3%ADmbolo)" TargetMode="External"/><Relationship Id="rId1" Type="http://schemas.openxmlformats.org/officeDocument/2006/relationships/slideLayout" Target="../slideLayouts/slideLayout7.xml"/><Relationship Id="rId6" Type="http://schemas.openxmlformats.org/officeDocument/2006/relationships/image" Target="../media/image49.png"/><Relationship Id="rId11" Type="http://schemas.openxmlformats.org/officeDocument/2006/relationships/image" Target="../media/image54.png"/><Relationship Id="rId24" Type="http://schemas.openxmlformats.org/officeDocument/2006/relationships/image" Target="../media/image67.png"/><Relationship Id="rId32" Type="http://schemas.openxmlformats.org/officeDocument/2006/relationships/image" Target="../media/image75.png"/><Relationship Id="rId37" Type="http://schemas.openxmlformats.org/officeDocument/2006/relationships/image" Target="../media/image80.svg"/><Relationship Id="rId40" Type="http://schemas.openxmlformats.org/officeDocument/2006/relationships/image" Target="../media/image83.png"/><Relationship Id="rId5" Type="http://schemas.openxmlformats.org/officeDocument/2006/relationships/image" Target="../media/image48.png"/><Relationship Id="rId15" Type="http://schemas.openxmlformats.org/officeDocument/2006/relationships/image" Target="../media/image58.png"/><Relationship Id="rId23" Type="http://schemas.openxmlformats.org/officeDocument/2006/relationships/image" Target="../media/image66.svg"/><Relationship Id="rId28" Type="http://schemas.openxmlformats.org/officeDocument/2006/relationships/image" Target="../media/image71.png"/><Relationship Id="rId36" Type="http://schemas.openxmlformats.org/officeDocument/2006/relationships/image" Target="../media/image79.png"/><Relationship Id="rId10" Type="http://schemas.openxmlformats.org/officeDocument/2006/relationships/image" Target="../media/image53.svg"/><Relationship Id="rId19" Type="http://schemas.openxmlformats.org/officeDocument/2006/relationships/image" Target="../media/image62.svg"/><Relationship Id="rId31" Type="http://schemas.openxmlformats.org/officeDocument/2006/relationships/image" Target="../media/image74.svg"/><Relationship Id="rId4" Type="http://schemas.openxmlformats.org/officeDocument/2006/relationships/image" Target="../media/image47.png"/><Relationship Id="rId9" Type="http://schemas.openxmlformats.org/officeDocument/2006/relationships/image" Target="../media/image52.png"/><Relationship Id="rId14" Type="http://schemas.openxmlformats.org/officeDocument/2006/relationships/image" Target="../media/image57.png"/><Relationship Id="rId22" Type="http://schemas.openxmlformats.org/officeDocument/2006/relationships/image" Target="../media/image65.png"/><Relationship Id="rId27" Type="http://schemas.openxmlformats.org/officeDocument/2006/relationships/image" Target="../media/image70.svg"/><Relationship Id="rId30" Type="http://schemas.openxmlformats.org/officeDocument/2006/relationships/image" Target="../media/image73.png"/><Relationship Id="rId35" Type="http://schemas.openxmlformats.org/officeDocument/2006/relationships/image" Target="../media/image78.svg"/><Relationship Id="rId43" Type="http://schemas.openxmlformats.org/officeDocument/2006/relationships/image" Target="../media/image85.svg"/><Relationship Id="rId8" Type="http://schemas.openxmlformats.org/officeDocument/2006/relationships/image" Target="../media/image51.svg"/><Relationship Id="rId3" Type="http://schemas.openxmlformats.org/officeDocument/2006/relationships/image" Target="../media/image46.png"/><Relationship Id="rId12" Type="http://schemas.openxmlformats.org/officeDocument/2006/relationships/image" Target="../media/image55.png"/><Relationship Id="rId17" Type="http://schemas.openxmlformats.org/officeDocument/2006/relationships/image" Target="../media/image60.png"/><Relationship Id="rId25" Type="http://schemas.openxmlformats.org/officeDocument/2006/relationships/image" Target="../media/image68.svg"/><Relationship Id="rId33" Type="http://schemas.openxmlformats.org/officeDocument/2006/relationships/image" Target="../media/image76.svg"/><Relationship Id="rId38" Type="http://schemas.openxmlformats.org/officeDocument/2006/relationships/image" Target="../media/image81.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3" Type="http://schemas.openxmlformats.org/officeDocument/2006/relationships/image" Target="../media/image199.png"/><Relationship Id="rId2" Type="http://schemas.openxmlformats.org/officeDocument/2006/relationships/image" Target="../media/image198.png"/><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3" Type="http://schemas.openxmlformats.org/officeDocument/2006/relationships/image" Target="../media/image202.png"/><Relationship Id="rId2" Type="http://schemas.openxmlformats.org/officeDocument/2006/relationships/image" Target="../media/image201.png"/><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3" Type="http://schemas.openxmlformats.org/officeDocument/2006/relationships/image" Target="../media/image202.png"/><Relationship Id="rId2" Type="http://schemas.openxmlformats.org/officeDocument/2006/relationships/image" Target="../media/image203.png"/><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hyperlink" Target="https://protection.office.com/threatexplorer" TargetMode="External"/><Relationship Id="rId1" Type="http://schemas.openxmlformats.org/officeDocument/2006/relationships/slideLayout" Target="../slideLayouts/slideLayout12.xml"/><Relationship Id="rId5" Type="http://schemas.openxmlformats.org/officeDocument/2006/relationships/image" Target="../media/image124.png"/><Relationship Id="rId4" Type="http://schemas.openxmlformats.org/officeDocument/2006/relationships/image" Target="../media/image123.png"/></Relationships>
</file>

<file path=ppt/slides/_rels/slide97.xml.rels><?xml version="1.0" encoding="UTF-8" standalone="yes"?>
<Relationships xmlns="http://schemas.openxmlformats.org/package/2006/relationships"><Relationship Id="rId2" Type="http://schemas.openxmlformats.org/officeDocument/2006/relationships/image" Target="../media/image205.png"/><Relationship Id="rId1" Type="http://schemas.openxmlformats.org/officeDocument/2006/relationships/slideLayout" Target="../slideLayouts/slideLayout12.xml"/></Relationships>
</file>

<file path=ppt/slides/_rels/slide98.xml.rels><?xml version="1.0" encoding="UTF-8" standalone="yes"?>
<Relationships xmlns="http://schemas.openxmlformats.org/package/2006/relationships"><Relationship Id="rId2" Type="http://schemas.openxmlformats.org/officeDocument/2006/relationships/image" Target="../media/image206.png"/><Relationship Id="rId1" Type="http://schemas.openxmlformats.org/officeDocument/2006/relationships/slideLayout" Target="../slideLayouts/slideLayout12.xml"/></Relationships>
</file>

<file path=ppt/slides/_rels/slide99.xml.rels><?xml version="1.0" encoding="UTF-8" standalone="yes"?>
<Relationships xmlns="http://schemas.openxmlformats.org/package/2006/relationships"><Relationship Id="rId2" Type="http://schemas.openxmlformats.org/officeDocument/2006/relationships/image" Target="../media/image207.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69BE0E8C-2588-4E71-B0FD-473F2AB7AEE3}"/>
              </a:ext>
            </a:extLst>
          </p:cNvPr>
          <p:cNvSpPr>
            <a:spLocks noGrp="1"/>
          </p:cNvSpPr>
          <p:nvPr>
            <p:ph type="title"/>
          </p:nvPr>
        </p:nvSpPr>
        <p:spPr>
          <a:xfrm>
            <a:off x="585216" y="2309811"/>
            <a:ext cx="3182027" cy="3959217"/>
          </a:xfrm>
        </p:spPr>
        <p:txBody>
          <a:bodyPr/>
          <a:lstStyle/>
          <a:p>
            <a:r>
              <a:rPr lang="fr-FR" dirty="0"/>
              <a:t>Sommaire</a:t>
            </a:r>
          </a:p>
        </p:txBody>
      </p:sp>
      <p:sp>
        <p:nvSpPr>
          <p:cNvPr id="15" name="Text Placeholder 14">
            <a:extLst>
              <a:ext uri="{FF2B5EF4-FFF2-40B4-BE49-F238E27FC236}">
                <a16:creationId xmlns:a16="http://schemas.microsoft.com/office/drawing/2014/main" id="{925BCDD3-C140-4DC7-94B1-3A76ABAC215D}"/>
              </a:ext>
            </a:extLst>
          </p:cNvPr>
          <p:cNvSpPr>
            <a:spLocks noGrp="1"/>
          </p:cNvSpPr>
          <p:nvPr>
            <p:ph type="body" sz="quarter" idx="11"/>
          </p:nvPr>
        </p:nvSpPr>
        <p:spPr>
          <a:xfrm>
            <a:off x="3406793" y="2087743"/>
            <a:ext cx="8785207" cy="3488656"/>
          </a:xfrm>
        </p:spPr>
        <p:txBody>
          <a:bodyPr/>
          <a:lstStyle/>
          <a:p>
            <a:r>
              <a:rPr lang="fr-FR" sz="2400" dirty="0">
                <a:cs typeface="Segoe UI"/>
              </a:rPr>
              <a:t>Microsoft Defender</a:t>
            </a:r>
            <a:endParaRPr lang="fr-FR" sz="2400" dirty="0"/>
          </a:p>
          <a:p>
            <a:r>
              <a:rPr lang="fr-FR" sz="2400" dirty="0"/>
              <a:t>Protection de l'identité Hybride</a:t>
            </a:r>
          </a:p>
          <a:p>
            <a:pPr marL="914400" lvl="1" indent="-457200">
              <a:buFont typeface="Arial" panose="020B0604020202020204" pitchFamily="34" charset="0"/>
              <a:buChar char="•"/>
            </a:pPr>
            <a:r>
              <a:rPr lang="fr-FR" sz="1800" dirty="0"/>
              <a:t>Microsoft Defender for Identity, Identity Protection, Cloud App Security</a:t>
            </a:r>
            <a:endParaRPr lang="fr-FR" sz="1800" dirty="0">
              <a:cs typeface="Segoe UI"/>
            </a:endParaRPr>
          </a:p>
          <a:p>
            <a:r>
              <a:rPr lang="fr-FR" sz="2400" dirty="0">
                <a:highlight>
                  <a:srgbClr val="FFFF00"/>
                </a:highlight>
              </a:rPr>
              <a:t>Protection des outils de collaboration</a:t>
            </a:r>
          </a:p>
          <a:p>
            <a:pPr marL="914400" lvl="1" indent="-457200">
              <a:buFont typeface="Arial" panose="020B0604020202020204" pitchFamily="34" charset="0"/>
              <a:buChar char="•"/>
            </a:pPr>
            <a:r>
              <a:rPr lang="fr-FR" sz="1800" dirty="0">
                <a:highlight>
                  <a:srgbClr val="FFFF00"/>
                </a:highlight>
              </a:rPr>
              <a:t>Microsoft Defender for Office 365</a:t>
            </a:r>
            <a:endParaRPr lang="fr-FR" sz="1800" dirty="0">
              <a:highlight>
                <a:srgbClr val="FFFF00"/>
              </a:highlight>
              <a:cs typeface="Segoe UI"/>
            </a:endParaRPr>
          </a:p>
          <a:p>
            <a:r>
              <a:rPr lang="fr-FR" sz="2400" dirty="0"/>
              <a:t>Protection des terminaux</a:t>
            </a:r>
          </a:p>
          <a:p>
            <a:pPr marL="914400" lvl="1" indent="-457200">
              <a:buFont typeface="Arial" panose="020B0604020202020204" pitchFamily="34" charset="0"/>
              <a:buChar char="•"/>
            </a:pPr>
            <a:r>
              <a:rPr lang="fr-FR" sz="1800" dirty="0"/>
              <a:t>Microsoft Defender for Endpoint</a:t>
            </a:r>
            <a:endParaRPr lang="fr-FR" sz="1800" dirty="0">
              <a:cs typeface="Segoe UI"/>
            </a:endParaRPr>
          </a:p>
          <a:p>
            <a:r>
              <a:rPr lang="fr-FR" sz="2400" dirty="0"/>
              <a:t>Protection du cloud</a:t>
            </a:r>
          </a:p>
          <a:p>
            <a:pPr marL="914400" lvl="1" indent="-457200">
              <a:buFont typeface="Arial" panose="020B0604020202020204" pitchFamily="34" charset="0"/>
              <a:buChar char="•"/>
            </a:pPr>
            <a:r>
              <a:rPr lang="fr-FR" sz="1800" dirty="0"/>
              <a:t>Azure Defender, Azure Sentinel</a:t>
            </a:r>
          </a:p>
        </p:txBody>
      </p:sp>
    </p:spTree>
    <p:extLst>
      <p:ext uri="{BB962C8B-B14F-4D97-AF65-F5344CB8AC3E}">
        <p14:creationId xmlns:p14="http://schemas.microsoft.com/office/powerpoint/2010/main" val="4178565498"/>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8" name="Rectangle: Rounded Corners 117">
            <a:extLst>
              <a:ext uri="{FF2B5EF4-FFF2-40B4-BE49-F238E27FC236}">
                <a16:creationId xmlns:a16="http://schemas.microsoft.com/office/drawing/2014/main" id="{61CA6F58-6638-4BA4-9203-DAFFA3AF383E}"/>
              </a:ext>
            </a:extLst>
          </p:cNvPr>
          <p:cNvSpPr/>
          <p:nvPr/>
        </p:nvSpPr>
        <p:spPr bwMode="auto">
          <a:xfrm>
            <a:off x="6639010" y="5988248"/>
            <a:ext cx="2347594" cy="828746"/>
          </a:xfrm>
          <a:prstGeom prst="round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7" name="Rectangle: Rounded Corners 116">
            <a:extLst>
              <a:ext uri="{FF2B5EF4-FFF2-40B4-BE49-F238E27FC236}">
                <a16:creationId xmlns:a16="http://schemas.microsoft.com/office/drawing/2014/main" id="{6D377AEF-A482-4847-864A-E7E7B11468DC}"/>
              </a:ext>
            </a:extLst>
          </p:cNvPr>
          <p:cNvSpPr/>
          <p:nvPr/>
        </p:nvSpPr>
        <p:spPr bwMode="auto">
          <a:xfrm>
            <a:off x="2819831" y="5969503"/>
            <a:ext cx="2636845" cy="828746"/>
          </a:xfrm>
          <a:prstGeom prst="round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6" name="Rectangle: Rounded Corners 115">
            <a:extLst>
              <a:ext uri="{FF2B5EF4-FFF2-40B4-BE49-F238E27FC236}">
                <a16:creationId xmlns:a16="http://schemas.microsoft.com/office/drawing/2014/main" id="{25E9DF54-BF13-47E5-98F3-B8C348FF6998}"/>
              </a:ext>
            </a:extLst>
          </p:cNvPr>
          <p:cNvSpPr/>
          <p:nvPr/>
        </p:nvSpPr>
        <p:spPr bwMode="auto">
          <a:xfrm>
            <a:off x="9104487" y="4386141"/>
            <a:ext cx="2957782" cy="1108139"/>
          </a:xfrm>
          <a:prstGeom prst="round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 name="Rectangle: Rounded Corners 1">
            <a:extLst>
              <a:ext uri="{FF2B5EF4-FFF2-40B4-BE49-F238E27FC236}">
                <a16:creationId xmlns:a16="http://schemas.microsoft.com/office/drawing/2014/main" id="{DB7E3673-A65C-476B-8A32-F6C6520E837C}"/>
              </a:ext>
            </a:extLst>
          </p:cNvPr>
          <p:cNvSpPr/>
          <p:nvPr/>
        </p:nvSpPr>
        <p:spPr bwMode="auto">
          <a:xfrm>
            <a:off x="7785053" y="2850639"/>
            <a:ext cx="2697101" cy="1139658"/>
          </a:xfrm>
          <a:prstGeom prst="round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7" name="Oval 106">
            <a:extLst>
              <a:ext uri="{FF2B5EF4-FFF2-40B4-BE49-F238E27FC236}">
                <a16:creationId xmlns:a16="http://schemas.microsoft.com/office/drawing/2014/main" id="{868C9B17-9470-44F3-A73A-8F584B184CD3}"/>
              </a:ext>
            </a:extLst>
          </p:cNvPr>
          <p:cNvSpPr/>
          <p:nvPr/>
        </p:nvSpPr>
        <p:spPr bwMode="auto">
          <a:xfrm>
            <a:off x="7729996" y="5580157"/>
            <a:ext cx="451309" cy="451927"/>
          </a:xfrm>
          <a:prstGeom prst="ellipse">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itle 4">
            <a:extLst>
              <a:ext uri="{FF2B5EF4-FFF2-40B4-BE49-F238E27FC236}">
                <a16:creationId xmlns:a16="http://schemas.microsoft.com/office/drawing/2014/main" id="{1FECAA98-2420-40DB-8847-7D4701AB81AA}"/>
              </a:ext>
            </a:extLst>
          </p:cNvPr>
          <p:cNvSpPr>
            <a:spLocks noGrp="1"/>
          </p:cNvSpPr>
          <p:nvPr>
            <p:ph type="title"/>
          </p:nvPr>
        </p:nvSpPr>
        <p:spPr>
          <a:xfrm>
            <a:off x="171863" y="123308"/>
            <a:ext cx="11890406" cy="758022"/>
          </a:xfrm>
        </p:spPr>
        <p:txBody>
          <a:bodyPr/>
          <a:lstStyle/>
          <a:p>
            <a:r>
              <a:rPr lang="fr-FR" dirty="0">
                <a:solidFill>
                  <a:schemeClr val="accent1"/>
                </a:solidFill>
              </a:rPr>
              <a:t>Microsoft Defender for Office 365 </a:t>
            </a:r>
            <a:r>
              <a:rPr lang="en-US" dirty="0"/>
              <a:t>: Mail Filtering Overview - Inbound</a:t>
            </a:r>
          </a:p>
        </p:txBody>
      </p:sp>
      <p:grpSp>
        <p:nvGrpSpPr>
          <p:cNvPr id="3" name="Group 2">
            <a:extLst>
              <a:ext uri="{FF2B5EF4-FFF2-40B4-BE49-F238E27FC236}">
                <a16:creationId xmlns:a16="http://schemas.microsoft.com/office/drawing/2014/main" id="{4E56F714-EF8B-4372-B7B3-EE38D344C553}"/>
              </a:ext>
            </a:extLst>
          </p:cNvPr>
          <p:cNvGrpSpPr/>
          <p:nvPr/>
        </p:nvGrpSpPr>
        <p:grpSpPr>
          <a:xfrm>
            <a:off x="1315736" y="4559893"/>
            <a:ext cx="1163694" cy="579205"/>
            <a:chOff x="1584893" y="3067031"/>
            <a:chExt cx="1163694" cy="579205"/>
          </a:xfrm>
        </p:grpSpPr>
        <p:pic>
          <p:nvPicPr>
            <p:cNvPr id="4" name="Picture 2" descr="C:\Users\t-dantay\Documents\Placeholders\setting.png">
              <a:extLst>
                <a:ext uri="{FF2B5EF4-FFF2-40B4-BE49-F238E27FC236}">
                  <a16:creationId xmlns:a16="http://schemas.microsoft.com/office/drawing/2014/main" id="{5DCA5D5F-EB07-4B3C-8920-3956C7142BE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480" r="35484"/>
            <a:stretch/>
          </p:blipFill>
          <p:spPr bwMode="auto">
            <a:xfrm>
              <a:off x="200631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t-dantay\Documents\Placeholders\setting.png">
              <a:extLst>
                <a:ext uri="{FF2B5EF4-FFF2-40B4-BE49-F238E27FC236}">
                  <a16:creationId xmlns:a16="http://schemas.microsoft.com/office/drawing/2014/main" id="{20117840-8950-4153-9E6E-268240466C0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480" r="35484"/>
            <a:stretch/>
          </p:blipFill>
          <p:spPr bwMode="auto">
            <a:xfrm>
              <a:off x="239414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EA7735A6-EC75-47BB-B264-9650CC850C80}"/>
                </a:ext>
              </a:extLst>
            </p:cNvPr>
            <p:cNvSpPr txBox="1"/>
            <p:nvPr/>
          </p:nvSpPr>
          <p:spPr>
            <a:xfrm>
              <a:off x="1798041" y="3415404"/>
              <a:ext cx="756938"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AV Engines</a:t>
              </a:r>
            </a:p>
          </p:txBody>
        </p:sp>
        <p:pic>
          <p:nvPicPr>
            <p:cNvPr id="8" name="Picture 7">
              <a:extLst>
                <a:ext uri="{FF2B5EF4-FFF2-40B4-BE49-F238E27FC236}">
                  <a16:creationId xmlns:a16="http://schemas.microsoft.com/office/drawing/2014/main" id="{9C4EEFC7-A3A5-4E39-BCF7-4BD6B1D4B0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4893" y="3067031"/>
              <a:ext cx="386354" cy="380318"/>
            </a:xfrm>
            <a:prstGeom prst="rect">
              <a:avLst/>
            </a:prstGeom>
          </p:spPr>
        </p:pic>
      </p:grpSp>
      <p:grpSp>
        <p:nvGrpSpPr>
          <p:cNvPr id="14" name="Group 13">
            <a:extLst>
              <a:ext uri="{FF2B5EF4-FFF2-40B4-BE49-F238E27FC236}">
                <a16:creationId xmlns:a16="http://schemas.microsoft.com/office/drawing/2014/main" id="{DD4401BC-9331-42E7-85B2-50243CC7A7D8}"/>
              </a:ext>
            </a:extLst>
          </p:cNvPr>
          <p:cNvGrpSpPr/>
          <p:nvPr/>
        </p:nvGrpSpPr>
        <p:grpSpPr>
          <a:xfrm>
            <a:off x="2678827" y="4514467"/>
            <a:ext cx="924885" cy="624142"/>
            <a:chOff x="5633973" y="3195605"/>
            <a:chExt cx="924885" cy="624142"/>
          </a:xfrm>
        </p:grpSpPr>
        <p:pic>
          <p:nvPicPr>
            <p:cNvPr id="12" name="Picture 11">
              <a:extLst>
                <a:ext uri="{FF2B5EF4-FFF2-40B4-BE49-F238E27FC236}">
                  <a16:creationId xmlns:a16="http://schemas.microsoft.com/office/drawing/2014/main" id="{C586B262-7ACC-4D38-8E8C-BBD9CF5A3FC9}"/>
                </a:ext>
              </a:extLst>
            </p:cNvPr>
            <p:cNvPicPr>
              <a:picLocks noChangeAspect="1"/>
            </p:cNvPicPr>
            <p:nvPr/>
          </p:nvPicPr>
          <p:blipFill>
            <a:blip r:embed="rId5"/>
            <a:stretch>
              <a:fillRect/>
            </a:stretch>
          </p:blipFill>
          <p:spPr>
            <a:xfrm>
              <a:off x="5633973" y="3195605"/>
              <a:ext cx="924054" cy="466790"/>
            </a:xfrm>
            <a:prstGeom prst="rect">
              <a:avLst/>
            </a:prstGeom>
          </p:spPr>
        </p:pic>
        <p:sp>
          <p:nvSpPr>
            <p:cNvPr id="13" name="TextBox 12">
              <a:extLst>
                <a:ext uri="{FF2B5EF4-FFF2-40B4-BE49-F238E27FC236}">
                  <a16:creationId xmlns:a16="http://schemas.microsoft.com/office/drawing/2014/main" id="{B7D5077F-3252-412C-893A-4AB759DD9700}"/>
                </a:ext>
              </a:extLst>
            </p:cNvPr>
            <p:cNvSpPr txBox="1"/>
            <p:nvPr/>
          </p:nvSpPr>
          <p:spPr>
            <a:xfrm>
              <a:off x="5665665" y="3588915"/>
              <a:ext cx="893193"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Type Blocking</a:t>
              </a:r>
            </a:p>
          </p:txBody>
        </p:sp>
      </p:grpSp>
      <p:grpSp>
        <p:nvGrpSpPr>
          <p:cNvPr id="19" name="Group 18">
            <a:extLst>
              <a:ext uri="{FF2B5EF4-FFF2-40B4-BE49-F238E27FC236}">
                <a16:creationId xmlns:a16="http://schemas.microsoft.com/office/drawing/2014/main" id="{3D39C46A-DAF3-4249-BB5A-1FF0A6E67A50}"/>
              </a:ext>
            </a:extLst>
          </p:cNvPr>
          <p:cNvGrpSpPr/>
          <p:nvPr/>
        </p:nvGrpSpPr>
        <p:grpSpPr>
          <a:xfrm>
            <a:off x="6134402" y="4586215"/>
            <a:ext cx="1070663" cy="709020"/>
            <a:chOff x="8418910" y="836101"/>
            <a:chExt cx="1070663" cy="709020"/>
          </a:xfrm>
        </p:grpSpPr>
        <p:sp>
          <p:nvSpPr>
            <p:cNvPr id="15" name="TextBox 14">
              <a:extLst>
                <a:ext uri="{FF2B5EF4-FFF2-40B4-BE49-F238E27FC236}">
                  <a16:creationId xmlns:a16="http://schemas.microsoft.com/office/drawing/2014/main" id="{B284A387-9011-4861-A997-FCE7B20DE211}"/>
                </a:ext>
              </a:extLst>
            </p:cNvPr>
            <p:cNvSpPr txBox="1"/>
            <p:nvPr/>
          </p:nvSpPr>
          <p:spPr>
            <a:xfrm>
              <a:off x="8676045" y="1175789"/>
              <a:ext cx="56137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ML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Models</a:t>
              </a:r>
            </a:p>
          </p:txBody>
        </p:sp>
        <p:sp>
          <p:nvSpPr>
            <p:cNvPr id="16" name="Brain_3" title="Icon of a brain">
              <a:extLst>
                <a:ext uri="{FF2B5EF4-FFF2-40B4-BE49-F238E27FC236}">
                  <a16:creationId xmlns:a16="http://schemas.microsoft.com/office/drawing/2014/main" id="{7A888165-2D87-4EBF-81EF-A043AADD35EC}"/>
                </a:ext>
              </a:extLst>
            </p:cNvPr>
            <p:cNvSpPr>
              <a:spLocks noChangeAspect="1" noEditPoints="1"/>
            </p:cNvSpPr>
            <p:nvPr/>
          </p:nvSpPr>
          <p:spPr bwMode="auto">
            <a:xfrm>
              <a:off x="8418910" y="836101"/>
              <a:ext cx="334969" cy="360181"/>
            </a:xfrm>
            <a:custGeom>
              <a:avLst/>
              <a:gdLst>
                <a:gd name="T0" fmla="*/ 68 w 315"/>
                <a:gd name="T1" fmla="*/ 292 h 338"/>
                <a:gd name="T2" fmla="*/ 24 w 315"/>
                <a:gd name="T3" fmla="*/ 231 h 338"/>
                <a:gd name="T4" fmla="*/ 28 w 315"/>
                <a:gd name="T5" fmla="*/ 126 h 338"/>
                <a:gd name="T6" fmla="*/ 68 w 315"/>
                <a:gd name="T7" fmla="*/ 46 h 338"/>
                <a:gd name="T8" fmla="*/ 113 w 315"/>
                <a:gd name="T9" fmla="*/ 0 h 338"/>
                <a:gd name="T10" fmla="*/ 158 w 315"/>
                <a:gd name="T11" fmla="*/ 293 h 338"/>
                <a:gd name="T12" fmla="*/ 248 w 315"/>
                <a:gd name="T13" fmla="*/ 292 h 338"/>
                <a:gd name="T14" fmla="*/ 292 w 315"/>
                <a:gd name="T15" fmla="*/ 231 h 338"/>
                <a:gd name="T16" fmla="*/ 287 w 315"/>
                <a:gd name="T17" fmla="*/ 126 h 338"/>
                <a:gd name="T18" fmla="*/ 248 w 315"/>
                <a:gd name="T19" fmla="*/ 46 h 338"/>
                <a:gd name="T20" fmla="*/ 203 w 315"/>
                <a:gd name="T21" fmla="*/ 0 h 338"/>
                <a:gd name="T22" fmla="*/ 158 w 315"/>
                <a:gd name="T23" fmla="*/ 293 h 338"/>
                <a:gd name="T24" fmla="*/ 90 w 315"/>
                <a:gd name="T25" fmla="*/ 293 h 338"/>
                <a:gd name="T26" fmla="*/ 248 w 315"/>
                <a:gd name="T27" fmla="*/ 293 h 338"/>
                <a:gd name="T28" fmla="*/ 68 w 315"/>
                <a:gd name="T29" fmla="*/ 180 h 338"/>
                <a:gd name="T30" fmla="*/ 90 w 315"/>
                <a:gd name="T31" fmla="*/ 203 h 338"/>
                <a:gd name="T32" fmla="*/ 158 w 315"/>
                <a:gd name="T33" fmla="*/ 225 h 338"/>
                <a:gd name="T34" fmla="*/ 225 w 315"/>
                <a:gd name="T35" fmla="*/ 203 h 338"/>
                <a:gd name="T36" fmla="*/ 248 w 315"/>
                <a:gd name="T37" fmla="*/ 180 h 338"/>
                <a:gd name="T38" fmla="*/ 79 w 315"/>
                <a:gd name="T39" fmla="*/ 90 h 338"/>
                <a:gd name="T40" fmla="*/ 113 w 315"/>
                <a:gd name="T41" fmla="*/ 113 h 338"/>
                <a:gd name="T42" fmla="*/ 135 w 315"/>
                <a:gd name="T43" fmla="*/ 135 h 338"/>
                <a:gd name="T44" fmla="*/ 203 w 315"/>
                <a:gd name="T45" fmla="*/ 113 h 338"/>
                <a:gd name="T46" fmla="*/ 225 w 315"/>
                <a:gd name="T47" fmla="*/ 90 h 338"/>
                <a:gd name="T48" fmla="*/ 24 w 315"/>
                <a:gd name="T49" fmla="*/ 231 h 338"/>
                <a:gd name="T50" fmla="*/ 248 w 315"/>
                <a:gd name="T51" fmla="*/ 248 h 338"/>
                <a:gd name="T52" fmla="*/ 28 w 315"/>
                <a:gd name="T53" fmla="*/ 126 h 338"/>
                <a:gd name="T54" fmla="*/ 243 w 315"/>
                <a:gd name="T55" fmla="*/ 126 h 338"/>
                <a:gd name="T56" fmla="*/ 68 w 315"/>
                <a:gd name="T57" fmla="*/ 45 h 338"/>
                <a:gd name="T58" fmla="*/ 248 w 315"/>
                <a:gd name="T59" fmla="*/ 45 h 338"/>
                <a:gd name="T60" fmla="*/ 135 w 315"/>
                <a:gd name="T61" fmla="*/ 293 h 338"/>
                <a:gd name="T62" fmla="*/ 68 w 315"/>
                <a:gd name="T63" fmla="*/ 293 h 338"/>
                <a:gd name="T64" fmla="*/ 101 w 315"/>
                <a:gd name="T65" fmla="*/ 338 h 338"/>
                <a:gd name="T66" fmla="*/ 158 w 315"/>
                <a:gd name="T67" fmla="*/ 315 h 338"/>
                <a:gd name="T68" fmla="*/ 158 w 315"/>
                <a:gd name="T69" fmla="*/ 293 h 338"/>
                <a:gd name="T70" fmla="*/ 180 w 315"/>
                <a:gd name="T71" fmla="*/ 338 h 338"/>
                <a:gd name="T72" fmla="*/ 248 w 315"/>
                <a:gd name="T73" fmla="*/ 30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338">
                  <a:moveTo>
                    <a:pt x="68" y="293"/>
                  </a:moveTo>
                  <a:cubicBezTo>
                    <a:pt x="68" y="293"/>
                    <a:pt x="68" y="292"/>
                    <a:pt x="68" y="292"/>
                  </a:cubicBezTo>
                  <a:cubicBezTo>
                    <a:pt x="42" y="289"/>
                    <a:pt x="23" y="268"/>
                    <a:pt x="23" y="242"/>
                  </a:cubicBezTo>
                  <a:cubicBezTo>
                    <a:pt x="23" y="238"/>
                    <a:pt x="23" y="235"/>
                    <a:pt x="24" y="231"/>
                  </a:cubicBezTo>
                  <a:cubicBezTo>
                    <a:pt x="10" y="219"/>
                    <a:pt x="0" y="201"/>
                    <a:pt x="0" y="180"/>
                  </a:cubicBezTo>
                  <a:cubicBezTo>
                    <a:pt x="0" y="158"/>
                    <a:pt x="11" y="138"/>
                    <a:pt x="28" y="126"/>
                  </a:cubicBezTo>
                  <a:cubicBezTo>
                    <a:pt x="25" y="118"/>
                    <a:pt x="23" y="110"/>
                    <a:pt x="23" y="102"/>
                  </a:cubicBezTo>
                  <a:cubicBezTo>
                    <a:pt x="23" y="74"/>
                    <a:pt x="42" y="52"/>
                    <a:pt x="68" y="46"/>
                  </a:cubicBezTo>
                  <a:cubicBezTo>
                    <a:pt x="68" y="46"/>
                    <a:pt x="68" y="46"/>
                    <a:pt x="68" y="45"/>
                  </a:cubicBezTo>
                  <a:cubicBezTo>
                    <a:pt x="68" y="20"/>
                    <a:pt x="88" y="0"/>
                    <a:pt x="113" y="0"/>
                  </a:cubicBezTo>
                  <a:cubicBezTo>
                    <a:pt x="138" y="0"/>
                    <a:pt x="158" y="20"/>
                    <a:pt x="158" y="45"/>
                  </a:cubicBezTo>
                  <a:cubicBezTo>
                    <a:pt x="158" y="293"/>
                    <a:pt x="158" y="293"/>
                    <a:pt x="158" y="293"/>
                  </a:cubicBezTo>
                  <a:moveTo>
                    <a:pt x="248" y="293"/>
                  </a:moveTo>
                  <a:cubicBezTo>
                    <a:pt x="248" y="293"/>
                    <a:pt x="248" y="292"/>
                    <a:pt x="248" y="292"/>
                  </a:cubicBezTo>
                  <a:cubicBezTo>
                    <a:pt x="273" y="289"/>
                    <a:pt x="293" y="268"/>
                    <a:pt x="293" y="242"/>
                  </a:cubicBezTo>
                  <a:cubicBezTo>
                    <a:pt x="293" y="238"/>
                    <a:pt x="292" y="235"/>
                    <a:pt x="292" y="231"/>
                  </a:cubicBezTo>
                  <a:cubicBezTo>
                    <a:pt x="306" y="219"/>
                    <a:pt x="315" y="201"/>
                    <a:pt x="315" y="180"/>
                  </a:cubicBezTo>
                  <a:cubicBezTo>
                    <a:pt x="315" y="158"/>
                    <a:pt x="304" y="138"/>
                    <a:pt x="287" y="126"/>
                  </a:cubicBezTo>
                  <a:cubicBezTo>
                    <a:pt x="291" y="118"/>
                    <a:pt x="293" y="110"/>
                    <a:pt x="293" y="102"/>
                  </a:cubicBezTo>
                  <a:cubicBezTo>
                    <a:pt x="293" y="74"/>
                    <a:pt x="273" y="52"/>
                    <a:pt x="248" y="46"/>
                  </a:cubicBezTo>
                  <a:cubicBezTo>
                    <a:pt x="248" y="46"/>
                    <a:pt x="248" y="46"/>
                    <a:pt x="248" y="45"/>
                  </a:cubicBezTo>
                  <a:cubicBezTo>
                    <a:pt x="248" y="20"/>
                    <a:pt x="228" y="0"/>
                    <a:pt x="203" y="0"/>
                  </a:cubicBezTo>
                  <a:cubicBezTo>
                    <a:pt x="178" y="0"/>
                    <a:pt x="158" y="20"/>
                    <a:pt x="158" y="45"/>
                  </a:cubicBezTo>
                  <a:cubicBezTo>
                    <a:pt x="158" y="293"/>
                    <a:pt x="158" y="293"/>
                    <a:pt x="158" y="293"/>
                  </a:cubicBezTo>
                  <a:moveTo>
                    <a:pt x="68" y="293"/>
                  </a:moveTo>
                  <a:cubicBezTo>
                    <a:pt x="90" y="293"/>
                    <a:pt x="90" y="293"/>
                    <a:pt x="90" y="293"/>
                  </a:cubicBezTo>
                  <a:moveTo>
                    <a:pt x="225" y="293"/>
                  </a:moveTo>
                  <a:cubicBezTo>
                    <a:pt x="248" y="293"/>
                    <a:pt x="248" y="293"/>
                    <a:pt x="248" y="293"/>
                  </a:cubicBezTo>
                  <a:moveTo>
                    <a:pt x="56" y="180"/>
                  </a:moveTo>
                  <a:cubicBezTo>
                    <a:pt x="68" y="180"/>
                    <a:pt x="68" y="180"/>
                    <a:pt x="68" y="180"/>
                  </a:cubicBezTo>
                  <a:cubicBezTo>
                    <a:pt x="80" y="180"/>
                    <a:pt x="90" y="190"/>
                    <a:pt x="90" y="203"/>
                  </a:cubicBezTo>
                  <a:cubicBezTo>
                    <a:pt x="90" y="203"/>
                    <a:pt x="90" y="203"/>
                    <a:pt x="90" y="203"/>
                  </a:cubicBezTo>
                  <a:cubicBezTo>
                    <a:pt x="90" y="215"/>
                    <a:pt x="100" y="225"/>
                    <a:pt x="113" y="225"/>
                  </a:cubicBezTo>
                  <a:cubicBezTo>
                    <a:pt x="158" y="225"/>
                    <a:pt x="158" y="225"/>
                    <a:pt x="158" y="225"/>
                  </a:cubicBezTo>
                  <a:cubicBezTo>
                    <a:pt x="203" y="225"/>
                    <a:pt x="203" y="225"/>
                    <a:pt x="203" y="225"/>
                  </a:cubicBezTo>
                  <a:cubicBezTo>
                    <a:pt x="215" y="225"/>
                    <a:pt x="225" y="215"/>
                    <a:pt x="225" y="203"/>
                  </a:cubicBezTo>
                  <a:cubicBezTo>
                    <a:pt x="225" y="203"/>
                    <a:pt x="225" y="203"/>
                    <a:pt x="225" y="203"/>
                  </a:cubicBezTo>
                  <a:cubicBezTo>
                    <a:pt x="225" y="190"/>
                    <a:pt x="235" y="180"/>
                    <a:pt x="248" y="180"/>
                  </a:cubicBezTo>
                  <a:cubicBezTo>
                    <a:pt x="259" y="180"/>
                    <a:pt x="259" y="180"/>
                    <a:pt x="259" y="180"/>
                  </a:cubicBezTo>
                  <a:moveTo>
                    <a:pt x="79" y="90"/>
                  </a:moveTo>
                  <a:cubicBezTo>
                    <a:pt x="90" y="90"/>
                    <a:pt x="90" y="90"/>
                    <a:pt x="90" y="90"/>
                  </a:cubicBezTo>
                  <a:cubicBezTo>
                    <a:pt x="103" y="90"/>
                    <a:pt x="113" y="100"/>
                    <a:pt x="113" y="113"/>
                  </a:cubicBezTo>
                  <a:cubicBezTo>
                    <a:pt x="113" y="113"/>
                    <a:pt x="113" y="113"/>
                    <a:pt x="113" y="113"/>
                  </a:cubicBezTo>
                  <a:cubicBezTo>
                    <a:pt x="113" y="125"/>
                    <a:pt x="123" y="135"/>
                    <a:pt x="135" y="135"/>
                  </a:cubicBezTo>
                  <a:cubicBezTo>
                    <a:pt x="180" y="135"/>
                    <a:pt x="180" y="135"/>
                    <a:pt x="180" y="135"/>
                  </a:cubicBezTo>
                  <a:cubicBezTo>
                    <a:pt x="193" y="135"/>
                    <a:pt x="203" y="125"/>
                    <a:pt x="203" y="113"/>
                  </a:cubicBezTo>
                  <a:cubicBezTo>
                    <a:pt x="203" y="113"/>
                    <a:pt x="203" y="113"/>
                    <a:pt x="203" y="113"/>
                  </a:cubicBezTo>
                  <a:cubicBezTo>
                    <a:pt x="203" y="100"/>
                    <a:pt x="213" y="90"/>
                    <a:pt x="225" y="90"/>
                  </a:cubicBezTo>
                  <a:cubicBezTo>
                    <a:pt x="236" y="90"/>
                    <a:pt x="236" y="90"/>
                    <a:pt x="236" y="90"/>
                  </a:cubicBezTo>
                  <a:moveTo>
                    <a:pt x="24" y="231"/>
                  </a:moveTo>
                  <a:cubicBezTo>
                    <a:pt x="36" y="242"/>
                    <a:pt x="51" y="248"/>
                    <a:pt x="68" y="248"/>
                  </a:cubicBezTo>
                  <a:moveTo>
                    <a:pt x="248" y="248"/>
                  </a:moveTo>
                  <a:cubicBezTo>
                    <a:pt x="265" y="248"/>
                    <a:pt x="280" y="242"/>
                    <a:pt x="292" y="231"/>
                  </a:cubicBezTo>
                  <a:moveTo>
                    <a:pt x="28" y="126"/>
                  </a:moveTo>
                  <a:cubicBezTo>
                    <a:pt x="73" y="126"/>
                    <a:pt x="73" y="126"/>
                    <a:pt x="73" y="126"/>
                  </a:cubicBezTo>
                  <a:moveTo>
                    <a:pt x="243" y="126"/>
                  </a:moveTo>
                  <a:cubicBezTo>
                    <a:pt x="288" y="126"/>
                    <a:pt x="288" y="126"/>
                    <a:pt x="288" y="126"/>
                  </a:cubicBezTo>
                  <a:moveTo>
                    <a:pt x="68" y="45"/>
                  </a:moveTo>
                  <a:cubicBezTo>
                    <a:pt x="101" y="45"/>
                    <a:pt x="101" y="45"/>
                    <a:pt x="101" y="45"/>
                  </a:cubicBezTo>
                  <a:moveTo>
                    <a:pt x="248" y="45"/>
                  </a:moveTo>
                  <a:cubicBezTo>
                    <a:pt x="214" y="45"/>
                    <a:pt x="214" y="45"/>
                    <a:pt x="214" y="45"/>
                  </a:cubicBezTo>
                  <a:moveTo>
                    <a:pt x="135" y="293"/>
                  </a:moveTo>
                  <a:cubicBezTo>
                    <a:pt x="180" y="293"/>
                    <a:pt x="180" y="293"/>
                    <a:pt x="180" y="293"/>
                  </a:cubicBezTo>
                  <a:moveTo>
                    <a:pt x="68" y="293"/>
                  </a:moveTo>
                  <a:cubicBezTo>
                    <a:pt x="68" y="304"/>
                    <a:pt x="68" y="304"/>
                    <a:pt x="68" y="304"/>
                  </a:cubicBezTo>
                  <a:cubicBezTo>
                    <a:pt x="68" y="323"/>
                    <a:pt x="83" y="338"/>
                    <a:pt x="101" y="338"/>
                  </a:cubicBezTo>
                  <a:cubicBezTo>
                    <a:pt x="135" y="338"/>
                    <a:pt x="135" y="338"/>
                    <a:pt x="135" y="338"/>
                  </a:cubicBezTo>
                  <a:cubicBezTo>
                    <a:pt x="148" y="338"/>
                    <a:pt x="158" y="328"/>
                    <a:pt x="158" y="315"/>
                  </a:cubicBezTo>
                  <a:cubicBezTo>
                    <a:pt x="158" y="293"/>
                    <a:pt x="158" y="293"/>
                    <a:pt x="158" y="293"/>
                  </a:cubicBezTo>
                  <a:moveTo>
                    <a:pt x="158" y="293"/>
                  </a:moveTo>
                  <a:cubicBezTo>
                    <a:pt x="158" y="315"/>
                    <a:pt x="158" y="315"/>
                    <a:pt x="158" y="315"/>
                  </a:cubicBezTo>
                  <a:cubicBezTo>
                    <a:pt x="158" y="328"/>
                    <a:pt x="168" y="338"/>
                    <a:pt x="180" y="338"/>
                  </a:cubicBezTo>
                  <a:cubicBezTo>
                    <a:pt x="214" y="338"/>
                    <a:pt x="214" y="338"/>
                    <a:pt x="214" y="338"/>
                  </a:cubicBezTo>
                  <a:cubicBezTo>
                    <a:pt x="233" y="338"/>
                    <a:pt x="248" y="323"/>
                    <a:pt x="248" y="304"/>
                  </a:cubicBezTo>
                  <a:cubicBezTo>
                    <a:pt x="248" y="293"/>
                    <a:pt x="248" y="293"/>
                    <a:pt x="248" y="293"/>
                  </a:cubicBezTo>
                </a:path>
              </a:pathLst>
            </a:custGeom>
            <a:noFill/>
            <a:ln w="15875" cap="flat">
              <a:solidFill>
                <a:srgbClr val="ED7D3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7" name="Brain_3" title="Icon of a brain">
              <a:extLst>
                <a:ext uri="{FF2B5EF4-FFF2-40B4-BE49-F238E27FC236}">
                  <a16:creationId xmlns:a16="http://schemas.microsoft.com/office/drawing/2014/main" id="{06460B0D-2319-4E6C-BC73-AE53B9197968}"/>
                </a:ext>
              </a:extLst>
            </p:cNvPr>
            <p:cNvSpPr>
              <a:spLocks noChangeAspect="1" noEditPoints="1"/>
            </p:cNvSpPr>
            <p:nvPr/>
          </p:nvSpPr>
          <p:spPr bwMode="auto">
            <a:xfrm>
              <a:off x="8786757" y="836101"/>
              <a:ext cx="334969" cy="360181"/>
            </a:xfrm>
            <a:custGeom>
              <a:avLst/>
              <a:gdLst>
                <a:gd name="T0" fmla="*/ 68 w 315"/>
                <a:gd name="T1" fmla="*/ 292 h 338"/>
                <a:gd name="T2" fmla="*/ 24 w 315"/>
                <a:gd name="T3" fmla="*/ 231 h 338"/>
                <a:gd name="T4" fmla="*/ 28 w 315"/>
                <a:gd name="T5" fmla="*/ 126 h 338"/>
                <a:gd name="T6" fmla="*/ 68 w 315"/>
                <a:gd name="T7" fmla="*/ 46 h 338"/>
                <a:gd name="T8" fmla="*/ 113 w 315"/>
                <a:gd name="T9" fmla="*/ 0 h 338"/>
                <a:gd name="T10" fmla="*/ 158 w 315"/>
                <a:gd name="T11" fmla="*/ 293 h 338"/>
                <a:gd name="T12" fmla="*/ 248 w 315"/>
                <a:gd name="T13" fmla="*/ 292 h 338"/>
                <a:gd name="T14" fmla="*/ 292 w 315"/>
                <a:gd name="T15" fmla="*/ 231 h 338"/>
                <a:gd name="T16" fmla="*/ 287 w 315"/>
                <a:gd name="T17" fmla="*/ 126 h 338"/>
                <a:gd name="T18" fmla="*/ 248 w 315"/>
                <a:gd name="T19" fmla="*/ 46 h 338"/>
                <a:gd name="T20" fmla="*/ 203 w 315"/>
                <a:gd name="T21" fmla="*/ 0 h 338"/>
                <a:gd name="T22" fmla="*/ 158 w 315"/>
                <a:gd name="T23" fmla="*/ 293 h 338"/>
                <a:gd name="T24" fmla="*/ 90 w 315"/>
                <a:gd name="T25" fmla="*/ 293 h 338"/>
                <a:gd name="T26" fmla="*/ 248 w 315"/>
                <a:gd name="T27" fmla="*/ 293 h 338"/>
                <a:gd name="T28" fmla="*/ 68 w 315"/>
                <a:gd name="T29" fmla="*/ 180 h 338"/>
                <a:gd name="T30" fmla="*/ 90 w 315"/>
                <a:gd name="T31" fmla="*/ 203 h 338"/>
                <a:gd name="T32" fmla="*/ 158 w 315"/>
                <a:gd name="T33" fmla="*/ 225 h 338"/>
                <a:gd name="T34" fmla="*/ 225 w 315"/>
                <a:gd name="T35" fmla="*/ 203 h 338"/>
                <a:gd name="T36" fmla="*/ 248 w 315"/>
                <a:gd name="T37" fmla="*/ 180 h 338"/>
                <a:gd name="T38" fmla="*/ 79 w 315"/>
                <a:gd name="T39" fmla="*/ 90 h 338"/>
                <a:gd name="T40" fmla="*/ 113 w 315"/>
                <a:gd name="T41" fmla="*/ 113 h 338"/>
                <a:gd name="T42" fmla="*/ 135 w 315"/>
                <a:gd name="T43" fmla="*/ 135 h 338"/>
                <a:gd name="T44" fmla="*/ 203 w 315"/>
                <a:gd name="T45" fmla="*/ 113 h 338"/>
                <a:gd name="T46" fmla="*/ 225 w 315"/>
                <a:gd name="T47" fmla="*/ 90 h 338"/>
                <a:gd name="T48" fmla="*/ 24 w 315"/>
                <a:gd name="T49" fmla="*/ 231 h 338"/>
                <a:gd name="T50" fmla="*/ 248 w 315"/>
                <a:gd name="T51" fmla="*/ 248 h 338"/>
                <a:gd name="T52" fmla="*/ 28 w 315"/>
                <a:gd name="T53" fmla="*/ 126 h 338"/>
                <a:gd name="T54" fmla="*/ 243 w 315"/>
                <a:gd name="T55" fmla="*/ 126 h 338"/>
                <a:gd name="T56" fmla="*/ 68 w 315"/>
                <a:gd name="T57" fmla="*/ 45 h 338"/>
                <a:gd name="T58" fmla="*/ 248 w 315"/>
                <a:gd name="T59" fmla="*/ 45 h 338"/>
                <a:gd name="T60" fmla="*/ 135 w 315"/>
                <a:gd name="T61" fmla="*/ 293 h 338"/>
                <a:gd name="T62" fmla="*/ 68 w 315"/>
                <a:gd name="T63" fmla="*/ 293 h 338"/>
                <a:gd name="T64" fmla="*/ 101 w 315"/>
                <a:gd name="T65" fmla="*/ 338 h 338"/>
                <a:gd name="T66" fmla="*/ 158 w 315"/>
                <a:gd name="T67" fmla="*/ 315 h 338"/>
                <a:gd name="T68" fmla="*/ 158 w 315"/>
                <a:gd name="T69" fmla="*/ 293 h 338"/>
                <a:gd name="T70" fmla="*/ 180 w 315"/>
                <a:gd name="T71" fmla="*/ 338 h 338"/>
                <a:gd name="T72" fmla="*/ 248 w 315"/>
                <a:gd name="T73" fmla="*/ 30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338">
                  <a:moveTo>
                    <a:pt x="68" y="293"/>
                  </a:moveTo>
                  <a:cubicBezTo>
                    <a:pt x="68" y="293"/>
                    <a:pt x="68" y="292"/>
                    <a:pt x="68" y="292"/>
                  </a:cubicBezTo>
                  <a:cubicBezTo>
                    <a:pt x="42" y="289"/>
                    <a:pt x="23" y="268"/>
                    <a:pt x="23" y="242"/>
                  </a:cubicBezTo>
                  <a:cubicBezTo>
                    <a:pt x="23" y="238"/>
                    <a:pt x="23" y="235"/>
                    <a:pt x="24" y="231"/>
                  </a:cubicBezTo>
                  <a:cubicBezTo>
                    <a:pt x="10" y="219"/>
                    <a:pt x="0" y="201"/>
                    <a:pt x="0" y="180"/>
                  </a:cubicBezTo>
                  <a:cubicBezTo>
                    <a:pt x="0" y="158"/>
                    <a:pt x="11" y="138"/>
                    <a:pt x="28" y="126"/>
                  </a:cubicBezTo>
                  <a:cubicBezTo>
                    <a:pt x="25" y="118"/>
                    <a:pt x="23" y="110"/>
                    <a:pt x="23" y="102"/>
                  </a:cubicBezTo>
                  <a:cubicBezTo>
                    <a:pt x="23" y="74"/>
                    <a:pt x="42" y="52"/>
                    <a:pt x="68" y="46"/>
                  </a:cubicBezTo>
                  <a:cubicBezTo>
                    <a:pt x="68" y="46"/>
                    <a:pt x="68" y="46"/>
                    <a:pt x="68" y="45"/>
                  </a:cubicBezTo>
                  <a:cubicBezTo>
                    <a:pt x="68" y="20"/>
                    <a:pt x="88" y="0"/>
                    <a:pt x="113" y="0"/>
                  </a:cubicBezTo>
                  <a:cubicBezTo>
                    <a:pt x="138" y="0"/>
                    <a:pt x="158" y="20"/>
                    <a:pt x="158" y="45"/>
                  </a:cubicBezTo>
                  <a:cubicBezTo>
                    <a:pt x="158" y="293"/>
                    <a:pt x="158" y="293"/>
                    <a:pt x="158" y="293"/>
                  </a:cubicBezTo>
                  <a:moveTo>
                    <a:pt x="248" y="293"/>
                  </a:moveTo>
                  <a:cubicBezTo>
                    <a:pt x="248" y="293"/>
                    <a:pt x="248" y="292"/>
                    <a:pt x="248" y="292"/>
                  </a:cubicBezTo>
                  <a:cubicBezTo>
                    <a:pt x="273" y="289"/>
                    <a:pt x="293" y="268"/>
                    <a:pt x="293" y="242"/>
                  </a:cubicBezTo>
                  <a:cubicBezTo>
                    <a:pt x="293" y="238"/>
                    <a:pt x="292" y="235"/>
                    <a:pt x="292" y="231"/>
                  </a:cubicBezTo>
                  <a:cubicBezTo>
                    <a:pt x="306" y="219"/>
                    <a:pt x="315" y="201"/>
                    <a:pt x="315" y="180"/>
                  </a:cubicBezTo>
                  <a:cubicBezTo>
                    <a:pt x="315" y="158"/>
                    <a:pt x="304" y="138"/>
                    <a:pt x="287" y="126"/>
                  </a:cubicBezTo>
                  <a:cubicBezTo>
                    <a:pt x="291" y="118"/>
                    <a:pt x="293" y="110"/>
                    <a:pt x="293" y="102"/>
                  </a:cubicBezTo>
                  <a:cubicBezTo>
                    <a:pt x="293" y="74"/>
                    <a:pt x="273" y="52"/>
                    <a:pt x="248" y="46"/>
                  </a:cubicBezTo>
                  <a:cubicBezTo>
                    <a:pt x="248" y="46"/>
                    <a:pt x="248" y="46"/>
                    <a:pt x="248" y="45"/>
                  </a:cubicBezTo>
                  <a:cubicBezTo>
                    <a:pt x="248" y="20"/>
                    <a:pt x="228" y="0"/>
                    <a:pt x="203" y="0"/>
                  </a:cubicBezTo>
                  <a:cubicBezTo>
                    <a:pt x="178" y="0"/>
                    <a:pt x="158" y="20"/>
                    <a:pt x="158" y="45"/>
                  </a:cubicBezTo>
                  <a:cubicBezTo>
                    <a:pt x="158" y="293"/>
                    <a:pt x="158" y="293"/>
                    <a:pt x="158" y="293"/>
                  </a:cubicBezTo>
                  <a:moveTo>
                    <a:pt x="68" y="293"/>
                  </a:moveTo>
                  <a:cubicBezTo>
                    <a:pt x="90" y="293"/>
                    <a:pt x="90" y="293"/>
                    <a:pt x="90" y="293"/>
                  </a:cubicBezTo>
                  <a:moveTo>
                    <a:pt x="225" y="293"/>
                  </a:moveTo>
                  <a:cubicBezTo>
                    <a:pt x="248" y="293"/>
                    <a:pt x="248" y="293"/>
                    <a:pt x="248" y="293"/>
                  </a:cubicBezTo>
                  <a:moveTo>
                    <a:pt x="56" y="180"/>
                  </a:moveTo>
                  <a:cubicBezTo>
                    <a:pt x="68" y="180"/>
                    <a:pt x="68" y="180"/>
                    <a:pt x="68" y="180"/>
                  </a:cubicBezTo>
                  <a:cubicBezTo>
                    <a:pt x="80" y="180"/>
                    <a:pt x="90" y="190"/>
                    <a:pt x="90" y="203"/>
                  </a:cubicBezTo>
                  <a:cubicBezTo>
                    <a:pt x="90" y="203"/>
                    <a:pt x="90" y="203"/>
                    <a:pt x="90" y="203"/>
                  </a:cubicBezTo>
                  <a:cubicBezTo>
                    <a:pt x="90" y="215"/>
                    <a:pt x="100" y="225"/>
                    <a:pt x="113" y="225"/>
                  </a:cubicBezTo>
                  <a:cubicBezTo>
                    <a:pt x="158" y="225"/>
                    <a:pt x="158" y="225"/>
                    <a:pt x="158" y="225"/>
                  </a:cubicBezTo>
                  <a:cubicBezTo>
                    <a:pt x="203" y="225"/>
                    <a:pt x="203" y="225"/>
                    <a:pt x="203" y="225"/>
                  </a:cubicBezTo>
                  <a:cubicBezTo>
                    <a:pt x="215" y="225"/>
                    <a:pt x="225" y="215"/>
                    <a:pt x="225" y="203"/>
                  </a:cubicBezTo>
                  <a:cubicBezTo>
                    <a:pt x="225" y="203"/>
                    <a:pt x="225" y="203"/>
                    <a:pt x="225" y="203"/>
                  </a:cubicBezTo>
                  <a:cubicBezTo>
                    <a:pt x="225" y="190"/>
                    <a:pt x="235" y="180"/>
                    <a:pt x="248" y="180"/>
                  </a:cubicBezTo>
                  <a:cubicBezTo>
                    <a:pt x="259" y="180"/>
                    <a:pt x="259" y="180"/>
                    <a:pt x="259" y="180"/>
                  </a:cubicBezTo>
                  <a:moveTo>
                    <a:pt x="79" y="90"/>
                  </a:moveTo>
                  <a:cubicBezTo>
                    <a:pt x="90" y="90"/>
                    <a:pt x="90" y="90"/>
                    <a:pt x="90" y="90"/>
                  </a:cubicBezTo>
                  <a:cubicBezTo>
                    <a:pt x="103" y="90"/>
                    <a:pt x="113" y="100"/>
                    <a:pt x="113" y="113"/>
                  </a:cubicBezTo>
                  <a:cubicBezTo>
                    <a:pt x="113" y="113"/>
                    <a:pt x="113" y="113"/>
                    <a:pt x="113" y="113"/>
                  </a:cubicBezTo>
                  <a:cubicBezTo>
                    <a:pt x="113" y="125"/>
                    <a:pt x="123" y="135"/>
                    <a:pt x="135" y="135"/>
                  </a:cubicBezTo>
                  <a:cubicBezTo>
                    <a:pt x="180" y="135"/>
                    <a:pt x="180" y="135"/>
                    <a:pt x="180" y="135"/>
                  </a:cubicBezTo>
                  <a:cubicBezTo>
                    <a:pt x="193" y="135"/>
                    <a:pt x="203" y="125"/>
                    <a:pt x="203" y="113"/>
                  </a:cubicBezTo>
                  <a:cubicBezTo>
                    <a:pt x="203" y="113"/>
                    <a:pt x="203" y="113"/>
                    <a:pt x="203" y="113"/>
                  </a:cubicBezTo>
                  <a:cubicBezTo>
                    <a:pt x="203" y="100"/>
                    <a:pt x="213" y="90"/>
                    <a:pt x="225" y="90"/>
                  </a:cubicBezTo>
                  <a:cubicBezTo>
                    <a:pt x="236" y="90"/>
                    <a:pt x="236" y="90"/>
                    <a:pt x="236" y="90"/>
                  </a:cubicBezTo>
                  <a:moveTo>
                    <a:pt x="24" y="231"/>
                  </a:moveTo>
                  <a:cubicBezTo>
                    <a:pt x="36" y="242"/>
                    <a:pt x="51" y="248"/>
                    <a:pt x="68" y="248"/>
                  </a:cubicBezTo>
                  <a:moveTo>
                    <a:pt x="248" y="248"/>
                  </a:moveTo>
                  <a:cubicBezTo>
                    <a:pt x="265" y="248"/>
                    <a:pt x="280" y="242"/>
                    <a:pt x="292" y="231"/>
                  </a:cubicBezTo>
                  <a:moveTo>
                    <a:pt x="28" y="126"/>
                  </a:moveTo>
                  <a:cubicBezTo>
                    <a:pt x="73" y="126"/>
                    <a:pt x="73" y="126"/>
                    <a:pt x="73" y="126"/>
                  </a:cubicBezTo>
                  <a:moveTo>
                    <a:pt x="243" y="126"/>
                  </a:moveTo>
                  <a:cubicBezTo>
                    <a:pt x="288" y="126"/>
                    <a:pt x="288" y="126"/>
                    <a:pt x="288" y="126"/>
                  </a:cubicBezTo>
                  <a:moveTo>
                    <a:pt x="68" y="45"/>
                  </a:moveTo>
                  <a:cubicBezTo>
                    <a:pt x="101" y="45"/>
                    <a:pt x="101" y="45"/>
                    <a:pt x="101" y="45"/>
                  </a:cubicBezTo>
                  <a:moveTo>
                    <a:pt x="248" y="45"/>
                  </a:moveTo>
                  <a:cubicBezTo>
                    <a:pt x="214" y="45"/>
                    <a:pt x="214" y="45"/>
                    <a:pt x="214" y="45"/>
                  </a:cubicBezTo>
                  <a:moveTo>
                    <a:pt x="135" y="293"/>
                  </a:moveTo>
                  <a:cubicBezTo>
                    <a:pt x="180" y="293"/>
                    <a:pt x="180" y="293"/>
                    <a:pt x="180" y="293"/>
                  </a:cubicBezTo>
                  <a:moveTo>
                    <a:pt x="68" y="293"/>
                  </a:moveTo>
                  <a:cubicBezTo>
                    <a:pt x="68" y="304"/>
                    <a:pt x="68" y="304"/>
                    <a:pt x="68" y="304"/>
                  </a:cubicBezTo>
                  <a:cubicBezTo>
                    <a:pt x="68" y="323"/>
                    <a:pt x="83" y="338"/>
                    <a:pt x="101" y="338"/>
                  </a:cubicBezTo>
                  <a:cubicBezTo>
                    <a:pt x="135" y="338"/>
                    <a:pt x="135" y="338"/>
                    <a:pt x="135" y="338"/>
                  </a:cubicBezTo>
                  <a:cubicBezTo>
                    <a:pt x="148" y="338"/>
                    <a:pt x="158" y="328"/>
                    <a:pt x="158" y="315"/>
                  </a:cubicBezTo>
                  <a:cubicBezTo>
                    <a:pt x="158" y="293"/>
                    <a:pt x="158" y="293"/>
                    <a:pt x="158" y="293"/>
                  </a:cubicBezTo>
                  <a:moveTo>
                    <a:pt x="158" y="293"/>
                  </a:moveTo>
                  <a:cubicBezTo>
                    <a:pt x="158" y="315"/>
                    <a:pt x="158" y="315"/>
                    <a:pt x="158" y="315"/>
                  </a:cubicBezTo>
                  <a:cubicBezTo>
                    <a:pt x="158" y="328"/>
                    <a:pt x="168" y="338"/>
                    <a:pt x="180" y="338"/>
                  </a:cubicBezTo>
                  <a:cubicBezTo>
                    <a:pt x="214" y="338"/>
                    <a:pt x="214" y="338"/>
                    <a:pt x="214" y="338"/>
                  </a:cubicBezTo>
                  <a:cubicBezTo>
                    <a:pt x="233" y="338"/>
                    <a:pt x="248" y="323"/>
                    <a:pt x="248" y="304"/>
                  </a:cubicBezTo>
                  <a:cubicBezTo>
                    <a:pt x="248" y="293"/>
                    <a:pt x="248" y="293"/>
                    <a:pt x="248" y="293"/>
                  </a:cubicBezTo>
                </a:path>
              </a:pathLst>
            </a:custGeom>
            <a:noFill/>
            <a:ln w="15875" cap="flat">
              <a:solidFill>
                <a:srgbClr val="00B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Brain_3" title="Icon of a brain">
              <a:extLst>
                <a:ext uri="{FF2B5EF4-FFF2-40B4-BE49-F238E27FC236}">
                  <a16:creationId xmlns:a16="http://schemas.microsoft.com/office/drawing/2014/main" id="{4E40F60E-0DB6-4141-8377-745E6B488F60}"/>
                </a:ext>
              </a:extLst>
            </p:cNvPr>
            <p:cNvSpPr>
              <a:spLocks noChangeAspect="1" noEditPoints="1"/>
            </p:cNvSpPr>
            <p:nvPr/>
          </p:nvSpPr>
          <p:spPr bwMode="auto">
            <a:xfrm>
              <a:off x="9154604" y="836101"/>
              <a:ext cx="334969" cy="360181"/>
            </a:xfrm>
            <a:custGeom>
              <a:avLst/>
              <a:gdLst>
                <a:gd name="T0" fmla="*/ 68 w 315"/>
                <a:gd name="T1" fmla="*/ 292 h 338"/>
                <a:gd name="T2" fmla="*/ 24 w 315"/>
                <a:gd name="T3" fmla="*/ 231 h 338"/>
                <a:gd name="T4" fmla="*/ 28 w 315"/>
                <a:gd name="T5" fmla="*/ 126 h 338"/>
                <a:gd name="T6" fmla="*/ 68 w 315"/>
                <a:gd name="T7" fmla="*/ 46 h 338"/>
                <a:gd name="T8" fmla="*/ 113 w 315"/>
                <a:gd name="T9" fmla="*/ 0 h 338"/>
                <a:gd name="T10" fmla="*/ 158 w 315"/>
                <a:gd name="T11" fmla="*/ 293 h 338"/>
                <a:gd name="T12" fmla="*/ 248 w 315"/>
                <a:gd name="T13" fmla="*/ 292 h 338"/>
                <a:gd name="T14" fmla="*/ 292 w 315"/>
                <a:gd name="T15" fmla="*/ 231 h 338"/>
                <a:gd name="T16" fmla="*/ 287 w 315"/>
                <a:gd name="T17" fmla="*/ 126 h 338"/>
                <a:gd name="T18" fmla="*/ 248 w 315"/>
                <a:gd name="T19" fmla="*/ 46 h 338"/>
                <a:gd name="T20" fmla="*/ 203 w 315"/>
                <a:gd name="T21" fmla="*/ 0 h 338"/>
                <a:gd name="T22" fmla="*/ 158 w 315"/>
                <a:gd name="T23" fmla="*/ 293 h 338"/>
                <a:gd name="T24" fmla="*/ 90 w 315"/>
                <a:gd name="T25" fmla="*/ 293 h 338"/>
                <a:gd name="T26" fmla="*/ 248 w 315"/>
                <a:gd name="T27" fmla="*/ 293 h 338"/>
                <a:gd name="T28" fmla="*/ 68 w 315"/>
                <a:gd name="T29" fmla="*/ 180 h 338"/>
                <a:gd name="T30" fmla="*/ 90 w 315"/>
                <a:gd name="T31" fmla="*/ 203 h 338"/>
                <a:gd name="T32" fmla="*/ 158 w 315"/>
                <a:gd name="T33" fmla="*/ 225 h 338"/>
                <a:gd name="T34" fmla="*/ 225 w 315"/>
                <a:gd name="T35" fmla="*/ 203 h 338"/>
                <a:gd name="T36" fmla="*/ 248 w 315"/>
                <a:gd name="T37" fmla="*/ 180 h 338"/>
                <a:gd name="T38" fmla="*/ 79 w 315"/>
                <a:gd name="T39" fmla="*/ 90 h 338"/>
                <a:gd name="T40" fmla="*/ 113 w 315"/>
                <a:gd name="T41" fmla="*/ 113 h 338"/>
                <a:gd name="T42" fmla="*/ 135 w 315"/>
                <a:gd name="T43" fmla="*/ 135 h 338"/>
                <a:gd name="T44" fmla="*/ 203 w 315"/>
                <a:gd name="T45" fmla="*/ 113 h 338"/>
                <a:gd name="T46" fmla="*/ 225 w 315"/>
                <a:gd name="T47" fmla="*/ 90 h 338"/>
                <a:gd name="T48" fmla="*/ 24 w 315"/>
                <a:gd name="T49" fmla="*/ 231 h 338"/>
                <a:gd name="T50" fmla="*/ 248 w 315"/>
                <a:gd name="T51" fmla="*/ 248 h 338"/>
                <a:gd name="T52" fmla="*/ 28 w 315"/>
                <a:gd name="T53" fmla="*/ 126 h 338"/>
                <a:gd name="T54" fmla="*/ 243 w 315"/>
                <a:gd name="T55" fmla="*/ 126 h 338"/>
                <a:gd name="T56" fmla="*/ 68 w 315"/>
                <a:gd name="T57" fmla="*/ 45 h 338"/>
                <a:gd name="T58" fmla="*/ 248 w 315"/>
                <a:gd name="T59" fmla="*/ 45 h 338"/>
                <a:gd name="T60" fmla="*/ 135 w 315"/>
                <a:gd name="T61" fmla="*/ 293 h 338"/>
                <a:gd name="T62" fmla="*/ 68 w 315"/>
                <a:gd name="T63" fmla="*/ 293 h 338"/>
                <a:gd name="T64" fmla="*/ 101 w 315"/>
                <a:gd name="T65" fmla="*/ 338 h 338"/>
                <a:gd name="T66" fmla="*/ 158 w 315"/>
                <a:gd name="T67" fmla="*/ 315 h 338"/>
                <a:gd name="T68" fmla="*/ 158 w 315"/>
                <a:gd name="T69" fmla="*/ 293 h 338"/>
                <a:gd name="T70" fmla="*/ 180 w 315"/>
                <a:gd name="T71" fmla="*/ 338 h 338"/>
                <a:gd name="T72" fmla="*/ 248 w 315"/>
                <a:gd name="T73" fmla="*/ 30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338">
                  <a:moveTo>
                    <a:pt x="68" y="293"/>
                  </a:moveTo>
                  <a:cubicBezTo>
                    <a:pt x="68" y="293"/>
                    <a:pt x="68" y="292"/>
                    <a:pt x="68" y="292"/>
                  </a:cubicBezTo>
                  <a:cubicBezTo>
                    <a:pt x="42" y="289"/>
                    <a:pt x="23" y="268"/>
                    <a:pt x="23" y="242"/>
                  </a:cubicBezTo>
                  <a:cubicBezTo>
                    <a:pt x="23" y="238"/>
                    <a:pt x="23" y="235"/>
                    <a:pt x="24" y="231"/>
                  </a:cubicBezTo>
                  <a:cubicBezTo>
                    <a:pt x="10" y="219"/>
                    <a:pt x="0" y="201"/>
                    <a:pt x="0" y="180"/>
                  </a:cubicBezTo>
                  <a:cubicBezTo>
                    <a:pt x="0" y="158"/>
                    <a:pt x="11" y="138"/>
                    <a:pt x="28" y="126"/>
                  </a:cubicBezTo>
                  <a:cubicBezTo>
                    <a:pt x="25" y="118"/>
                    <a:pt x="23" y="110"/>
                    <a:pt x="23" y="102"/>
                  </a:cubicBezTo>
                  <a:cubicBezTo>
                    <a:pt x="23" y="74"/>
                    <a:pt x="42" y="52"/>
                    <a:pt x="68" y="46"/>
                  </a:cubicBezTo>
                  <a:cubicBezTo>
                    <a:pt x="68" y="46"/>
                    <a:pt x="68" y="46"/>
                    <a:pt x="68" y="45"/>
                  </a:cubicBezTo>
                  <a:cubicBezTo>
                    <a:pt x="68" y="20"/>
                    <a:pt x="88" y="0"/>
                    <a:pt x="113" y="0"/>
                  </a:cubicBezTo>
                  <a:cubicBezTo>
                    <a:pt x="138" y="0"/>
                    <a:pt x="158" y="20"/>
                    <a:pt x="158" y="45"/>
                  </a:cubicBezTo>
                  <a:cubicBezTo>
                    <a:pt x="158" y="293"/>
                    <a:pt x="158" y="293"/>
                    <a:pt x="158" y="293"/>
                  </a:cubicBezTo>
                  <a:moveTo>
                    <a:pt x="248" y="293"/>
                  </a:moveTo>
                  <a:cubicBezTo>
                    <a:pt x="248" y="293"/>
                    <a:pt x="248" y="292"/>
                    <a:pt x="248" y="292"/>
                  </a:cubicBezTo>
                  <a:cubicBezTo>
                    <a:pt x="273" y="289"/>
                    <a:pt x="293" y="268"/>
                    <a:pt x="293" y="242"/>
                  </a:cubicBezTo>
                  <a:cubicBezTo>
                    <a:pt x="293" y="238"/>
                    <a:pt x="292" y="235"/>
                    <a:pt x="292" y="231"/>
                  </a:cubicBezTo>
                  <a:cubicBezTo>
                    <a:pt x="306" y="219"/>
                    <a:pt x="315" y="201"/>
                    <a:pt x="315" y="180"/>
                  </a:cubicBezTo>
                  <a:cubicBezTo>
                    <a:pt x="315" y="158"/>
                    <a:pt x="304" y="138"/>
                    <a:pt x="287" y="126"/>
                  </a:cubicBezTo>
                  <a:cubicBezTo>
                    <a:pt x="291" y="118"/>
                    <a:pt x="293" y="110"/>
                    <a:pt x="293" y="102"/>
                  </a:cubicBezTo>
                  <a:cubicBezTo>
                    <a:pt x="293" y="74"/>
                    <a:pt x="273" y="52"/>
                    <a:pt x="248" y="46"/>
                  </a:cubicBezTo>
                  <a:cubicBezTo>
                    <a:pt x="248" y="46"/>
                    <a:pt x="248" y="46"/>
                    <a:pt x="248" y="45"/>
                  </a:cubicBezTo>
                  <a:cubicBezTo>
                    <a:pt x="248" y="20"/>
                    <a:pt x="228" y="0"/>
                    <a:pt x="203" y="0"/>
                  </a:cubicBezTo>
                  <a:cubicBezTo>
                    <a:pt x="178" y="0"/>
                    <a:pt x="158" y="20"/>
                    <a:pt x="158" y="45"/>
                  </a:cubicBezTo>
                  <a:cubicBezTo>
                    <a:pt x="158" y="293"/>
                    <a:pt x="158" y="293"/>
                    <a:pt x="158" y="293"/>
                  </a:cubicBezTo>
                  <a:moveTo>
                    <a:pt x="68" y="293"/>
                  </a:moveTo>
                  <a:cubicBezTo>
                    <a:pt x="90" y="293"/>
                    <a:pt x="90" y="293"/>
                    <a:pt x="90" y="293"/>
                  </a:cubicBezTo>
                  <a:moveTo>
                    <a:pt x="225" y="293"/>
                  </a:moveTo>
                  <a:cubicBezTo>
                    <a:pt x="248" y="293"/>
                    <a:pt x="248" y="293"/>
                    <a:pt x="248" y="293"/>
                  </a:cubicBezTo>
                  <a:moveTo>
                    <a:pt x="56" y="180"/>
                  </a:moveTo>
                  <a:cubicBezTo>
                    <a:pt x="68" y="180"/>
                    <a:pt x="68" y="180"/>
                    <a:pt x="68" y="180"/>
                  </a:cubicBezTo>
                  <a:cubicBezTo>
                    <a:pt x="80" y="180"/>
                    <a:pt x="90" y="190"/>
                    <a:pt x="90" y="203"/>
                  </a:cubicBezTo>
                  <a:cubicBezTo>
                    <a:pt x="90" y="203"/>
                    <a:pt x="90" y="203"/>
                    <a:pt x="90" y="203"/>
                  </a:cubicBezTo>
                  <a:cubicBezTo>
                    <a:pt x="90" y="215"/>
                    <a:pt x="100" y="225"/>
                    <a:pt x="113" y="225"/>
                  </a:cubicBezTo>
                  <a:cubicBezTo>
                    <a:pt x="158" y="225"/>
                    <a:pt x="158" y="225"/>
                    <a:pt x="158" y="225"/>
                  </a:cubicBezTo>
                  <a:cubicBezTo>
                    <a:pt x="203" y="225"/>
                    <a:pt x="203" y="225"/>
                    <a:pt x="203" y="225"/>
                  </a:cubicBezTo>
                  <a:cubicBezTo>
                    <a:pt x="215" y="225"/>
                    <a:pt x="225" y="215"/>
                    <a:pt x="225" y="203"/>
                  </a:cubicBezTo>
                  <a:cubicBezTo>
                    <a:pt x="225" y="203"/>
                    <a:pt x="225" y="203"/>
                    <a:pt x="225" y="203"/>
                  </a:cubicBezTo>
                  <a:cubicBezTo>
                    <a:pt x="225" y="190"/>
                    <a:pt x="235" y="180"/>
                    <a:pt x="248" y="180"/>
                  </a:cubicBezTo>
                  <a:cubicBezTo>
                    <a:pt x="259" y="180"/>
                    <a:pt x="259" y="180"/>
                    <a:pt x="259" y="180"/>
                  </a:cubicBezTo>
                  <a:moveTo>
                    <a:pt x="79" y="90"/>
                  </a:moveTo>
                  <a:cubicBezTo>
                    <a:pt x="90" y="90"/>
                    <a:pt x="90" y="90"/>
                    <a:pt x="90" y="90"/>
                  </a:cubicBezTo>
                  <a:cubicBezTo>
                    <a:pt x="103" y="90"/>
                    <a:pt x="113" y="100"/>
                    <a:pt x="113" y="113"/>
                  </a:cubicBezTo>
                  <a:cubicBezTo>
                    <a:pt x="113" y="113"/>
                    <a:pt x="113" y="113"/>
                    <a:pt x="113" y="113"/>
                  </a:cubicBezTo>
                  <a:cubicBezTo>
                    <a:pt x="113" y="125"/>
                    <a:pt x="123" y="135"/>
                    <a:pt x="135" y="135"/>
                  </a:cubicBezTo>
                  <a:cubicBezTo>
                    <a:pt x="180" y="135"/>
                    <a:pt x="180" y="135"/>
                    <a:pt x="180" y="135"/>
                  </a:cubicBezTo>
                  <a:cubicBezTo>
                    <a:pt x="193" y="135"/>
                    <a:pt x="203" y="125"/>
                    <a:pt x="203" y="113"/>
                  </a:cubicBezTo>
                  <a:cubicBezTo>
                    <a:pt x="203" y="113"/>
                    <a:pt x="203" y="113"/>
                    <a:pt x="203" y="113"/>
                  </a:cubicBezTo>
                  <a:cubicBezTo>
                    <a:pt x="203" y="100"/>
                    <a:pt x="213" y="90"/>
                    <a:pt x="225" y="90"/>
                  </a:cubicBezTo>
                  <a:cubicBezTo>
                    <a:pt x="236" y="90"/>
                    <a:pt x="236" y="90"/>
                    <a:pt x="236" y="90"/>
                  </a:cubicBezTo>
                  <a:moveTo>
                    <a:pt x="24" y="231"/>
                  </a:moveTo>
                  <a:cubicBezTo>
                    <a:pt x="36" y="242"/>
                    <a:pt x="51" y="248"/>
                    <a:pt x="68" y="248"/>
                  </a:cubicBezTo>
                  <a:moveTo>
                    <a:pt x="248" y="248"/>
                  </a:moveTo>
                  <a:cubicBezTo>
                    <a:pt x="265" y="248"/>
                    <a:pt x="280" y="242"/>
                    <a:pt x="292" y="231"/>
                  </a:cubicBezTo>
                  <a:moveTo>
                    <a:pt x="28" y="126"/>
                  </a:moveTo>
                  <a:cubicBezTo>
                    <a:pt x="73" y="126"/>
                    <a:pt x="73" y="126"/>
                    <a:pt x="73" y="126"/>
                  </a:cubicBezTo>
                  <a:moveTo>
                    <a:pt x="243" y="126"/>
                  </a:moveTo>
                  <a:cubicBezTo>
                    <a:pt x="288" y="126"/>
                    <a:pt x="288" y="126"/>
                    <a:pt x="288" y="126"/>
                  </a:cubicBezTo>
                  <a:moveTo>
                    <a:pt x="68" y="45"/>
                  </a:moveTo>
                  <a:cubicBezTo>
                    <a:pt x="101" y="45"/>
                    <a:pt x="101" y="45"/>
                    <a:pt x="101" y="45"/>
                  </a:cubicBezTo>
                  <a:moveTo>
                    <a:pt x="248" y="45"/>
                  </a:moveTo>
                  <a:cubicBezTo>
                    <a:pt x="214" y="45"/>
                    <a:pt x="214" y="45"/>
                    <a:pt x="214" y="45"/>
                  </a:cubicBezTo>
                  <a:moveTo>
                    <a:pt x="135" y="293"/>
                  </a:moveTo>
                  <a:cubicBezTo>
                    <a:pt x="180" y="293"/>
                    <a:pt x="180" y="293"/>
                    <a:pt x="180" y="293"/>
                  </a:cubicBezTo>
                  <a:moveTo>
                    <a:pt x="68" y="293"/>
                  </a:moveTo>
                  <a:cubicBezTo>
                    <a:pt x="68" y="304"/>
                    <a:pt x="68" y="304"/>
                    <a:pt x="68" y="304"/>
                  </a:cubicBezTo>
                  <a:cubicBezTo>
                    <a:pt x="68" y="323"/>
                    <a:pt x="83" y="338"/>
                    <a:pt x="101" y="338"/>
                  </a:cubicBezTo>
                  <a:cubicBezTo>
                    <a:pt x="135" y="338"/>
                    <a:pt x="135" y="338"/>
                    <a:pt x="135" y="338"/>
                  </a:cubicBezTo>
                  <a:cubicBezTo>
                    <a:pt x="148" y="338"/>
                    <a:pt x="158" y="328"/>
                    <a:pt x="158" y="315"/>
                  </a:cubicBezTo>
                  <a:cubicBezTo>
                    <a:pt x="158" y="293"/>
                    <a:pt x="158" y="293"/>
                    <a:pt x="158" y="293"/>
                  </a:cubicBezTo>
                  <a:moveTo>
                    <a:pt x="158" y="293"/>
                  </a:moveTo>
                  <a:cubicBezTo>
                    <a:pt x="158" y="315"/>
                    <a:pt x="158" y="315"/>
                    <a:pt x="158" y="315"/>
                  </a:cubicBezTo>
                  <a:cubicBezTo>
                    <a:pt x="158" y="328"/>
                    <a:pt x="168" y="338"/>
                    <a:pt x="180" y="338"/>
                  </a:cubicBezTo>
                  <a:cubicBezTo>
                    <a:pt x="214" y="338"/>
                    <a:pt x="214" y="338"/>
                    <a:pt x="214" y="338"/>
                  </a:cubicBezTo>
                  <a:cubicBezTo>
                    <a:pt x="233" y="338"/>
                    <a:pt x="248" y="323"/>
                    <a:pt x="248" y="304"/>
                  </a:cubicBezTo>
                  <a:cubicBezTo>
                    <a:pt x="248" y="293"/>
                    <a:pt x="248" y="293"/>
                    <a:pt x="248" y="293"/>
                  </a:cubicBezTo>
                </a:path>
              </a:pathLst>
            </a:custGeom>
            <a:noFill/>
            <a:ln w="15875" cap="flat">
              <a:solidFill>
                <a:srgbClr val="4472C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23" name="Group 22">
            <a:extLst>
              <a:ext uri="{FF2B5EF4-FFF2-40B4-BE49-F238E27FC236}">
                <a16:creationId xmlns:a16="http://schemas.microsoft.com/office/drawing/2014/main" id="{294E2868-A061-48F3-B534-01FB299225FA}"/>
              </a:ext>
            </a:extLst>
          </p:cNvPr>
          <p:cNvGrpSpPr/>
          <p:nvPr/>
        </p:nvGrpSpPr>
        <p:grpSpPr>
          <a:xfrm>
            <a:off x="9148263" y="4516568"/>
            <a:ext cx="827471" cy="776427"/>
            <a:chOff x="5544199" y="3123430"/>
            <a:chExt cx="1100488" cy="978404"/>
          </a:xfrm>
        </p:grpSpPr>
        <p:pic>
          <p:nvPicPr>
            <p:cNvPr id="22" name="Picture 21">
              <a:extLst>
                <a:ext uri="{FF2B5EF4-FFF2-40B4-BE49-F238E27FC236}">
                  <a16:creationId xmlns:a16="http://schemas.microsoft.com/office/drawing/2014/main" id="{EE8641D7-A100-4B20-BBDA-3B7419059FE6}"/>
                </a:ext>
              </a:extLst>
            </p:cNvPr>
            <p:cNvPicPr>
              <a:picLocks noChangeAspect="1"/>
            </p:cNvPicPr>
            <p:nvPr/>
          </p:nvPicPr>
          <p:blipFill>
            <a:blip r:embed="rId6"/>
            <a:stretch>
              <a:fillRect/>
            </a:stretch>
          </p:blipFill>
          <p:spPr>
            <a:xfrm>
              <a:off x="5713888" y="3123430"/>
              <a:ext cx="761108" cy="691917"/>
            </a:xfrm>
            <a:prstGeom prst="rect">
              <a:avLst/>
            </a:prstGeom>
          </p:spPr>
        </p:pic>
        <p:sp>
          <p:nvSpPr>
            <p:cNvPr id="21" name="TextBox 20">
              <a:extLst>
                <a:ext uri="{FF2B5EF4-FFF2-40B4-BE49-F238E27FC236}">
                  <a16:creationId xmlns:a16="http://schemas.microsoft.com/office/drawing/2014/main" id="{9C101BEC-E6A3-4C41-91F3-0F39B19E87BB}"/>
                </a:ext>
              </a:extLst>
            </p:cNvPr>
            <p:cNvSpPr txBox="1"/>
            <p:nvPr/>
          </p:nvSpPr>
          <p:spPr>
            <a:xfrm>
              <a:off x="5544199" y="3636425"/>
              <a:ext cx="1100488" cy="46540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Attachments</a:t>
              </a:r>
            </a:p>
          </p:txBody>
        </p:sp>
      </p:grpSp>
      <p:grpSp>
        <p:nvGrpSpPr>
          <p:cNvPr id="26" name="Group 25">
            <a:extLst>
              <a:ext uri="{FF2B5EF4-FFF2-40B4-BE49-F238E27FC236}">
                <a16:creationId xmlns:a16="http://schemas.microsoft.com/office/drawing/2014/main" id="{3C297BD0-0B15-48D8-81D2-F7EC722C6815}"/>
              </a:ext>
            </a:extLst>
          </p:cNvPr>
          <p:cNvGrpSpPr/>
          <p:nvPr/>
        </p:nvGrpSpPr>
        <p:grpSpPr>
          <a:xfrm>
            <a:off x="3953690" y="4383232"/>
            <a:ext cx="809837" cy="1073983"/>
            <a:chOff x="2034107" y="2762612"/>
            <a:chExt cx="809837" cy="1073983"/>
          </a:xfrm>
        </p:grpSpPr>
        <p:pic>
          <p:nvPicPr>
            <p:cNvPr id="24" name="Graphic 23">
              <a:extLst>
                <a:ext uri="{FF2B5EF4-FFF2-40B4-BE49-F238E27FC236}">
                  <a16:creationId xmlns:a16="http://schemas.microsoft.com/office/drawing/2014/main" id="{0AC884FD-38B5-4256-90CF-849BEECF380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67553" y="2762612"/>
              <a:ext cx="742944" cy="742944"/>
            </a:xfrm>
            <a:prstGeom prst="rect">
              <a:avLst/>
            </a:prstGeom>
          </p:spPr>
        </p:pic>
        <p:sp>
          <p:nvSpPr>
            <p:cNvPr id="25" name="TextBox 24">
              <a:extLst>
                <a:ext uri="{FF2B5EF4-FFF2-40B4-BE49-F238E27FC236}">
                  <a16:creationId xmlns:a16="http://schemas.microsoft.com/office/drawing/2014/main" id="{9C0DD54A-AE4E-434D-AB53-56F6BB044799}"/>
                </a:ext>
              </a:extLst>
            </p:cNvPr>
            <p:cNvSpPr txBox="1"/>
            <p:nvPr/>
          </p:nvSpPr>
          <p:spPr>
            <a:xfrm>
              <a:off x="2034107" y="3328764"/>
              <a:ext cx="809837"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Attachment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grpSp>
        <p:nvGrpSpPr>
          <p:cNvPr id="58" name="Group 57">
            <a:extLst>
              <a:ext uri="{FF2B5EF4-FFF2-40B4-BE49-F238E27FC236}">
                <a16:creationId xmlns:a16="http://schemas.microsoft.com/office/drawing/2014/main" id="{2D3386B1-0196-4596-9905-723A75CD6452}"/>
              </a:ext>
            </a:extLst>
          </p:cNvPr>
          <p:cNvGrpSpPr/>
          <p:nvPr/>
        </p:nvGrpSpPr>
        <p:grpSpPr>
          <a:xfrm>
            <a:off x="5010323" y="4559683"/>
            <a:ext cx="699229" cy="801327"/>
            <a:chOff x="2883762" y="2947306"/>
            <a:chExt cx="699229" cy="801327"/>
          </a:xfrm>
        </p:grpSpPr>
        <p:pic>
          <p:nvPicPr>
            <p:cNvPr id="27" name="Graphic 26">
              <a:extLst>
                <a:ext uri="{FF2B5EF4-FFF2-40B4-BE49-F238E27FC236}">
                  <a16:creationId xmlns:a16="http://schemas.microsoft.com/office/drawing/2014/main" id="{004DCFC5-70D7-43DA-83EC-46BFADEFEFA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995756" y="2947306"/>
              <a:ext cx="470133" cy="470133"/>
            </a:xfrm>
            <a:prstGeom prst="rect">
              <a:avLst/>
            </a:prstGeom>
          </p:spPr>
        </p:pic>
        <p:sp>
          <p:nvSpPr>
            <p:cNvPr id="28" name="TextBox 27">
              <a:extLst>
                <a:ext uri="{FF2B5EF4-FFF2-40B4-BE49-F238E27FC236}">
                  <a16:creationId xmlns:a16="http://schemas.microsoft.com/office/drawing/2014/main" id="{48027D4F-AFE6-4101-8334-E11E865682CE}"/>
                </a:ext>
              </a:extLst>
            </p:cNvPr>
            <p:cNvSpPr txBox="1"/>
            <p:nvPr/>
          </p:nvSpPr>
          <p:spPr>
            <a:xfrm>
              <a:off x="2883762" y="3379301"/>
              <a:ext cx="69922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Heuristic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Clustering</a:t>
              </a:r>
            </a:p>
          </p:txBody>
        </p:sp>
      </p:grpSp>
      <p:grpSp>
        <p:nvGrpSpPr>
          <p:cNvPr id="59" name="Group 58">
            <a:extLst>
              <a:ext uri="{FF2B5EF4-FFF2-40B4-BE49-F238E27FC236}">
                <a16:creationId xmlns:a16="http://schemas.microsoft.com/office/drawing/2014/main" id="{67A71359-0ABC-4470-8273-D2B70ECA8C61}"/>
              </a:ext>
            </a:extLst>
          </p:cNvPr>
          <p:cNvGrpSpPr/>
          <p:nvPr/>
        </p:nvGrpSpPr>
        <p:grpSpPr>
          <a:xfrm>
            <a:off x="9793820" y="4559407"/>
            <a:ext cx="1439967" cy="732489"/>
            <a:chOff x="4872091" y="3320521"/>
            <a:chExt cx="1439967" cy="732489"/>
          </a:xfrm>
        </p:grpSpPr>
        <p:pic>
          <p:nvPicPr>
            <p:cNvPr id="30" name="Picture 29">
              <a:extLst>
                <a:ext uri="{FF2B5EF4-FFF2-40B4-BE49-F238E27FC236}">
                  <a16:creationId xmlns:a16="http://schemas.microsoft.com/office/drawing/2014/main" id="{4A962131-5911-473B-B3EA-42E3E69F5F6E}"/>
                </a:ext>
              </a:extLst>
            </p:cNvPr>
            <p:cNvPicPr>
              <a:picLocks noChangeAspect="1"/>
            </p:cNvPicPr>
            <p:nvPr/>
          </p:nvPicPr>
          <p:blipFill>
            <a:blip r:embed="rId11"/>
            <a:stretch>
              <a:fillRect/>
            </a:stretch>
          </p:blipFill>
          <p:spPr>
            <a:xfrm>
              <a:off x="5270610" y="3320521"/>
              <a:ext cx="591894" cy="470133"/>
            </a:xfrm>
            <a:prstGeom prst="rect">
              <a:avLst/>
            </a:prstGeom>
          </p:spPr>
        </p:pic>
        <p:sp>
          <p:nvSpPr>
            <p:cNvPr id="31" name="TextBox 30">
              <a:extLst>
                <a:ext uri="{FF2B5EF4-FFF2-40B4-BE49-F238E27FC236}">
                  <a16:creationId xmlns:a16="http://schemas.microsoft.com/office/drawing/2014/main" id="{DDBA13C0-F1CB-45F4-8CF6-7432B226ADD2}"/>
                </a:ext>
              </a:extLst>
            </p:cNvPr>
            <p:cNvSpPr txBox="1"/>
            <p:nvPr/>
          </p:nvSpPr>
          <p:spPr>
            <a:xfrm>
              <a:off x="4872091" y="3683678"/>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Linked Content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Detonation</a:t>
              </a:r>
            </a:p>
          </p:txBody>
        </p:sp>
      </p:grpSp>
      <p:grpSp>
        <p:nvGrpSpPr>
          <p:cNvPr id="34" name="Group 33">
            <a:extLst>
              <a:ext uri="{FF2B5EF4-FFF2-40B4-BE49-F238E27FC236}">
                <a16:creationId xmlns:a16="http://schemas.microsoft.com/office/drawing/2014/main" id="{28B6B1EF-E0B3-41A9-9C89-9578C59B8E03}"/>
              </a:ext>
            </a:extLst>
          </p:cNvPr>
          <p:cNvGrpSpPr/>
          <p:nvPr/>
        </p:nvGrpSpPr>
        <p:grpSpPr>
          <a:xfrm>
            <a:off x="4429717" y="6000039"/>
            <a:ext cx="689612" cy="709684"/>
            <a:chOff x="6879528" y="3159792"/>
            <a:chExt cx="689612" cy="709684"/>
          </a:xfrm>
        </p:grpSpPr>
        <p:pic>
          <p:nvPicPr>
            <p:cNvPr id="32" name="Picture 31">
              <a:extLst>
                <a:ext uri="{FF2B5EF4-FFF2-40B4-BE49-F238E27FC236}">
                  <a16:creationId xmlns:a16="http://schemas.microsoft.com/office/drawing/2014/main" id="{1A46C9BA-0895-46F8-908A-4D4F8A7A83F4}"/>
                </a:ext>
              </a:extLst>
            </p:cNvPr>
            <p:cNvPicPr>
              <a:picLocks noChangeAspect="1"/>
            </p:cNvPicPr>
            <p:nvPr/>
          </p:nvPicPr>
          <p:blipFill>
            <a:blip r:embed="rId12"/>
            <a:stretch>
              <a:fillRect/>
            </a:stretch>
          </p:blipFill>
          <p:spPr>
            <a:xfrm>
              <a:off x="6941716" y="3159792"/>
              <a:ext cx="581565" cy="570927"/>
            </a:xfrm>
            <a:prstGeom prst="rect">
              <a:avLst/>
            </a:prstGeom>
          </p:spPr>
        </p:pic>
        <p:sp>
          <p:nvSpPr>
            <p:cNvPr id="33" name="TextBox 32">
              <a:extLst>
                <a:ext uri="{FF2B5EF4-FFF2-40B4-BE49-F238E27FC236}">
                  <a16:creationId xmlns:a16="http://schemas.microsoft.com/office/drawing/2014/main" id="{F0816EA1-6C81-468A-9570-C1D8DCB4BDD1}"/>
                </a:ext>
              </a:extLst>
            </p:cNvPr>
            <p:cNvSpPr txBox="1"/>
            <p:nvPr/>
          </p:nvSpPr>
          <p:spPr>
            <a:xfrm>
              <a:off x="6879528" y="3638644"/>
              <a:ext cx="689612"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Links</a:t>
              </a:r>
            </a:p>
          </p:txBody>
        </p:sp>
      </p:grpSp>
      <p:grpSp>
        <p:nvGrpSpPr>
          <p:cNvPr id="38" name="Group 37">
            <a:extLst>
              <a:ext uri="{FF2B5EF4-FFF2-40B4-BE49-F238E27FC236}">
                <a16:creationId xmlns:a16="http://schemas.microsoft.com/office/drawing/2014/main" id="{CF877B28-B426-451C-A316-3C7BC030B4A4}"/>
              </a:ext>
            </a:extLst>
          </p:cNvPr>
          <p:cNvGrpSpPr/>
          <p:nvPr/>
        </p:nvGrpSpPr>
        <p:grpSpPr>
          <a:xfrm>
            <a:off x="10953964" y="4555936"/>
            <a:ext cx="989373" cy="709997"/>
            <a:chOff x="8348958" y="3196073"/>
            <a:chExt cx="989373" cy="709997"/>
          </a:xfrm>
        </p:grpSpPr>
        <p:pic>
          <p:nvPicPr>
            <p:cNvPr id="36" name="Picture 35">
              <a:extLst>
                <a:ext uri="{FF2B5EF4-FFF2-40B4-BE49-F238E27FC236}">
                  <a16:creationId xmlns:a16="http://schemas.microsoft.com/office/drawing/2014/main" id="{0E387910-5A89-4837-9AC7-D0CDFEF2ACEC}"/>
                </a:ext>
              </a:extLst>
            </p:cNvPr>
            <p:cNvPicPr>
              <a:picLocks noChangeAspect="1"/>
            </p:cNvPicPr>
            <p:nvPr/>
          </p:nvPicPr>
          <p:blipFill>
            <a:blip r:embed="rId13"/>
            <a:stretch>
              <a:fillRect/>
            </a:stretch>
          </p:blipFill>
          <p:spPr>
            <a:xfrm>
              <a:off x="8543470" y="3196073"/>
              <a:ext cx="578256" cy="540213"/>
            </a:xfrm>
            <a:prstGeom prst="rect">
              <a:avLst/>
            </a:prstGeom>
          </p:spPr>
        </p:pic>
        <p:sp>
          <p:nvSpPr>
            <p:cNvPr id="37" name="TextBox 36">
              <a:extLst>
                <a:ext uri="{FF2B5EF4-FFF2-40B4-BE49-F238E27FC236}">
                  <a16:creationId xmlns:a16="http://schemas.microsoft.com/office/drawing/2014/main" id="{2D2E6E3F-9D90-4AA5-8B9F-1E6895840AC0}"/>
                </a:ext>
              </a:extLst>
            </p:cNvPr>
            <p:cNvSpPr txBox="1"/>
            <p:nvPr/>
          </p:nvSpPr>
          <p:spPr>
            <a:xfrm>
              <a:off x="8348958" y="3675238"/>
              <a:ext cx="989373"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URL Detonation</a:t>
              </a:r>
            </a:p>
          </p:txBody>
        </p:sp>
      </p:grpSp>
      <p:grpSp>
        <p:nvGrpSpPr>
          <p:cNvPr id="69" name="Group 68">
            <a:extLst>
              <a:ext uri="{FF2B5EF4-FFF2-40B4-BE49-F238E27FC236}">
                <a16:creationId xmlns:a16="http://schemas.microsoft.com/office/drawing/2014/main" id="{B1B93BD0-8642-471C-8669-5F89621FCE9B}"/>
              </a:ext>
            </a:extLst>
          </p:cNvPr>
          <p:cNvGrpSpPr/>
          <p:nvPr/>
        </p:nvGrpSpPr>
        <p:grpSpPr>
          <a:xfrm>
            <a:off x="6700697" y="6117077"/>
            <a:ext cx="1439967" cy="632148"/>
            <a:chOff x="7714637" y="5750643"/>
            <a:chExt cx="1439967" cy="632148"/>
          </a:xfrm>
        </p:grpSpPr>
        <p:grpSp>
          <p:nvGrpSpPr>
            <p:cNvPr id="43" name="Group 42">
              <a:extLst>
                <a:ext uri="{FF2B5EF4-FFF2-40B4-BE49-F238E27FC236}">
                  <a16:creationId xmlns:a16="http://schemas.microsoft.com/office/drawing/2014/main" id="{62148E91-B2E2-4B96-8D2C-CBD7704A56B0}"/>
                </a:ext>
              </a:extLst>
            </p:cNvPr>
            <p:cNvGrpSpPr/>
            <p:nvPr/>
          </p:nvGrpSpPr>
          <p:grpSpPr>
            <a:xfrm>
              <a:off x="8109904" y="5750643"/>
              <a:ext cx="609550" cy="322324"/>
              <a:chOff x="8109904" y="5750643"/>
              <a:chExt cx="609550" cy="322324"/>
            </a:xfrm>
          </p:grpSpPr>
          <p:pic>
            <p:nvPicPr>
              <p:cNvPr id="39" name="Picture 38">
                <a:extLst>
                  <a:ext uri="{FF2B5EF4-FFF2-40B4-BE49-F238E27FC236}">
                    <a16:creationId xmlns:a16="http://schemas.microsoft.com/office/drawing/2014/main" id="{1E75F10E-8921-4B82-AE31-E1DB8106B21B}"/>
                  </a:ext>
                </a:extLst>
              </p:cNvPr>
              <p:cNvPicPr>
                <a:picLocks noChangeAspect="1"/>
              </p:cNvPicPr>
              <p:nvPr/>
            </p:nvPicPr>
            <p:blipFill>
              <a:blip r:embed="rId14"/>
              <a:stretch>
                <a:fillRect/>
              </a:stretch>
            </p:blipFill>
            <p:spPr>
              <a:xfrm>
                <a:off x="8109904" y="5750643"/>
                <a:ext cx="268048" cy="250693"/>
              </a:xfrm>
              <a:prstGeom prst="rect">
                <a:avLst/>
              </a:prstGeom>
            </p:spPr>
          </p:pic>
          <p:pic>
            <p:nvPicPr>
              <p:cNvPr id="40" name="Picture 39">
                <a:extLst>
                  <a:ext uri="{FF2B5EF4-FFF2-40B4-BE49-F238E27FC236}">
                    <a16:creationId xmlns:a16="http://schemas.microsoft.com/office/drawing/2014/main" id="{BF387B86-87BF-4F41-B90D-CBF07630470A}"/>
                  </a:ext>
                </a:extLst>
              </p:cNvPr>
              <p:cNvPicPr>
                <a:picLocks noChangeAspect="1"/>
              </p:cNvPicPr>
              <p:nvPr/>
            </p:nvPicPr>
            <p:blipFill>
              <a:blip r:embed="rId15"/>
              <a:stretch>
                <a:fillRect/>
              </a:stretch>
            </p:blipFill>
            <p:spPr>
              <a:xfrm>
                <a:off x="8277350" y="5787423"/>
                <a:ext cx="266120" cy="248764"/>
              </a:xfrm>
              <a:prstGeom prst="rect">
                <a:avLst/>
              </a:prstGeom>
            </p:spPr>
          </p:pic>
          <p:pic>
            <p:nvPicPr>
              <p:cNvPr id="41" name="Picture 40">
                <a:extLst>
                  <a:ext uri="{FF2B5EF4-FFF2-40B4-BE49-F238E27FC236}">
                    <a16:creationId xmlns:a16="http://schemas.microsoft.com/office/drawing/2014/main" id="{D27B43D8-73C6-47BC-BAE9-B663BBF9D900}"/>
                  </a:ext>
                </a:extLst>
              </p:cNvPr>
              <p:cNvPicPr>
                <a:picLocks noChangeAspect="1"/>
              </p:cNvPicPr>
              <p:nvPr/>
            </p:nvPicPr>
            <p:blipFill>
              <a:blip r:embed="rId16"/>
              <a:stretch>
                <a:fillRect/>
              </a:stretch>
            </p:blipFill>
            <p:spPr>
              <a:xfrm>
                <a:off x="8453334" y="5824203"/>
                <a:ext cx="266120" cy="248764"/>
              </a:xfrm>
              <a:prstGeom prst="rect">
                <a:avLst/>
              </a:prstGeom>
            </p:spPr>
          </p:pic>
        </p:grpSp>
        <p:sp>
          <p:nvSpPr>
            <p:cNvPr id="42" name="TextBox 41">
              <a:extLst>
                <a:ext uri="{FF2B5EF4-FFF2-40B4-BE49-F238E27FC236}">
                  <a16:creationId xmlns:a16="http://schemas.microsoft.com/office/drawing/2014/main" id="{B69F71F9-DDDD-40AE-B5BA-84AEC69C5BA9}"/>
                </a:ext>
              </a:extLst>
            </p:cNvPr>
            <p:cNvSpPr txBox="1"/>
            <p:nvPr/>
          </p:nvSpPr>
          <p:spPr>
            <a:xfrm>
              <a:off x="7714637" y="6013459"/>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Links for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Office Clients</a:t>
              </a:r>
            </a:p>
          </p:txBody>
        </p:sp>
      </p:grpSp>
      <p:sp>
        <p:nvSpPr>
          <p:cNvPr id="57" name="TextBox 56">
            <a:extLst>
              <a:ext uri="{FF2B5EF4-FFF2-40B4-BE49-F238E27FC236}">
                <a16:creationId xmlns:a16="http://schemas.microsoft.com/office/drawing/2014/main" id="{A040F307-0ECF-4AC0-B562-973403E7B39F}"/>
              </a:ext>
            </a:extLst>
          </p:cNvPr>
          <p:cNvSpPr txBox="1"/>
          <p:nvPr/>
        </p:nvSpPr>
        <p:spPr>
          <a:xfrm>
            <a:off x="3943342" y="2033618"/>
            <a:ext cx="1414170"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IP Reputation/Throttling</a:t>
            </a:r>
          </a:p>
        </p:txBody>
      </p:sp>
      <p:sp>
        <p:nvSpPr>
          <p:cNvPr id="48" name="TextBox 47">
            <a:extLst>
              <a:ext uri="{FF2B5EF4-FFF2-40B4-BE49-F238E27FC236}">
                <a16:creationId xmlns:a16="http://schemas.microsoft.com/office/drawing/2014/main" id="{B11E9A09-9BB2-485E-80E6-0CA6A11F0768}"/>
              </a:ext>
            </a:extLst>
          </p:cNvPr>
          <p:cNvSpPr txBox="1"/>
          <p:nvPr/>
        </p:nvSpPr>
        <p:spPr>
          <a:xfrm>
            <a:off x="9355554" y="3519913"/>
            <a:ext cx="92365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Domain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Impersonation</a:t>
            </a:r>
          </a:p>
        </p:txBody>
      </p:sp>
      <p:sp>
        <p:nvSpPr>
          <p:cNvPr id="61" name="TextBox 60">
            <a:extLst>
              <a:ext uri="{FF2B5EF4-FFF2-40B4-BE49-F238E27FC236}">
                <a16:creationId xmlns:a16="http://schemas.microsoft.com/office/drawing/2014/main" id="{FB23F8A4-BA9D-4B88-90D4-60EB7919B81A}"/>
              </a:ext>
            </a:extLst>
          </p:cNvPr>
          <p:cNvSpPr txBox="1"/>
          <p:nvPr/>
        </p:nvSpPr>
        <p:spPr>
          <a:xfrm>
            <a:off x="9080478" y="3008671"/>
            <a:ext cx="1473801" cy="461665"/>
          </a:xfrm>
          <a:prstGeom prst="rect">
            <a:avLst/>
          </a:prstGeom>
          <a:noFill/>
        </p:spPr>
        <p:txBody>
          <a:bodyPr wrap="non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Consolas" panose="020B0609020204030204" pitchFamily="49" charset="0"/>
                <a:ea typeface="+mn-ea"/>
                <a:cs typeface="+mn-cs"/>
              </a:rPr>
              <a:t>micr</a:t>
            </a:r>
            <a:r>
              <a:rPr kumimoji="0" lang="en-US" sz="1200" b="0" i="0" u="none" strike="noStrike" kern="1200" cap="none" spc="0" normalizeH="0" baseline="0" noProof="0">
                <a:ln>
                  <a:noFill/>
                </a:ln>
                <a:solidFill>
                  <a:srgbClr val="FF0000"/>
                </a:solidFill>
                <a:effectLst/>
                <a:uLnTx/>
                <a:uFillTx/>
                <a:latin typeface="Consolas" panose="020B0609020204030204" pitchFamily="49" charset="0"/>
                <a:ea typeface="+mn-ea"/>
                <a:cs typeface="+mn-cs"/>
              </a:rPr>
              <a:t>0</a:t>
            </a: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Consolas" panose="020B0609020204030204" pitchFamily="49" charset="0"/>
                <a:ea typeface="+mn-ea"/>
                <a:cs typeface="+mn-cs"/>
              </a:rPr>
              <a:t>soft.com</a:t>
            </a:r>
          </a:p>
        </p:txBody>
      </p:sp>
      <p:grpSp>
        <p:nvGrpSpPr>
          <p:cNvPr id="63" name="Group 62">
            <a:extLst>
              <a:ext uri="{FF2B5EF4-FFF2-40B4-BE49-F238E27FC236}">
                <a16:creationId xmlns:a16="http://schemas.microsoft.com/office/drawing/2014/main" id="{596884C6-1731-497E-8B3F-F2A85B11656D}"/>
              </a:ext>
            </a:extLst>
          </p:cNvPr>
          <p:cNvGrpSpPr/>
          <p:nvPr/>
        </p:nvGrpSpPr>
        <p:grpSpPr>
          <a:xfrm>
            <a:off x="7515280" y="4360195"/>
            <a:ext cx="744114" cy="1073983"/>
            <a:chOff x="2066968" y="2762612"/>
            <a:chExt cx="744114" cy="1073983"/>
          </a:xfrm>
        </p:grpSpPr>
        <p:pic>
          <p:nvPicPr>
            <p:cNvPr id="64" name="Graphic 63">
              <a:extLst>
                <a:ext uri="{FF2B5EF4-FFF2-40B4-BE49-F238E27FC236}">
                  <a16:creationId xmlns:a16="http://schemas.microsoft.com/office/drawing/2014/main" id="{67BA7343-7A0A-44CB-86FD-4D80279CE81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67553" y="2762612"/>
              <a:ext cx="742944" cy="742944"/>
            </a:xfrm>
            <a:prstGeom prst="rect">
              <a:avLst/>
            </a:prstGeom>
          </p:spPr>
        </p:pic>
        <p:sp>
          <p:nvSpPr>
            <p:cNvPr id="65" name="TextBox 64">
              <a:extLst>
                <a:ext uri="{FF2B5EF4-FFF2-40B4-BE49-F238E27FC236}">
                  <a16:creationId xmlns:a16="http://schemas.microsoft.com/office/drawing/2014/main" id="{CE0A01C0-CCF0-40F2-A8E4-F8F694F4A8B4}"/>
                </a:ext>
              </a:extLst>
            </p:cNvPr>
            <p:cNvSpPr txBox="1"/>
            <p:nvPr/>
          </p:nvSpPr>
          <p:spPr>
            <a:xfrm>
              <a:off x="2066968" y="3328764"/>
              <a:ext cx="744114"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URL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grpSp>
        <p:nvGrpSpPr>
          <p:cNvPr id="68" name="Group 67">
            <a:extLst>
              <a:ext uri="{FF2B5EF4-FFF2-40B4-BE49-F238E27FC236}">
                <a16:creationId xmlns:a16="http://schemas.microsoft.com/office/drawing/2014/main" id="{D6519717-79A7-4B92-AF51-3CDF6AD2F382}"/>
              </a:ext>
            </a:extLst>
          </p:cNvPr>
          <p:cNvGrpSpPr/>
          <p:nvPr/>
        </p:nvGrpSpPr>
        <p:grpSpPr>
          <a:xfrm>
            <a:off x="5721409" y="5846070"/>
            <a:ext cx="774571" cy="937898"/>
            <a:chOff x="5312658" y="5479607"/>
            <a:chExt cx="774571" cy="937898"/>
          </a:xfrm>
        </p:grpSpPr>
        <p:sp>
          <p:nvSpPr>
            <p:cNvPr id="56" name="TextBox 55">
              <a:extLst>
                <a:ext uri="{FF2B5EF4-FFF2-40B4-BE49-F238E27FC236}">
                  <a16:creationId xmlns:a16="http://schemas.microsoft.com/office/drawing/2014/main" id="{025FF17C-A9A0-4DFA-9190-A700733BD4A0}"/>
                </a:ext>
              </a:extLst>
            </p:cNvPr>
            <p:cNvSpPr txBox="1"/>
            <p:nvPr/>
          </p:nvSpPr>
          <p:spPr>
            <a:xfrm>
              <a:off x="5312658" y="6048173"/>
              <a:ext cx="774571"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Zero-hour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Auto-Purge</a:t>
              </a:r>
            </a:p>
          </p:txBody>
        </p:sp>
        <p:pic>
          <p:nvPicPr>
            <p:cNvPr id="67" name="Picture 66">
              <a:extLst>
                <a:ext uri="{FF2B5EF4-FFF2-40B4-BE49-F238E27FC236}">
                  <a16:creationId xmlns:a16="http://schemas.microsoft.com/office/drawing/2014/main" id="{9A24669E-85BB-4270-994E-5FD69424C7A8}"/>
                </a:ext>
              </a:extLst>
            </p:cNvPr>
            <p:cNvPicPr>
              <a:picLocks noChangeAspect="1"/>
            </p:cNvPicPr>
            <p:nvPr/>
          </p:nvPicPr>
          <p:blipFill>
            <a:blip r:embed="rId17"/>
            <a:stretch>
              <a:fillRect/>
            </a:stretch>
          </p:blipFill>
          <p:spPr>
            <a:xfrm>
              <a:off x="5431132" y="5479607"/>
              <a:ext cx="495400" cy="629291"/>
            </a:xfrm>
            <a:prstGeom prst="rect">
              <a:avLst/>
            </a:prstGeom>
          </p:spPr>
        </p:pic>
      </p:grpSp>
      <p:sp>
        <p:nvSpPr>
          <p:cNvPr id="45" name="TextBox 44">
            <a:extLst>
              <a:ext uri="{FF2B5EF4-FFF2-40B4-BE49-F238E27FC236}">
                <a16:creationId xmlns:a16="http://schemas.microsoft.com/office/drawing/2014/main" id="{8A3072EC-2EDC-44B3-BBF9-A8E0A3F36A36}"/>
              </a:ext>
            </a:extLst>
          </p:cNvPr>
          <p:cNvSpPr txBox="1"/>
          <p:nvPr/>
        </p:nvSpPr>
        <p:spPr>
          <a:xfrm>
            <a:off x="7850771" y="3519913"/>
            <a:ext cx="92365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User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Impersonation</a:t>
            </a:r>
          </a:p>
        </p:txBody>
      </p:sp>
      <p:pic>
        <p:nvPicPr>
          <p:cNvPr id="72" name="Graphic 71">
            <a:extLst>
              <a:ext uri="{FF2B5EF4-FFF2-40B4-BE49-F238E27FC236}">
                <a16:creationId xmlns:a16="http://schemas.microsoft.com/office/drawing/2014/main" id="{BD55031E-2DBE-435F-8A66-4E40F86FAEB4}"/>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8121441" y="2945311"/>
            <a:ext cx="424000" cy="424000"/>
          </a:xfrm>
          <a:prstGeom prst="rect">
            <a:avLst/>
          </a:prstGeom>
        </p:spPr>
      </p:pic>
      <p:pic>
        <p:nvPicPr>
          <p:cNvPr id="73" name="Graphic 72">
            <a:extLst>
              <a:ext uri="{FF2B5EF4-FFF2-40B4-BE49-F238E27FC236}">
                <a16:creationId xmlns:a16="http://schemas.microsoft.com/office/drawing/2014/main" id="{7646B9AB-03B0-4626-8EC9-8404C76AE070}"/>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456153" y="4578897"/>
            <a:ext cx="369332" cy="369332"/>
          </a:xfrm>
          <a:prstGeom prst="rect">
            <a:avLst/>
          </a:prstGeom>
        </p:spPr>
      </p:pic>
      <p:sp>
        <p:nvSpPr>
          <p:cNvPr id="74" name="TextBox 73">
            <a:extLst>
              <a:ext uri="{FF2B5EF4-FFF2-40B4-BE49-F238E27FC236}">
                <a16:creationId xmlns:a16="http://schemas.microsoft.com/office/drawing/2014/main" id="{28187CFC-35AF-45DB-9D7D-E7C623A43B50}"/>
              </a:ext>
            </a:extLst>
          </p:cNvPr>
          <p:cNvSpPr txBox="1"/>
          <p:nvPr/>
        </p:nvSpPr>
        <p:spPr>
          <a:xfrm>
            <a:off x="8198919" y="5026744"/>
            <a:ext cx="95279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Content Heuristics</a:t>
            </a:r>
          </a:p>
        </p:txBody>
      </p:sp>
      <p:sp>
        <p:nvSpPr>
          <p:cNvPr id="75" name="TextBox 74">
            <a:extLst>
              <a:ext uri="{FF2B5EF4-FFF2-40B4-BE49-F238E27FC236}">
                <a16:creationId xmlns:a16="http://schemas.microsoft.com/office/drawing/2014/main" id="{79F937A0-B1D9-4E64-947C-E548A5080415}"/>
              </a:ext>
            </a:extLst>
          </p:cNvPr>
          <p:cNvSpPr txBox="1"/>
          <p:nvPr/>
        </p:nvSpPr>
        <p:spPr>
          <a:xfrm>
            <a:off x="5601101" y="2033618"/>
            <a:ext cx="1175322"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Domain Reputation</a:t>
            </a:r>
          </a:p>
        </p:txBody>
      </p:sp>
      <p:sp>
        <p:nvSpPr>
          <p:cNvPr id="78" name="TextBox 77">
            <a:extLst>
              <a:ext uri="{FF2B5EF4-FFF2-40B4-BE49-F238E27FC236}">
                <a16:creationId xmlns:a16="http://schemas.microsoft.com/office/drawing/2014/main" id="{A33D9EFC-E7E1-4FBD-8122-0F8181306F39}"/>
              </a:ext>
            </a:extLst>
          </p:cNvPr>
          <p:cNvSpPr txBox="1"/>
          <p:nvPr/>
        </p:nvSpPr>
        <p:spPr>
          <a:xfrm>
            <a:off x="6774949" y="3519913"/>
            <a:ext cx="769763"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Mailbox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Intelligence</a:t>
            </a:r>
          </a:p>
        </p:txBody>
      </p:sp>
      <p:grpSp>
        <p:nvGrpSpPr>
          <p:cNvPr id="49" name="Group 48">
            <a:extLst>
              <a:ext uri="{FF2B5EF4-FFF2-40B4-BE49-F238E27FC236}">
                <a16:creationId xmlns:a16="http://schemas.microsoft.com/office/drawing/2014/main" id="{A39D4B12-EAB9-42DF-91E9-2567EA960E3E}"/>
              </a:ext>
            </a:extLst>
          </p:cNvPr>
          <p:cNvGrpSpPr/>
          <p:nvPr/>
        </p:nvGrpSpPr>
        <p:grpSpPr>
          <a:xfrm>
            <a:off x="6901033" y="2859282"/>
            <a:ext cx="545162" cy="596058"/>
            <a:chOff x="6901033" y="3063381"/>
            <a:chExt cx="545162" cy="596058"/>
          </a:xfrm>
        </p:grpSpPr>
        <p:pic>
          <p:nvPicPr>
            <p:cNvPr id="71" name="Graphic 70">
              <a:extLst>
                <a:ext uri="{FF2B5EF4-FFF2-40B4-BE49-F238E27FC236}">
                  <a16:creationId xmlns:a16="http://schemas.microsoft.com/office/drawing/2014/main" id="{BAAC51F5-1373-4591-904D-BF28AF5DF677}"/>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6901033" y="3255207"/>
              <a:ext cx="404232" cy="404232"/>
            </a:xfrm>
            <a:prstGeom prst="rect">
              <a:avLst/>
            </a:prstGeom>
          </p:spPr>
        </p:pic>
        <p:pic>
          <p:nvPicPr>
            <p:cNvPr id="80" name="Graphic 79">
              <a:extLst>
                <a:ext uri="{FF2B5EF4-FFF2-40B4-BE49-F238E27FC236}">
                  <a16:creationId xmlns:a16="http://schemas.microsoft.com/office/drawing/2014/main" id="{A7DA1CB2-ADFB-4B6C-8123-CC239430219D}"/>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7142712" y="3063381"/>
              <a:ext cx="303483" cy="303483"/>
            </a:xfrm>
            <a:prstGeom prst="rect">
              <a:avLst/>
            </a:prstGeom>
          </p:spPr>
        </p:pic>
      </p:grpSp>
      <p:sp>
        <p:nvSpPr>
          <p:cNvPr id="60" name="TextBox 59">
            <a:extLst>
              <a:ext uri="{FF2B5EF4-FFF2-40B4-BE49-F238E27FC236}">
                <a16:creationId xmlns:a16="http://schemas.microsoft.com/office/drawing/2014/main" id="{601CEBC9-297A-4161-9224-C8DC38B4CE60}"/>
              </a:ext>
            </a:extLst>
          </p:cNvPr>
          <p:cNvSpPr txBox="1"/>
          <p:nvPr/>
        </p:nvSpPr>
        <p:spPr>
          <a:xfrm>
            <a:off x="1731012" y="3519913"/>
            <a:ext cx="70564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DMARC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DKIM, SPF</a:t>
            </a:r>
          </a:p>
        </p:txBody>
      </p:sp>
      <p:pic>
        <p:nvPicPr>
          <p:cNvPr id="82" name="Graphic 81">
            <a:extLst>
              <a:ext uri="{FF2B5EF4-FFF2-40B4-BE49-F238E27FC236}">
                <a16:creationId xmlns:a16="http://schemas.microsoft.com/office/drawing/2014/main" id="{F751F6A6-CB9F-4FEE-8673-057F2DD9F660}"/>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1747669" y="3054837"/>
            <a:ext cx="369332" cy="369332"/>
          </a:xfrm>
          <a:prstGeom prst="rect">
            <a:avLst/>
          </a:prstGeom>
        </p:spPr>
      </p:pic>
      <p:pic>
        <p:nvPicPr>
          <p:cNvPr id="83" name="Graphic 82">
            <a:extLst>
              <a:ext uri="{FF2B5EF4-FFF2-40B4-BE49-F238E27FC236}">
                <a16:creationId xmlns:a16="http://schemas.microsoft.com/office/drawing/2014/main" id="{B0B3CD8A-0493-4A48-A93B-D33CD1C485B1}"/>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2117001" y="3059413"/>
            <a:ext cx="360181" cy="360181"/>
          </a:xfrm>
          <a:prstGeom prst="rect">
            <a:avLst/>
          </a:prstGeom>
        </p:spPr>
      </p:pic>
      <p:pic>
        <p:nvPicPr>
          <p:cNvPr id="85" name="Graphic 84">
            <a:extLst>
              <a:ext uri="{FF2B5EF4-FFF2-40B4-BE49-F238E27FC236}">
                <a16:creationId xmlns:a16="http://schemas.microsoft.com/office/drawing/2014/main" id="{BCA27F29-13D2-4A1A-A0ED-6FDFD9E7A263}"/>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4459337" y="1623808"/>
            <a:ext cx="382181" cy="382181"/>
          </a:xfrm>
          <a:prstGeom prst="rect">
            <a:avLst/>
          </a:prstGeom>
        </p:spPr>
      </p:pic>
      <p:pic>
        <p:nvPicPr>
          <p:cNvPr id="86" name="Graphic 85">
            <a:extLst>
              <a:ext uri="{FF2B5EF4-FFF2-40B4-BE49-F238E27FC236}">
                <a16:creationId xmlns:a16="http://schemas.microsoft.com/office/drawing/2014/main" id="{5F0EE888-F993-4DA9-8CC2-AB47CA7464A8}"/>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6020410" y="1646546"/>
            <a:ext cx="336704" cy="336704"/>
          </a:xfrm>
          <a:prstGeom prst="rect">
            <a:avLst/>
          </a:prstGeom>
        </p:spPr>
      </p:pic>
      <p:sp>
        <p:nvSpPr>
          <p:cNvPr id="94" name="Rectangle 93">
            <a:extLst>
              <a:ext uri="{FF2B5EF4-FFF2-40B4-BE49-F238E27FC236}">
                <a16:creationId xmlns:a16="http://schemas.microsoft.com/office/drawing/2014/main" id="{C971D2B0-DF1F-4ADB-9C3D-1A07EB28DA2A}"/>
              </a:ext>
            </a:extLst>
          </p:cNvPr>
          <p:cNvSpPr/>
          <p:nvPr/>
        </p:nvSpPr>
        <p:spPr bwMode="auto">
          <a:xfrm>
            <a:off x="1583871" y="2596580"/>
            <a:ext cx="8898283"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3" name="TextBox 92">
            <a:extLst>
              <a:ext uri="{FF2B5EF4-FFF2-40B4-BE49-F238E27FC236}">
                <a16:creationId xmlns:a16="http://schemas.microsoft.com/office/drawing/2014/main" id="{39AE8722-C5AB-4435-82AC-BF46B3762E0E}"/>
              </a:ext>
            </a:extLst>
          </p:cNvPr>
          <p:cNvSpPr txBox="1"/>
          <p:nvPr/>
        </p:nvSpPr>
        <p:spPr>
          <a:xfrm>
            <a:off x="1435081" y="2475794"/>
            <a:ext cx="8033157"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7030A0"/>
                </a:solidFill>
                <a:effectLst/>
                <a:uLnTx/>
                <a:uFillTx/>
                <a:latin typeface="Segoe UI"/>
                <a:ea typeface="+mn-ea"/>
                <a:cs typeface="+mn-cs"/>
              </a:rPr>
              <a:t>sender intelligence</a:t>
            </a:r>
          </a:p>
        </p:txBody>
      </p:sp>
      <p:sp>
        <p:nvSpPr>
          <p:cNvPr id="95" name="Rectangle 94">
            <a:extLst>
              <a:ext uri="{FF2B5EF4-FFF2-40B4-BE49-F238E27FC236}">
                <a16:creationId xmlns:a16="http://schemas.microsoft.com/office/drawing/2014/main" id="{80A7F3B0-BFDA-4369-B636-0470C078E601}"/>
              </a:ext>
            </a:extLst>
          </p:cNvPr>
          <p:cNvSpPr/>
          <p:nvPr/>
        </p:nvSpPr>
        <p:spPr bwMode="auto">
          <a:xfrm>
            <a:off x="341622" y="4112516"/>
            <a:ext cx="11325389"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6" name="TextBox 95">
            <a:extLst>
              <a:ext uri="{FF2B5EF4-FFF2-40B4-BE49-F238E27FC236}">
                <a16:creationId xmlns:a16="http://schemas.microsoft.com/office/drawing/2014/main" id="{FE94AA4F-8927-403B-A0F2-D0E343E1914E}"/>
              </a:ext>
            </a:extLst>
          </p:cNvPr>
          <p:cNvSpPr txBox="1"/>
          <p:nvPr/>
        </p:nvSpPr>
        <p:spPr>
          <a:xfrm>
            <a:off x="257196" y="3992101"/>
            <a:ext cx="11232313"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C00000"/>
                </a:solidFill>
                <a:effectLst/>
                <a:uLnTx/>
                <a:uFillTx/>
                <a:latin typeface="Segoe UI"/>
                <a:ea typeface="+mn-ea"/>
                <a:cs typeface="+mn-cs"/>
              </a:rPr>
              <a:t>content filtering</a:t>
            </a:r>
          </a:p>
        </p:txBody>
      </p:sp>
      <p:sp>
        <p:nvSpPr>
          <p:cNvPr id="97" name="Rectangle 96">
            <a:extLst>
              <a:ext uri="{FF2B5EF4-FFF2-40B4-BE49-F238E27FC236}">
                <a16:creationId xmlns:a16="http://schemas.microsoft.com/office/drawing/2014/main" id="{14B0C450-AA26-46B1-9081-C10A56A2B0EC}"/>
              </a:ext>
            </a:extLst>
          </p:cNvPr>
          <p:cNvSpPr/>
          <p:nvPr/>
        </p:nvSpPr>
        <p:spPr bwMode="auto">
          <a:xfrm>
            <a:off x="3020786" y="5683976"/>
            <a:ext cx="4988595"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8" name="TextBox 97">
            <a:extLst>
              <a:ext uri="{FF2B5EF4-FFF2-40B4-BE49-F238E27FC236}">
                <a16:creationId xmlns:a16="http://schemas.microsoft.com/office/drawing/2014/main" id="{4A61550F-EFA7-4EAF-BC53-A001DC24D416}"/>
              </a:ext>
            </a:extLst>
          </p:cNvPr>
          <p:cNvSpPr txBox="1"/>
          <p:nvPr/>
        </p:nvSpPr>
        <p:spPr>
          <a:xfrm>
            <a:off x="3020787" y="5563294"/>
            <a:ext cx="8468722"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post-delivery protection</a:t>
            </a:r>
          </a:p>
        </p:txBody>
      </p:sp>
      <p:sp>
        <p:nvSpPr>
          <p:cNvPr id="104" name="Arrow: Right 103">
            <a:extLst>
              <a:ext uri="{FF2B5EF4-FFF2-40B4-BE49-F238E27FC236}">
                <a16:creationId xmlns:a16="http://schemas.microsoft.com/office/drawing/2014/main" id="{B271F3E0-394F-4DDB-BE61-8AE3E431910F}"/>
              </a:ext>
            </a:extLst>
          </p:cNvPr>
          <p:cNvSpPr/>
          <p:nvPr/>
        </p:nvSpPr>
        <p:spPr bwMode="auto">
          <a:xfrm>
            <a:off x="10248322" y="2485113"/>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5" name="Arrow: Right 104">
            <a:extLst>
              <a:ext uri="{FF2B5EF4-FFF2-40B4-BE49-F238E27FC236}">
                <a16:creationId xmlns:a16="http://schemas.microsoft.com/office/drawing/2014/main" id="{58D1BB11-132D-406B-9CDD-3957CA866A8A}"/>
              </a:ext>
            </a:extLst>
          </p:cNvPr>
          <p:cNvSpPr/>
          <p:nvPr/>
        </p:nvSpPr>
        <p:spPr bwMode="auto">
          <a:xfrm>
            <a:off x="11443988" y="4004182"/>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9" name="Group 8">
            <a:extLst>
              <a:ext uri="{FF2B5EF4-FFF2-40B4-BE49-F238E27FC236}">
                <a16:creationId xmlns:a16="http://schemas.microsoft.com/office/drawing/2014/main" id="{B05CEA86-100C-468E-AF39-697321376038}"/>
              </a:ext>
            </a:extLst>
          </p:cNvPr>
          <p:cNvGrpSpPr/>
          <p:nvPr/>
        </p:nvGrpSpPr>
        <p:grpSpPr>
          <a:xfrm>
            <a:off x="2279218" y="1090777"/>
            <a:ext cx="6869046" cy="489365"/>
            <a:chOff x="2342255" y="1068815"/>
            <a:chExt cx="7913963" cy="489365"/>
          </a:xfrm>
        </p:grpSpPr>
        <p:sp>
          <p:nvSpPr>
            <p:cNvPr id="87" name="Rectangle 86">
              <a:extLst>
                <a:ext uri="{FF2B5EF4-FFF2-40B4-BE49-F238E27FC236}">
                  <a16:creationId xmlns:a16="http://schemas.microsoft.com/office/drawing/2014/main" id="{41738CCF-0667-43B8-AE75-072954DCF584}"/>
                </a:ext>
              </a:extLst>
            </p:cNvPr>
            <p:cNvSpPr/>
            <p:nvPr/>
          </p:nvSpPr>
          <p:spPr bwMode="auto">
            <a:xfrm>
              <a:off x="2459746" y="1189601"/>
              <a:ext cx="7574675"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8" name="TextBox 87">
              <a:extLst>
                <a:ext uri="{FF2B5EF4-FFF2-40B4-BE49-F238E27FC236}">
                  <a16:creationId xmlns:a16="http://schemas.microsoft.com/office/drawing/2014/main" id="{46D0A2C8-CD20-4128-80A8-FD3802F878D5}"/>
                </a:ext>
              </a:extLst>
            </p:cNvPr>
            <p:cNvSpPr txBox="1"/>
            <p:nvPr/>
          </p:nvSpPr>
          <p:spPr>
            <a:xfrm>
              <a:off x="2342255" y="1068815"/>
              <a:ext cx="7512424"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solidFill>
                    <a:schemeClr val="accent2">
                      <a:lumMod val="50000"/>
                      <a:lumOff val="50000"/>
                    </a:schemeClr>
                  </a:solidFill>
                  <a:effectLst/>
                  <a:uLnTx/>
                  <a:uFillTx/>
                  <a:latin typeface="Segoe UI"/>
                  <a:ea typeface="+mn-ea"/>
                  <a:cs typeface="+mn-cs"/>
                </a:rPr>
                <a:t>edge protection</a:t>
              </a:r>
            </a:p>
          </p:txBody>
        </p:sp>
        <p:sp>
          <p:nvSpPr>
            <p:cNvPr id="89" name="Arrow: Right 88">
              <a:extLst>
                <a:ext uri="{FF2B5EF4-FFF2-40B4-BE49-F238E27FC236}">
                  <a16:creationId xmlns:a16="http://schemas.microsoft.com/office/drawing/2014/main" id="{8B4A6C0C-13DC-4A35-8F0C-4B8F62411ED7}"/>
                </a:ext>
              </a:extLst>
            </p:cNvPr>
            <p:cNvSpPr/>
            <p:nvPr/>
          </p:nvSpPr>
          <p:spPr bwMode="auto">
            <a:xfrm>
              <a:off x="9810172" y="1078134"/>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pic>
        <p:nvPicPr>
          <p:cNvPr id="11" name="Graphic 10" descr="Network">
            <a:extLst>
              <a:ext uri="{FF2B5EF4-FFF2-40B4-BE49-F238E27FC236}">
                <a16:creationId xmlns:a16="http://schemas.microsoft.com/office/drawing/2014/main" id="{28BB6D0A-AF05-4540-95C7-B7FCCC0ED4C0}"/>
              </a:ext>
            </a:extLst>
          </p:cNvPr>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3058513" y="2942358"/>
            <a:ext cx="429906" cy="429906"/>
          </a:xfrm>
          <a:prstGeom prst="rect">
            <a:avLst/>
          </a:prstGeom>
        </p:spPr>
      </p:pic>
      <p:sp>
        <p:nvSpPr>
          <p:cNvPr id="20" name="TextBox 19">
            <a:extLst>
              <a:ext uri="{FF2B5EF4-FFF2-40B4-BE49-F238E27FC236}">
                <a16:creationId xmlns:a16="http://schemas.microsoft.com/office/drawing/2014/main" id="{CCC50298-8571-4D8C-A40E-618A6DEA3156}"/>
              </a:ext>
            </a:extLst>
          </p:cNvPr>
          <p:cNvSpPr txBox="1"/>
          <p:nvPr/>
        </p:nvSpPr>
        <p:spPr>
          <a:xfrm>
            <a:off x="2783241" y="3369872"/>
            <a:ext cx="963155" cy="66941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Intra-Org Spoof Intelligence</a:t>
            </a:r>
          </a:p>
        </p:txBody>
      </p:sp>
      <p:grpSp>
        <p:nvGrpSpPr>
          <p:cNvPr id="44" name="Group 43">
            <a:extLst>
              <a:ext uri="{FF2B5EF4-FFF2-40B4-BE49-F238E27FC236}">
                <a16:creationId xmlns:a16="http://schemas.microsoft.com/office/drawing/2014/main" id="{BE51BCA9-6E60-4227-BEEE-CEE20B42CA36}"/>
              </a:ext>
            </a:extLst>
          </p:cNvPr>
          <p:cNvGrpSpPr/>
          <p:nvPr/>
        </p:nvGrpSpPr>
        <p:grpSpPr>
          <a:xfrm>
            <a:off x="5625725" y="2866872"/>
            <a:ext cx="767838" cy="580879"/>
            <a:chOff x="4860882" y="2979716"/>
            <a:chExt cx="1038824" cy="754850"/>
          </a:xfrm>
          <a:solidFill>
            <a:schemeClr val="accent5">
              <a:lumMod val="50000"/>
            </a:schemeClr>
          </a:solidFill>
        </p:grpSpPr>
        <p:pic>
          <p:nvPicPr>
            <p:cNvPr id="103" name="Graphic 102" descr="Envelope">
              <a:extLst>
                <a:ext uri="{FF2B5EF4-FFF2-40B4-BE49-F238E27FC236}">
                  <a16:creationId xmlns:a16="http://schemas.microsoft.com/office/drawing/2014/main" id="{FFEE133A-FC15-4B60-9A26-2E1D3C7953E5}"/>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4860882" y="2979716"/>
              <a:ext cx="461952" cy="461952"/>
            </a:xfrm>
            <a:prstGeom prst="rect">
              <a:avLst/>
            </a:prstGeom>
          </p:spPr>
        </p:pic>
        <p:pic>
          <p:nvPicPr>
            <p:cNvPr id="106" name="Graphic 105" descr="Envelope">
              <a:extLst>
                <a:ext uri="{FF2B5EF4-FFF2-40B4-BE49-F238E27FC236}">
                  <a16:creationId xmlns:a16="http://schemas.microsoft.com/office/drawing/2014/main" id="{18A35A26-C629-4FAB-8BEE-40D1D2A8312B}"/>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5154389" y="3132400"/>
              <a:ext cx="461952" cy="461952"/>
            </a:xfrm>
            <a:prstGeom prst="rect">
              <a:avLst/>
            </a:prstGeom>
          </p:spPr>
        </p:pic>
        <p:pic>
          <p:nvPicPr>
            <p:cNvPr id="108" name="Graphic 107" descr="Envelope">
              <a:extLst>
                <a:ext uri="{FF2B5EF4-FFF2-40B4-BE49-F238E27FC236}">
                  <a16:creationId xmlns:a16="http://schemas.microsoft.com/office/drawing/2014/main" id="{E4105A94-FE96-45D9-856F-B2B86E55843B}"/>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5437754" y="3272614"/>
              <a:ext cx="461952" cy="461952"/>
            </a:xfrm>
            <a:prstGeom prst="rect">
              <a:avLst/>
            </a:prstGeom>
          </p:spPr>
        </p:pic>
      </p:grpSp>
      <p:sp>
        <p:nvSpPr>
          <p:cNvPr id="109" name="TextBox 108">
            <a:extLst>
              <a:ext uri="{FF2B5EF4-FFF2-40B4-BE49-F238E27FC236}">
                <a16:creationId xmlns:a16="http://schemas.microsoft.com/office/drawing/2014/main" id="{95601105-4E24-4188-A803-9FADF698A9D4}"/>
              </a:ext>
            </a:extLst>
          </p:cNvPr>
          <p:cNvSpPr txBox="1"/>
          <p:nvPr/>
        </p:nvSpPr>
        <p:spPr>
          <a:xfrm>
            <a:off x="5505735" y="3432197"/>
            <a:ext cx="963155" cy="544765"/>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BULK Filtering</a:t>
            </a:r>
          </a:p>
        </p:txBody>
      </p:sp>
      <p:pic>
        <p:nvPicPr>
          <p:cNvPr id="47" name="Graphic 46" descr="Hierarchy">
            <a:extLst>
              <a:ext uri="{FF2B5EF4-FFF2-40B4-BE49-F238E27FC236}">
                <a16:creationId xmlns:a16="http://schemas.microsoft.com/office/drawing/2014/main" id="{B9F5B64F-A71E-4961-8409-EDC44976C7D2}"/>
              </a:ext>
            </a:extLst>
          </p:cNvPr>
          <p:cNvPicPr>
            <a:picLocks noChangeAspect="1"/>
          </p:cNvPicPr>
          <p:nvPr/>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rot="10800000">
            <a:off x="3026010" y="1557955"/>
            <a:ext cx="513886" cy="513886"/>
          </a:xfrm>
          <a:prstGeom prst="rect">
            <a:avLst/>
          </a:prstGeom>
        </p:spPr>
      </p:pic>
      <p:sp>
        <p:nvSpPr>
          <p:cNvPr id="110" name="TextBox 109">
            <a:extLst>
              <a:ext uri="{FF2B5EF4-FFF2-40B4-BE49-F238E27FC236}">
                <a16:creationId xmlns:a16="http://schemas.microsoft.com/office/drawing/2014/main" id="{DCE6160A-1E34-4207-AB0B-F340BDB17828}"/>
              </a:ext>
            </a:extLst>
          </p:cNvPr>
          <p:cNvSpPr txBox="1"/>
          <p:nvPr/>
        </p:nvSpPr>
        <p:spPr>
          <a:xfrm>
            <a:off x="2708115" y="2033618"/>
            <a:ext cx="114967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Network Throttling</a:t>
            </a:r>
          </a:p>
        </p:txBody>
      </p:sp>
      <p:pic>
        <p:nvPicPr>
          <p:cNvPr id="50" name="Picture 49" descr="A close up of a logo&#10;&#10;Description automatically generated">
            <a:extLst>
              <a:ext uri="{FF2B5EF4-FFF2-40B4-BE49-F238E27FC236}">
                <a16:creationId xmlns:a16="http://schemas.microsoft.com/office/drawing/2014/main" id="{5A0429BE-903B-4507-B8D0-29B37E6D9D81}"/>
              </a:ext>
            </a:extLst>
          </p:cNvPr>
          <p:cNvPicPr>
            <a:picLocks noChangeAspect="1"/>
          </p:cNvPicPr>
          <p:nvPr/>
        </p:nvPicPr>
        <p:blipFill>
          <a:blip r:embed="rId40">
            <a:extLst>
              <a:ext uri="{28A0092B-C50C-407E-A947-70E740481C1C}">
                <a14:useLocalDpi xmlns:a14="http://schemas.microsoft.com/office/drawing/2010/main" val="0"/>
              </a:ext>
              <a:ext uri="{837473B0-CC2E-450A-ABE3-18F120FF3D39}">
                <a1611:picAttrSrcUrl xmlns:a1611="http://schemas.microsoft.com/office/drawing/2016/11/main" r:id="rId41"/>
              </a:ext>
            </a:extLst>
          </a:blip>
          <a:stretch>
            <a:fillRect/>
          </a:stretch>
        </p:blipFill>
        <p:spPr>
          <a:xfrm>
            <a:off x="7436742" y="1640743"/>
            <a:ext cx="348311" cy="348311"/>
          </a:xfrm>
          <a:prstGeom prst="rect">
            <a:avLst/>
          </a:prstGeom>
        </p:spPr>
      </p:pic>
      <p:sp>
        <p:nvSpPr>
          <p:cNvPr id="111" name="TextBox 110">
            <a:extLst>
              <a:ext uri="{FF2B5EF4-FFF2-40B4-BE49-F238E27FC236}">
                <a16:creationId xmlns:a16="http://schemas.microsoft.com/office/drawing/2014/main" id="{6DF3E742-305F-4F5B-B6C7-E1254D934E74}"/>
              </a:ext>
            </a:extLst>
          </p:cNvPr>
          <p:cNvSpPr txBox="1"/>
          <p:nvPr/>
        </p:nvSpPr>
        <p:spPr>
          <a:xfrm>
            <a:off x="6753130" y="2033618"/>
            <a:ext cx="171553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Directory based Edge Filtering</a:t>
            </a:r>
          </a:p>
        </p:txBody>
      </p:sp>
      <p:pic>
        <p:nvPicPr>
          <p:cNvPr id="99" name="Graphic 98" descr="Contract">
            <a:extLst>
              <a:ext uri="{FF2B5EF4-FFF2-40B4-BE49-F238E27FC236}">
                <a16:creationId xmlns:a16="http://schemas.microsoft.com/office/drawing/2014/main" id="{A66111C9-D7AC-4FE4-AE4A-ED5AD09BEBF0}"/>
              </a:ext>
            </a:extLst>
          </p:cNvPr>
          <p:cNvPicPr>
            <a:picLocks noChangeAspect="1"/>
          </p:cNvPicPr>
          <p:nvPr/>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83183" y="4514466"/>
            <a:ext cx="423535" cy="423535"/>
          </a:xfrm>
          <a:prstGeom prst="rect">
            <a:avLst/>
          </a:prstGeom>
        </p:spPr>
      </p:pic>
      <p:sp>
        <p:nvSpPr>
          <p:cNvPr id="100" name="TextBox 99">
            <a:extLst>
              <a:ext uri="{FF2B5EF4-FFF2-40B4-BE49-F238E27FC236}">
                <a16:creationId xmlns:a16="http://schemas.microsoft.com/office/drawing/2014/main" id="{CE3580A2-3B12-492D-AA74-8838B0234485}"/>
              </a:ext>
            </a:extLst>
          </p:cNvPr>
          <p:cNvSpPr txBox="1"/>
          <p:nvPr/>
        </p:nvSpPr>
        <p:spPr>
          <a:xfrm>
            <a:off x="129731" y="4970897"/>
            <a:ext cx="1130438"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Transport Custom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Rules</a:t>
            </a:r>
          </a:p>
        </p:txBody>
      </p:sp>
      <p:grpSp>
        <p:nvGrpSpPr>
          <p:cNvPr id="101" name="Group 100">
            <a:extLst>
              <a:ext uri="{FF2B5EF4-FFF2-40B4-BE49-F238E27FC236}">
                <a16:creationId xmlns:a16="http://schemas.microsoft.com/office/drawing/2014/main" id="{EDE1EDA9-8167-4FE5-806E-60D64BE86167}"/>
              </a:ext>
            </a:extLst>
          </p:cNvPr>
          <p:cNvGrpSpPr/>
          <p:nvPr/>
        </p:nvGrpSpPr>
        <p:grpSpPr>
          <a:xfrm>
            <a:off x="2782601" y="6059400"/>
            <a:ext cx="1439967" cy="732489"/>
            <a:chOff x="4872091" y="3320521"/>
            <a:chExt cx="1439967" cy="732489"/>
          </a:xfrm>
        </p:grpSpPr>
        <p:pic>
          <p:nvPicPr>
            <p:cNvPr id="102" name="Picture 101">
              <a:extLst>
                <a:ext uri="{FF2B5EF4-FFF2-40B4-BE49-F238E27FC236}">
                  <a16:creationId xmlns:a16="http://schemas.microsoft.com/office/drawing/2014/main" id="{1B711990-8F0E-4E6A-B4F7-6B87C00BA5C5}"/>
                </a:ext>
              </a:extLst>
            </p:cNvPr>
            <p:cNvPicPr>
              <a:picLocks noChangeAspect="1"/>
            </p:cNvPicPr>
            <p:nvPr/>
          </p:nvPicPr>
          <p:blipFill>
            <a:blip r:embed="rId11"/>
            <a:stretch>
              <a:fillRect/>
            </a:stretch>
          </p:blipFill>
          <p:spPr>
            <a:xfrm>
              <a:off x="5270610" y="3320521"/>
              <a:ext cx="591894" cy="470133"/>
            </a:xfrm>
            <a:prstGeom prst="rect">
              <a:avLst/>
            </a:prstGeom>
          </p:spPr>
        </p:pic>
        <p:sp>
          <p:nvSpPr>
            <p:cNvPr id="113" name="TextBox 112">
              <a:extLst>
                <a:ext uri="{FF2B5EF4-FFF2-40B4-BE49-F238E27FC236}">
                  <a16:creationId xmlns:a16="http://schemas.microsoft.com/office/drawing/2014/main" id="{F79FAC9E-0133-445A-9397-AAD7F6176581}"/>
                </a:ext>
              </a:extLst>
            </p:cNvPr>
            <p:cNvSpPr txBox="1"/>
            <p:nvPr/>
          </p:nvSpPr>
          <p:spPr>
            <a:xfrm>
              <a:off x="4872091" y="3683678"/>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Linked Content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Detonation</a:t>
              </a:r>
            </a:p>
          </p:txBody>
        </p:sp>
      </p:grpSp>
      <p:pic>
        <p:nvPicPr>
          <p:cNvPr id="114" name="Graphic 113" descr="Network">
            <a:extLst>
              <a:ext uri="{FF2B5EF4-FFF2-40B4-BE49-F238E27FC236}">
                <a16:creationId xmlns:a16="http://schemas.microsoft.com/office/drawing/2014/main" id="{621901DE-0D46-42AF-9E48-3DC38B8330D8}"/>
              </a:ext>
            </a:extLst>
          </p:cNvPr>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4411112" y="2942358"/>
            <a:ext cx="429906" cy="429906"/>
          </a:xfrm>
          <a:prstGeom prst="rect">
            <a:avLst/>
          </a:prstGeom>
        </p:spPr>
      </p:pic>
      <p:sp>
        <p:nvSpPr>
          <p:cNvPr id="115" name="TextBox 114">
            <a:extLst>
              <a:ext uri="{FF2B5EF4-FFF2-40B4-BE49-F238E27FC236}">
                <a16:creationId xmlns:a16="http://schemas.microsoft.com/office/drawing/2014/main" id="{7934CB81-96C8-484A-A529-D178BB48C32C}"/>
              </a:ext>
            </a:extLst>
          </p:cNvPr>
          <p:cNvSpPr txBox="1"/>
          <p:nvPr/>
        </p:nvSpPr>
        <p:spPr>
          <a:xfrm>
            <a:off x="4052455" y="3369872"/>
            <a:ext cx="1147221" cy="66941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Cross Domain Spoof Intelligence</a:t>
            </a:r>
          </a:p>
        </p:txBody>
      </p:sp>
    </p:spTree>
    <p:extLst>
      <p:ext uri="{BB962C8B-B14F-4D97-AF65-F5344CB8AC3E}">
        <p14:creationId xmlns:p14="http://schemas.microsoft.com/office/powerpoint/2010/main" val="3382418528"/>
      </p:ext>
    </p:extLst>
  </p:cSld>
  <p:clrMapOvr>
    <a:masterClrMapping/>
  </p:clrMapOvr>
  <p:transition>
    <p:fade/>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FC67F-F901-4E77-A8E1-2DA698751A6F}"/>
              </a:ext>
            </a:extLst>
          </p:cNvPr>
          <p:cNvSpPr>
            <a:spLocks noGrp="1"/>
          </p:cNvSpPr>
          <p:nvPr>
            <p:ph type="title"/>
          </p:nvPr>
        </p:nvSpPr>
        <p:spPr/>
        <p:txBody>
          <a:bodyPr/>
          <a:lstStyle/>
          <a:p>
            <a:r>
              <a:rPr lang="fr-FR" dirty="0"/>
              <a:t>Etape 3 : Les actions </a:t>
            </a:r>
          </a:p>
        </p:txBody>
      </p:sp>
      <p:pic>
        <p:nvPicPr>
          <p:cNvPr id="5" name="Picture 4">
            <a:extLst>
              <a:ext uri="{FF2B5EF4-FFF2-40B4-BE49-F238E27FC236}">
                <a16:creationId xmlns:a16="http://schemas.microsoft.com/office/drawing/2014/main" id="{3AB75F91-8369-4F62-8DFE-294E3A42D33A}"/>
              </a:ext>
            </a:extLst>
          </p:cNvPr>
          <p:cNvPicPr>
            <a:picLocks noChangeAspect="1"/>
          </p:cNvPicPr>
          <p:nvPr/>
        </p:nvPicPr>
        <p:blipFill>
          <a:blip r:embed="rId2"/>
          <a:stretch>
            <a:fillRect/>
          </a:stretch>
        </p:blipFill>
        <p:spPr>
          <a:xfrm>
            <a:off x="0" y="1729070"/>
            <a:ext cx="10248900" cy="4872231"/>
          </a:xfrm>
          <a:prstGeom prst="rect">
            <a:avLst/>
          </a:prstGeom>
        </p:spPr>
      </p:pic>
    </p:spTree>
    <p:extLst>
      <p:ext uri="{BB962C8B-B14F-4D97-AF65-F5344CB8AC3E}">
        <p14:creationId xmlns:p14="http://schemas.microsoft.com/office/powerpoint/2010/main" val="4104164958"/>
      </p:ext>
    </p:extLst>
  </p:cSld>
  <p:clrMapOvr>
    <a:masterClrMapping/>
  </p:clrMapOvr>
  <p:transition>
    <p:fade/>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94DEE-7E29-4CB4-B202-F298A177718A}"/>
              </a:ext>
            </a:extLst>
          </p:cNvPr>
          <p:cNvSpPr>
            <a:spLocks noGrp="1"/>
          </p:cNvSpPr>
          <p:nvPr>
            <p:ph type="title"/>
          </p:nvPr>
        </p:nvSpPr>
        <p:spPr>
          <a:xfrm>
            <a:off x="588263" y="457200"/>
            <a:ext cx="11018520" cy="1107996"/>
          </a:xfrm>
        </p:spPr>
        <p:txBody>
          <a:bodyPr/>
          <a:lstStyle/>
          <a:p>
            <a:r>
              <a:rPr lang="fr-FR" dirty="0"/>
              <a:t>Console</a:t>
            </a:r>
            <a:br>
              <a:rPr lang="fr-FR" dirty="0"/>
            </a:br>
            <a:endParaRPr lang="fr-FR" dirty="0"/>
          </a:p>
        </p:txBody>
      </p:sp>
      <p:sp>
        <p:nvSpPr>
          <p:cNvPr id="3" name="TextBox 2">
            <a:extLst>
              <a:ext uri="{FF2B5EF4-FFF2-40B4-BE49-F238E27FC236}">
                <a16:creationId xmlns:a16="http://schemas.microsoft.com/office/drawing/2014/main" id="{116C4C96-312E-4EDF-A261-5FD6FA321BE0}"/>
              </a:ext>
            </a:extLst>
          </p:cNvPr>
          <p:cNvSpPr txBox="1"/>
          <p:nvPr/>
        </p:nvSpPr>
        <p:spPr>
          <a:xfrm>
            <a:off x="588263" y="1653702"/>
            <a:ext cx="10345626" cy="923330"/>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a:ln>
                  <a:noFill/>
                </a:ln>
                <a:solidFill>
                  <a:srgbClr val="000000"/>
                </a:solidFill>
                <a:effectLst/>
                <a:uLnTx/>
                <a:uFillTx/>
                <a:latin typeface="Segoe UI"/>
                <a:ea typeface="+mn-ea"/>
                <a:cs typeface="+mn-cs"/>
                <a:hlinkClick r:id="rId2"/>
              </a:rPr>
              <a:t>https://protection.office.com/threatexplorer</a:t>
            </a:r>
            <a:endParaRPr kumimoji="0" lang="fr-FR" sz="2000" b="0" i="0" u="none" strike="noStrike" kern="1200" cap="none" spc="0" normalizeH="0" baseline="0" noProof="0" dirty="0">
              <a:ln>
                <a:noFill/>
              </a:ln>
              <a:solidFill>
                <a:srgbClr val="000000"/>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2000" b="0" i="0" u="none" strike="noStrike" kern="1200" cap="none" spc="0" normalizeH="0" baseline="0" noProof="0" dirty="0">
              <a:ln>
                <a:noFill/>
              </a:ln>
              <a:solidFill>
                <a:srgbClr val="000000"/>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2000" b="0" i="0" u="none" strike="noStrike" kern="1200" cap="none" spc="0" normalizeH="0" baseline="0" noProof="0" dirty="0" err="1">
              <a:ln>
                <a:noFill/>
              </a:ln>
              <a:solidFill>
                <a:srgbClr val="000000"/>
              </a:solidFill>
              <a:effectLst/>
              <a:uLnTx/>
              <a:uFillTx/>
              <a:latin typeface="Segoe UI"/>
              <a:ea typeface="+mn-ea"/>
              <a:cs typeface="+mn-cs"/>
            </a:endParaRPr>
          </a:p>
        </p:txBody>
      </p:sp>
      <p:pic>
        <p:nvPicPr>
          <p:cNvPr id="4" name="Picture 3">
            <a:extLst>
              <a:ext uri="{FF2B5EF4-FFF2-40B4-BE49-F238E27FC236}">
                <a16:creationId xmlns:a16="http://schemas.microsoft.com/office/drawing/2014/main" id="{DF14FCCC-E6FE-4234-9AB3-AF6E555B6D8F}"/>
              </a:ext>
            </a:extLst>
          </p:cNvPr>
          <p:cNvPicPr>
            <a:picLocks noChangeAspect="1"/>
          </p:cNvPicPr>
          <p:nvPr/>
        </p:nvPicPr>
        <p:blipFill>
          <a:blip r:embed="rId3"/>
          <a:stretch>
            <a:fillRect/>
          </a:stretch>
        </p:blipFill>
        <p:spPr>
          <a:xfrm>
            <a:off x="0" y="5838825"/>
            <a:ext cx="809625" cy="1019175"/>
          </a:xfrm>
          <a:prstGeom prst="rect">
            <a:avLst/>
          </a:prstGeom>
        </p:spPr>
      </p:pic>
      <p:pic>
        <p:nvPicPr>
          <p:cNvPr id="8" name="Picture 7">
            <a:extLst>
              <a:ext uri="{FF2B5EF4-FFF2-40B4-BE49-F238E27FC236}">
                <a16:creationId xmlns:a16="http://schemas.microsoft.com/office/drawing/2014/main" id="{DD17F719-FA82-4B64-A08A-9284C6AAC4C5}"/>
              </a:ext>
            </a:extLst>
          </p:cNvPr>
          <p:cNvPicPr>
            <a:picLocks noChangeAspect="1"/>
          </p:cNvPicPr>
          <p:nvPr/>
        </p:nvPicPr>
        <p:blipFill>
          <a:blip r:embed="rId4"/>
          <a:stretch>
            <a:fillRect/>
          </a:stretch>
        </p:blipFill>
        <p:spPr>
          <a:xfrm>
            <a:off x="809625" y="5838824"/>
            <a:ext cx="896497" cy="1019175"/>
          </a:xfrm>
          <a:prstGeom prst="rect">
            <a:avLst/>
          </a:prstGeom>
        </p:spPr>
      </p:pic>
      <p:pic>
        <p:nvPicPr>
          <p:cNvPr id="7" name="Picture 6">
            <a:extLst>
              <a:ext uri="{FF2B5EF4-FFF2-40B4-BE49-F238E27FC236}">
                <a16:creationId xmlns:a16="http://schemas.microsoft.com/office/drawing/2014/main" id="{641C0E53-7CE9-44BE-8BDF-7B7CC5C985BA}"/>
              </a:ext>
            </a:extLst>
          </p:cNvPr>
          <p:cNvPicPr>
            <a:picLocks noChangeAspect="1"/>
          </p:cNvPicPr>
          <p:nvPr/>
        </p:nvPicPr>
        <p:blipFill>
          <a:blip r:embed="rId5"/>
          <a:stretch>
            <a:fillRect/>
          </a:stretch>
        </p:blipFill>
        <p:spPr>
          <a:xfrm>
            <a:off x="8238229" y="0"/>
            <a:ext cx="3946922" cy="6858000"/>
          </a:xfrm>
          <a:prstGeom prst="rect">
            <a:avLst/>
          </a:prstGeom>
        </p:spPr>
      </p:pic>
      <p:pic>
        <p:nvPicPr>
          <p:cNvPr id="10" name="Picture 9">
            <a:extLst>
              <a:ext uri="{FF2B5EF4-FFF2-40B4-BE49-F238E27FC236}">
                <a16:creationId xmlns:a16="http://schemas.microsoft.com/office/drawing/2014/main" id="{E88FC78E-4990-4B16-B6DD-248EF736C525}"/>
              </a:ext>
            </a:extLst>
          </p:cNvPr>
          <p:cNvPicPr>
            <a:picLocks noChangeAspect="1"/>
          </p:cNvPicPr>
          <p:nvPr/>
        </p:nvPicPr>
        <p:blipFill>
          <a:blip r:embed="rId6"/>
          <a:stretch>
            <a:fillRect/>
          </a:stretch>
        </p:blipFill>
        <p:spPr>
          <a:xfrm>
            <a:off x="4803383" y="4074611"/>
            <a:ext cx="3313202" cy="2783388"/>
          </a:xfrm>
          <a:prstGeom prst="rect">
            <a:avLst/>
          </a:prstGeom>
        </p:spPr>
      </p:pic>
    </p:spTree>
    <p:extLst>
      <p:ext uri="{BB962C8B-B14F-4D97-AF65-F5344CB8AC3E}">
        <p14:creationId xmlns:p14="http://schemas.microsoft.com/office/powerpoint/2010/main" val="895332600"/>
      </p:ext>
    </p:extLst>
  </p:cSld>
  <p:clrMapOvr>
    <a:masterClrMapping/>
  </p:clrMapOvr>
  <p:transition>
    <p:fade/>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6140E-355C-4328-B72C-AC5782540B29}"/>
              </a:ext>
            </a:extLst>
          </p:cNvPr>
          <p:cNvSpPr>
            <a:spLocks noGrp="1"/>
          </p:cNvSpPr>
          <p:nvPr>
            <p:ph type="title"/>
          </p:nvPr>
        </p:nvSpPr>
        <p:spPr>
          <a:xfrm>
            <a:off x="159763" y="282539"/>
            <a:ext cx="11018520" cy="553998"/>
          </a:xfrm>
        </p:spPr>
        <p:txBody>
          <a:bodyPr/>
          <a:lstStyle/>
          <a:p>
            <a:r>
              <a:rPr lang="fr-FR" dirty="0" err="1"/>
              <a:t>From</a:t>
            </a:r>
            <a:r>
              <a:rPr lang="fr-FR" dirty="0"/>
              <a:t> </a:t>
            </a:r>
            <a:r>
              <a:rPr lang="fr-FR" dirty="0" err="1"/>
              <a:t>Alert</a:t>
            </a:r>
            <a:r>
              <a:rPr lang="fr-FR" dirty="0"/>
              <a:t> menu</a:t>
            </a:r>
          </a:p>
        </p:txBody>
      </p:sp>
      <p:pic>
        <p:nvPicPr>
          <p:cNvPr id="4" name="Picture 3">
            <a:extLst>
              <a:ext uri="{FF2B5EF4-FFF2-40B4-BE49-F238E27FC236}">
                <a16:creationId xmlns:a16="http://schemas.microsoft.com/office/drawing/2014/main" id="{7732A99B-C342-4DFC-B5FC-495CA97AD6DD}"/>
              </a:ext>
            </a:extLst>
          </p:cNvPr>
          <p:cNvPicPr>
            <a:picLocks noChangeAspect="1"/>
          </p:cNvPicPr>
          <p:nvPr/>
        </p:nvPicPr>
        <p:blipFill>
          <a:blip r:embed="rId2"/>
          <a:stretch>
            <a:fillRect/>
          </a:stretch>
        </p:blipFill>
        <p:spPr>
          <a:xfrm>
            <a:off x="0" y="1116030"/>
            <a:ext cx="11178283" cy="5741970"/>
          </a:xfrm>
          <a:prstGeom prst="rect">
            <a:avLst/>
          </a:prstGeom>
        </p:spPr>
      </p:pic>
    </p:spTree>
    <p:extLst>
      <p:ext uri="{BB962C8B-B14F-4D97-AF65-F5344CB8AC3E}">
        <p14:creationId xmlns:p14="http://schemas.microsoft.com/office/powerpoint/2010/main" val="3165699373"/>
      </p:ext>
    </p:extLst>
  </p:cSld>
  <p:clrMapOvr>
    <a:masterClrMapping/>
  </p:clrMapOvr>
  <p:transition>
    <p:fade/>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9604DD-AA9E-4F68-89D1-AC61B1CC192D}"/>
              </a:ext>
            </a:extLst>
          </p:cNvPr>
          <p:cNvSpPr>
            <a:spLocks noGrp="1"/>
          </p:cNvSpPr>
          <p:nvPr>
            <p:ph type="title"/>
          </p:nvPr>
        </p:nvSpPr>
        <p:spPr>
          <a:xfrm>
            <a:off x="197845" y="118153"/>
            <a:ext cx="11018520" cy="553998"/>
          </a:xfrm>
        </p:spPr>
        <p:txBody>
          <a:bodyPr/>
          <a:lstStyle/>
          <a:p>
            <a:r>
              <a:rPr lang="fr-FR" dirty="0" err="1"/>
              <a:t>Investiguation</a:t>
            </a:r>
            <a:r>
              <a:rPr lang="fr-FR" dirty="0"/>
              <a:t> Graph</a:t>
            </a:r>
          </a:p>
        </p:txBody>
      </p:sp>
      <p:pic>
        <p:nvPicPr>
          <p:cNvPr id="4" name="Picture 3">
            <a:extLst>
              <a:ext uri="{FF2B5EF4-FFF2-40B4-BE49-F238E27FC236}">
                <a16:creationId xmlns:a16="http://schemas.microsoft.com/office/drawing/2014/main" id="{A0142F56-C42C-4547-8822-19BE488FB967}"/>
              </a:ext>
            </a:extLst>
          </p:cNvPr>
          <p:cNvPicPr>
            <a:picLocks noChangeAspect="1"/>
          </p:cNvPicPr>
          <p:nvPr/>
        </p:nvPicPr>
        <p:blipFill>
          <a:blip r:embed="rId2"/>
          <a:stretch>
            <a:fillRect/>
          </a:stretch>
        </p:blipFill>
        <p:spPr>
          <a:xfrm>
            <a:off x="0" y="876300"/>
            <a:ext cx="12192000" cy="5981700"/>
          </a:xfrm>
          <a:prstGeom prst="rect">
            <a:avLst/>
          </a:prstGeom>
        </p:spPr>
      </p:pic>
    </p:spTree>
    <p:extLst>
      <p:ext uri="{BB962C8B-B14F-4D97-AF65-F5344CB8AC3E}">
        <p14:creationId xmlns:p14="http://schemas.microsoft.com/office/powerpoint/2010/main" val="4196594307"/>
      </p:ext>
    </p:extLst>
  </p:cSld>
  <p:clrMapOvr>
    <a:masterClrMapping/>
  </p:clrMapOvr>
  <p:transition>
    <p:fade/>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6A523D3-6CEE-4E50-ACC0-DB031E988B95}"/>
              </a:ext>
            </a:extLst>
          </p:cNvPr>
          <p:cNvSpPr>
            <a:spLocks noGrp="1"/>
          </p:cNvSpPr>
          <p:nvPr>
            <p:ph type="title"/>
          </p:nvPr>
        </p:nvSpPr>
        <p:spPr>
          <a:xfrm>
            <a:off x="197845" y="118153"/>
            <a:ext cx="11018520" cy="553998"/>
          </a:xfrm>
        </p:spPr>
        <p:txBody>
          <a:bodyPr/>
          <a:lstStyle/>
          <a:p>
            <a:r>
              <a:rPr lang="fr-FR" dirty="0"/>
              <a:t>Actions</a:t>
            </a:r>
          </a:p>
        </p:txBody>
      </p:sp>
      <p:pic>
        <p:nvPicPr>
          <p:cNvPr id="5" name="Picture 4">
            <a:extLst>
              <a:ext uri="{FF2B5EF4-FFF2-40B4-BE49-F238E27FC236}">
                <a16:creationId xmlns:a16="http://schemas.microsoft.com/office/drawing/2014/main" id="{BB028DA0-7387-4986-9915-564AD85D17FF}"/>
              </a:ext>
            </a:extLst>
          </p:cNvPr>
          <p:cNvPicPr>
            <a:picLocks noChangeAspect="1"/>
          </p:cNvPicPr>
          <p:nvPr/>
        </p:nvPicPr>
        <p:blipFill>
          <a:blip r:embed="rId2"/>
          <a:stretch>
            <a:fillRect/>
          </a:stretch>
        </p:blipFill>
        <p:spPr>
          <a:xfrm>
            <a:off x="197845" y="843917"/>
            <a:ext cx="11774184" cy="5765163"/>
          </a:xfrm>
          <a:prstGeom prst="rect">
            <a:avLst/>
          </a:prstGeom>
        </p:spPr>
      </p:pic>
    </p:spTree>
    <p:extLst>
      <p:ext uri="{BB962C8B-B14F-4D97-AF65-F5344CB8AC3E}">
        <p14:creationId xmlns:p14="http://schemas.microsoft.com/office/powerpoint/2010/main" val="3527823465"/>
      </p:ext>
    </p:extLst>
  </p:cSld>
  <p:clrMapOvr>
    <a:masterClrMapping/>
  </p:clrMapOvr>
  <p:transition>
    <p:fade/>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FA44B4-3B90-466A-8C6F-7BFB226383C8}"/>
              </a:ext>
            </a:extLst>
          </p:cNvPr>
          <p:cNvSpPr>
            <a:spLocks noGrp="1"/>
          </p:cNvSpPr>
          <p:nvPr>
            <p:ph type="title"/>
          </p:nvPr>
        </p:nvSpPr>
        <p:spPr>
          <a:xfrm>
            <a:off x="393054" y="210620"/>
            <a:ext cx="11018520" cy="553998"/>
          </a:xfrm>
        </p:spPr>
        <p:txBody>
          <a:bodyPr/>
          <a:lstStyle/>
          <a:p>
            <a:r>
              <a:rPr lang="fr-FR" dirty="0"/>
              <a:t>Details de l’investigation </a:t>
            </a:r>
          </a:p>
        </p:txBody>
      </p:sp>
      <p:pic>
        <p:nvPicPr>
          <p:cNvPr id="4" name="Picture 3">
            <a:extLst>
              <a:ext uri="{FF2B5EF4-FFF2-40B4-BE49-F238E27FC236}">
                <a16:creationId xmlns:a16="http://schemas.microsoft.com/office/drawing/2014/main" id="{EC934B39-FB0D-4C24-8DB0-A1BF8BDD905B}"/>
              </a:ext>
            </a:extLst>
          </p:cNvPr>
          <p:cNvPicPr>
            <a:picLocks noChangeAspect="1"/>
          </p:cNvPicPr>
          <p:nvPr/>
        </p:nvPicPr>
        <p:blipFill>
          <a:blip r:embed="rId2"/>
          <a:stretch>
            <a:fillRect/>
          </a:stretch>
        </p:blipFill>
        <p:spPr>
          <a:xfrm>
            <a:off x="393054" y="946793"/>
            <a:ext cx="10928279" cy="5613550"/>
          </a:xfrm>
          <a:prstGeom prst="rect">
            <a:avLst/>
          </a:prstGeom>
        </p:spPr>
      </p:pic>
    </p:spTree>
    <p:extLst>
      <p:ext uri="{BB962C8B-B14F-4D97-AF65-F5344CB8AC3E}">
        <p14:creationId xmlns:p14="http://schemas.microsoft.com/office/powerpoint/2010/main" val="1244935386"/>
      </p:ext>
    </p:extLst>
  </p:cSld>
  <p:clrMapOvr>
    <a:masterClrMapping/>
  </p:clrMapOvr>
  <p:transition>
    <p:fade/>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D87FA7-9282-4272-8E50-9D3CAF1463B7}"/>
              </a:ext>
            </a:extLst>
          </p:cNvPr>
          <p:cNvPicPr>
            <a:picLocks noChangeAspect="1"/>
          </p:cNvPicPr>
          <p:nvPr/>
        </p:nvPicPr>
        <p:blipFill>
          <a:blip r:embed="rId3"/>
          <a:stretch>
            <a:fillRect/>
          </a:stretch>
        </p:blipFill>
        <p:spPr>
          <a:xfrm>
            <a:off x="588263" y="1468679"/>
            <a:ext cx="9653081" cy="4932121"/>
          </a:xfrm>
          <a:prstGeom prst="rect">
            <a:avLst/>
          </a:prstGeom>
        </p:spPr>
      </p:pic>
      <p:sp>
        <p:nvSpPr>
          <p:cNvPr id="5" name="Title 1">
            <a:extLst>
              <a:ext uri="{FF2B5EF4-FFF2-40B4-BE49-F238E27FC236}">
                <a16:creationId xmlns:a16="http://schemas.microsoft.com/office/drawing/2014/main" id="{94D00A76-AAC2-47D0-A888-53417A1A1435}"/>
              </a:ext>
            </a:extLst>
          </p:cNvPr>
          <p:cNvSpPr>
            <a:spLocks noGrp="1"/>
          </p:cNvSpPr>
          <p:nvPr>
            <p:ph type="title"/>
          </p:nvPr>
        </p:nvSpPr>
        <p:spPr>
          <a:xfrm>
            <a:off x="588263" y="457200"/>
            <a:ext cx="11018520" cy="553998"/>
          </a:xfrm>
        </p:spPr>
        <p:txBody>
          <a:bodyPr/>
          <a:lstStyle/>
          <a:p>
            <a:r>
              <a:rPr lang="fr-FR" dirty="0"/>
              <a:t>Details des investigations</a:t>
            </a:r>
          </a:p>
        </p:txBody>
      </p:sp>
    </p:spTree>
    <p:extLst>
      <p:ext uri="{BB962C8B-B14F-4D97-AF65-F5344CB8AC3E}">
        <p14:creationId xmlns:p14="http://schemas.microsoft.com/office/powerpoint/2010/main" val="4267339736"/>
      </p:ext>
    </p:extLst>
  </p:cSld>
  <p:clrMapOvr>
    <a:masterClrMapping/>
  </p:clrMapOvr>
  <p:transition>
    <p:fade/>
  </p:transition>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2472E45-BCFA-4FA5-9A8D-66F56A6DDA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6841" y="774750"/>
            <a:ext cx="7157001" cy="4948035"/>
          </a:xfrm>
          <a:prstGeom prst="rect">
            <a:avLst/>
          </a:prstGeom>
        </p:spPr>
      </p:pic>
      <p:sp>
        <p:nvSpPr>
          <p:cNvPr id="55" name="Title 1">
            <a:extLst>
              <a:ext uri="{FF2B5EF4-FFF2-40B4-BE49-F238E27FC236}">
                <a16:creationId xmlns:a16="http://schemas.microsoft.com/office/drawing/2014/main" id="{5330F564-692B-44BE-AF1B-2A014FA7EB2F}"/>
              </a:ext>
            </a:extLst>
          </p:cNvPr>
          <p:cNvSpPr txBox="1">
            <a:spLocks/>
          </p:cNvSpPr>
          <p:nvPr/>
        </p:nvSpPr>
        <p:spPr>
          <a:xfrm>
            <a:off x="426424" y="1577401"/>
            <a:ext cx="11336039" cy="758022"/>
          </a:xfrm>
          <a:prstGeom prst="rect">
            <a:avLst/>
          </a:prstGeom>
        </p:spPr>
        <p:txBody>
          <a:bodyPr vert="horz" wrap="square" lIns="0" tIns="164592" rIns="0" bIns="0" rtlCol="0" anchor="t">
            <a:noAutofit/>
          </a:bodyPr>
          <a:lstStyle>
            <a:lvl1pPr algn="l" defTabSz="914367" rtl="0" eaLnBrk="1" latinLnBrk="0" hangingPunct="1">
              <a:lnSpc>
                <a:spcPct val="90000"/>
              </a:lnSpc>
              <a:spcBef>
                <a:spcPct val="0"/>
              </a:spcBef>
              <a:buNone/>
              <a:defRPr lang="en-US" sz="3137" b="0" kern="1200" cap="none" spc="-147" baseline="0">
                <a:ln w="3175">
                  <a:noFill/>
                </a:ln>
                <a:gradFill>
                  <a:gsLst>
                    <a:gs pos="0">
                      <a:schemeClr val="tx1"/>
                    </a:gs>
                    <a:gs pos="100000">
                      <a:schemeClr val="tx1"/>
                    </a:gs>
                  </a:gsLst>
                  <a:lin ang="5400000" scaled="0"/>
                </a:gradFill>
                <a:effectLst/>
                <a:latin typeface="+mj-lt"/>
                <a:ea typeface="+mn-ea"/>
                <a:cs typeface="Segoe UI" pitchFamily="34" charset="0"/>
              </a:defRPr>
            </a:lvl1pPr>
          </a:lstStyle>
          <a:p>
            <a:pPr marL="0" marR="0" lvl="0" indent="0" algn="l" defTabSz="914367"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147" normalizeH="0" baseline="0" noProof="0" dirty="0">
                <a:ln w="3175">
                  <a:noFill/>
                </a:ln>
                <a:gradFill>
                  <a:gsLst>
                    <a:gs pos="0">
                      <a:srgbClr val="0078D4"/>
                    </a:gs>
                    <a:gs pos="100000">
                      <a:srgbClr val="0078D4"/>
                    </a:gs>
                  </a:gsLst>
                  <a:lin ang="5400000" scaled="0"/>
                </a:gradFill>
                <a:effectLst/>
                <a:uLnTx/>
                <a:uFillTx/>
                <a:latin typeface="Segoe UI Semibold" panose="020B0702040204020203" pitchFamily="34" charset="0"/>
                <a:ea typeface="+mn-ea"/>
                <a:cs typeface="Segoe UI Semibold" panose="020B0702040204020203" pitchFamily="34" charset="0"/>
              </a:rPr>
              <a:t>Awareness </a:t>
            </a:r>
            <a:br>
              <a:rPr kumimoji="0" lang="en-US" sz="3600" b="0" i="0" u="none" strike="noStrike" kern="1200" cap="none" spc="-147" normalizeH="0" baseline="0" noProof="0" dirty="0">
                <a:ln w="3175">
                  <a:noFill/>
                </a:ln>
                <a:gradFill>
                  <a:gsLst>
                    <a:gs pos="0">
                      <a:srgbClr val="0078D4"/>
                    </a:gs>
                    <a:gs pos="100000">
                      <a:srgbClr val="0078D4"/>
                    </a:gs>
                  </a:gsLst>
                  <a:lin ang="5400000" scaled="0"/>
                </a:gradFill>
                <a:effectLst/>
                <a:uLnTx/>
                <a:uFillTx/>
                <a:latin typeface="Segoe UI Semibold" panose="020B0702040204020203" pitchFamily="34" charset="0"/>
                <a:ea typeface="+mn-ea"/>
                <a:cs typeface="Segoe UI Semibold" panose="020B0702040204020203" pitchFamily="34" charset="0"/>
              </a:rPr>
            </a:br>
            <a:r>
              <a:rPr kumimoji="0" lang="en-US" sz="3600" b="0" i="0" u="none" strike="noStrike" kern="1200" cap="none" spc="-147" normalizeH="0" baseline="0" noProof="0" dirty="0">
                <a:ln w="3175">
                  <a:noFill/>
                </a:ln>
                <a:gradFill>
                  <a:gsLst>
                    <a:gs pos="0">
                      <a:srgbClr val="0078D4"/>
                    </a:gs>
                    <a:gs pos="100000">
                      <a:srgbClr val="0078D4"/>
                    </a:gs>
                  </a:gsLst>
                  <a:lin ang="5400000" scaled="0"/>
                </a:gradFill>
                <a:effectLst/>
                <a:uLnTx/>
                <a:uFillTx/>
                <a:latin typeface="Segoe UI Semibold" panose="020B0702040204020203" pitchFamily="34" charset="0"/>
                <a:ea typeface="+mn-ea"/>
                <a:cs typeface="Segoe UI Semibold" panose="020B0702040204020203" pitchFamily="34" charset="0"/>
              </a:rPr>
              <a:t>&amp; Training</a:t>
            </a:r>
          </a:p>
        </p:txBody>
      </p:sp>
      <p:sp>
        <p:nvSpPr>
          <p:cNvPr id="56" name="TextBox 55">
            <a:extLst>
              <a:ext uri="{FF2B5EF4-FFF2-40B4-BE49-F238E27FC236}">
                <a16:creationId xmlns:a16="http://schemas.microsoft.com/office/drawing/2014/main" id="{48CA9266-4A13-41B0-B46E-3441AF0B9E10}"/>
              </a:ext>
            </a:extLst>
          </p:cNvPr>
          <p:cNvSpPr txBox="1"/>
          <p:nvPr/>
        </p:nvSpPr>
        <p:spPr>
          <a:xfrm>
            <a:off x="373881" y="3049685"/>
            <a:ext cx="3774786" cy="2446824"/>
          </a:xfrm>
          <a:prstGeom prst="rect">
            <a:avLst/>
          </a:prstGeom>
          <a:noFill/>
        </p:spPr>
        <p:txBody>
          <a:bodyPr wrap="square" rtlCol="0">
            <a:spAutoFit/>
          </a:bodyPr>
          <a:lstStyle/>
          <a:p>
            <a:pPr marL="341313" marR="0" lvl="0" indent="-341313" algn="l" defTabSz="914400" rtl="0" eaLnBrk="1" fontAlgn="auto" latinLnBrk="0" hangingPunct="1">
              <a:lnSpc>
                <a:spcPct val="100000"/>
              </a:lnSpc>
              <a:spcBef>
                <a:spcPts val="0"/>
              </a:spcBef>
              <a:spcAft>
                <a:spcPts val="1800"/>
              </a:spcAft>
              <a:buClrTx/>
              <a:buSzTx/>
              <a:buFontTx/>
              <a:buBlip>
                <a:blip r:embed="rId4"/>
              </a:buBlip>
              <a:tabLst/>
              <a:defRPr/>
            </a:pPr>
            <a:r>
              <a:rPr kumimoji="0" lang="en-US" sz="1800" b="0" i="0" u="none" strike="noStrike" kern="1200" cap="none" spc="0" normalizeH="0" baseline="0" noProof="0" dirty="0">
                <a:ln>
                  <a:noFill/>
                </a:ln>
                <a:solidFill>
                  <a:srgbClr val="282828"/>
                </a:solidFill>
                <a:effectLst/>
                <a:uLnTx/>
                <a:uFillTx/>
                <a:latin typeface="Segoe UI Semibold"/>
                <a:ea typeface="+mn-ea"/>
                <a:cs typeface="Segoe UI" panose="020B0502040204020203" pitchFamily="34" charset="0"/>
              </a:rPr>
              <a:t>Enhanced simulation management</a:t>
            </a:r>
          </a:p>
          <a:p>
            <a:pPr marL="341313" marR="0" lvl="0" indent="-341313" algn="l" defTabSz="914400" rtl="0" eaLnBrk="1" fontAlgn="auto" latinLnBrk="0" hangingPunct="1">
              <a:lnSpc>
                <a:spcPct val="100000"/>
              </a:lnSpc>
              <a:spcBef>
                <a:spcPts val="0"/>
              </a:spcBef>
              <a:spcAft>
                <a:spcPts val="1800"/>
              </a:spcAft>
              <a:buClrTx/>
              <a:buSzTx/>
              <a:buFontTx/>
              <a:buBlip>
                <a:blip r:embed="rId4"/>
              </a:buBlip>
              <a:tabLst/>
              <a:defRPr/>
            </a:pPr>
            <a:r>
              <a:rPr kumimoji="0" lang="en-US" sz="1800" b="0" i="0" u="none" strike="noStrike" kern="1200" cap="none" spc="0" normalizeH="0" baseline="0" noProof="0" dirty="0">
                <a:ln>
                  <a:noFill/>
                </a:ln>
                <a:solidFill>
                  <a:srgbClr val="282828"/>
                </a:solidFill>
                <a:effectLst/>
                <a:uLnTx/>
                <a:uFillTx/>
                <a:latin typeface="Segoe UI Semibold"/>
                <a:ea typeface="+mn-ea"/>
                <a:cs typeface="Segoe UI" panose="020B0502040204020203" pitchFamily="34" charset="0"/>
              </a:rPr>
              <a:t>Dynamic end user training</a:t>
            </a:r>
          </a:p>
          <a:p>
            <a:pPr marL="341313" marR="0" lvl="0" indent="-341313" algn="l" defTabSz="914400" rtl="0" eaLnBrk="1" fontAlgn="auto" latinLnBrk="0" hangingPunct="1">
              <a:lnSpc>
                <a:spcPct val="100000"/>
              </a:lnSpc>
              <a:spcBef>
                <a:spcPts val="0"/>
              </a:spcBef>
              <a:spcAft>
                <a:spcPts val="1800"/>
              </a:spcAft>
              <a:buClrTx/>
              <a:buSzTx/>
              <a:buFontTx/>
              <a:buBlip>
                <a:blip r:embed="rId4"/>
              </a:buBlip>
              <a:tabLst/>
              <a:defRPr/>
            </a:pPr>
            <a:r>
              <a:rPr kumimoji="0" lang="en-US" sz="1800" b="0" i="0" u="none" strike="noStrike" kern="1200" cap="none" spc="0" normalizeH="0" baseline="0" noProof="0" dirty="0">
                <a:ln>
                  <a:noFill/>
                </a:ln>
                <a:solidFill>
                  <a:srgbClr val="282828"/>
                </a:solidFill>
                <a:effectLst/>
                <a:uLnTx/>
                <a:uFillTx/>
                <a:latin typeface="Segoe UI Semibold"/>
                <a:ea typeface="+mn-ea"/>
                <a:cs typeface="Segoe UI" panose="020B0502040204020203" pitchFamily="34" charset="0"/>
              </a:rPr>
              <a:t>Detailed reporting and insights</a:t>
            </a:r>
          </a:p>
          <a:p>
            <a:pPr marL="341313" marR="0" lvl="0" indent="-341313" algn="l" defTabSz="914400" rtl="0" eaLnBrk="1" fontAlgn="auto" latinLnBrk="0" hangingPunct="1">
              <a:lnSpc>
                <a:spcPct val="100000"/>
              </a:lnSpc>
              <a:spcBef>
                <a:spcPts val="0"/>
              </a:spcBef>
              <a:spcAft>
                <a:spcPts val="1800"/>
              </a:spcAft>
              <a:buClrTx/>
              <a:buSzTx/>
              <a:buFontTx/>
              <a:buBlip>
                <a:blip r:embed="rId4"/>
              </a:buBlip>
              <a:tabLst/>
              <a:defRPr/>
            </a:pPr>
            <a:r>
              <a:rPr kumimoji="0" lang="en-US" sz="1800" b="0" i="0" u="none" strike="noStrike" kern="1200" cap="none" spc="0" normalizeH="0" baseline="0" noProof="0" dirty="0">
                <a:ln>
                  <a:noFill/>
                </a:ln>
                <a:solidFill>
                  <a:srgbClr val="282828"/>
                </a:solidFill>
                <a:effectLst/>
                <a:uLnTx/>
                <a:uFillTx/>
                <a:latin typeface="Segoe UI Semibold"/>
                <a:ea typeface="+mn-ea"/>
                <a:cs typeface="Segoe UI" panose="020B0502040204020203" pitchFamily="34" charset="0"/>
              </a:rPr>
              <a:t>Native experiences foster </a:t>
            </a:r>
            <a:br>
              <a:rPr kumimoji="0" lang="en-US" sz="1800" b="0" i="0" u="none" strike="noStrike" kern="1200" cap="none" spc="0" normalizeH="0" baseline="0" noProof="0" dirty="0">
                <a:ln>
                  <a:noFill/>
                </a:ln>
                <a:solidFill>
                  <a:srgbClr val="282828"/>
                </a:solidFill>
                <a:effectLst/>
                <a:uLnTx/>
                <a:uFillTx/>
                <a:latin typeface="Segoe UI Semibold"/>
                <a:ea typeface="+mn-ea"/>
                <a:cs typeface="Segoe UI" panose="020B0502040204020203" pitchFamily="34" charset="0"/>
              </a:rPr>
            </a:br>
            <a:r>
              <a:rPr kumimoji="0" lang="en-US" sz="1800" b="0" i="0" u="none" strike="noStrike" kern="1200" cap="none" spc="0" normalizeH="0" baseline="0" noProof="0" dirty="0">
                <a:ln>
                  <a:noFill/>
                </a:ln>
                <a:solidFill>
                  <a:srgbClr val="282828"/>
                </a:solidFill>
                <a:effectLst/>
                <a:uLnTx/>
                <a:uFillTx/>
                <a:latin typeface="Segoe UI Semibold"/>
                <a:ea typeface="+mn-ea"/>
                <a:cs typeface="Segoe UI" panose="020B0502040204020203" pitchFamily="34" charset="0"/>
              </a:rPr>
              <a:t>user awareness</a:t>
            </a:r>
          </a:p>
        </p:txBody>
      </p:sp>
      <p:pic>
        <p:nvPicPr>
          <p:cNvPr id="3" name="Picture 2" descr="A screenshot of a cell phone&#10;&#10;Description automatically generated">
            <a:extLst>
              <a:ext uri="{FF2B5EF4-FFF2-40B4-BE49-F238E27FC236}">
                <a16:creationId xmlns:a16="http://schemas.microsoft.com/office/drawing/2014/main" id="{2DD805B8-A8E3-4A4C-96AA-31D52DCD069E}"/>
              </a:ext>
            </a:extLst>
          </p:cNvPr>
          <p:cNvPicPr>
            <a:picLocks noChangeAspect="1"/>
          </p:cNvPicPr>
          <p:nvPr/>
        </p:nvPicPr>
        <p:blipFill rotWithShape="1">
          <a:blip r:embed="rId5">
            <a:extLst>
              <a:ext uri="{28A0092B-C50C-407E-A947-70E740481C1C}">
                <a14:useLocalDpi xmlns:a14="http://schemas.microsoft.com/office/drawing/2010/main" val="0"/>
              </a:ext>
            </a:extLst>
          </a:blip>
          <a:srcRect r="12433"/>
          <a:stretch/>
        </p:blipFill>
        <p:spPr>
          <a:xfrm>
            <a:off x="4877155" y="795331"/>
            <a:ext cx="7314845" cy="5042537"/>
          </a:xfrm>
          <a:prstGeom prst="rect">
            <a:avLst/>
          </a:prstGeom>
        </p:spPr>
      </p:pic>
      <p:pic>
        <p:nvPicPr>
          <p:cNvPr id="2" name="Picture 1" descr="A screenshot of a cell phone&#10;&#10;Description automatically generated">
            <a:extLst>
              <a:ext uri="{FF2B5EF4-FFF2-40B4-BE49-F238E27FC236}">
                <a16:creationId xmlns:a16="http://schemas.microsoft.com/office/drawing/2014/main" id="{E6A1C87B-D1CC-456C-A58A-A298EA613B28}"/>
              </a:ext>
            </a:extLst>
          </p:cNvPr>
          <p:cNvPicPr>
            <a:picLocks noChangeAspect="1"/>
          </p:cNvPicPr>
          <p:nvPr/>
        </p:nvPicPr>
        <p:blipFill rotWithShape="1">
          <a:blip r:embed="rId6">
            <a:extLst>
              <a:ext uri="{28A0092B-C50C-407E-A947-70E740481C1C}">
                <a14:useLocalDpi xmlns:a14="http://schemas.microsoft.com/office/drawing/2010/main" val="0"/>
              </a:ext>
            </a:extLst>
          </a:blip>
          <a:srcRect l="11636" t="8685" r="9067" b="47683"/>
          <a:stretch/>
        </p:blipFill>
        <p:spPr>
          <a:xfrm>
            <a:off x="4877156" y="789904"/>
            <a:ext cx="7581684" cy="5042537"/>
          </a:xfrm>
          <a:prstGeom prst="rect">
            <a:avLst/>
          </a:prstGeom>
        </p:spPr>
      </p:pic>
      <p:pic>
        <p:nvPicPr>
          <p:cNvPr id="5" name="Picture 4" descr="A screenshot of a cell phone&#10;&#10;Description automatically generated">
            <a:extLst>
              <a:ext uri="{FF2B5EF4-FFF2-40B4-BE49-F238E27FC236}">
                <a16:creationId xmlns:a16="http://schemas.microsoft.com/office/drawing/2014/main" id="{5C51BC8E-9D84-4A54-899C-3D00836DAB3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84679" y="794200"/>
            <a:ext cx="7466344" cy="4969786"/>
          </a:xfrm>
          <a:prstGeom prst="rect">
            <a:avLst/>
          </a:prstGeom>
        </p:spPr>
      </p:pic>
      <p:grpSp>
        <p:nvGrpSpPr>
          <p:cNvPr id="7" name="Group 6">
            <a:extLst>
              <a:ext uri="{FF2B5EF4-FFF2-40B4-BE49-F238E27FC236}">
                <a16:creationId xmlns:a16="http://schemas.microsoft.com/office/drawing/2014/main" id="{882805FA-09B8-436E-AA71-3F3F2D29A7FF}"/>
              </a:ext>
            </a:extLst>
          </p:cNvPr>
          <p:cNvGrpSpPr/>
          <p:nvPr/>
        </p:nvGrpSpPr>
        <p:grpSpPr>
          <a:xfrm>
            <a:off x="432070" y="5967488"/>
            <a:ext cx="3574073" cy="502869"/>
            <a:chOff x="432070" y="5967488"/>
            <a:chExt cx="3574073" cy="502869"/>
          </a:xfrm>
        </p:grpSpPr>
        <p:sp>
          <p:nvSpPr>
            <p:cNvPr id="59" name="Oval 58">
              <a:extLst>
                <a:ext uri="{FF2B5EF4-FFF2-40B4-BE49-F238E27FC236}">
                  <a16:creationId xmlns:a16="http://schemas.microsoft.com/office/drawing/2014/main" id="{9921BE82-B847-4497-925A-9FEEC01D4A99}"/>
                </a:ext>
              </a:extLst>
            </p:cNvPr>
            <p:cNvSpPr/>
            <p:nvPr/>
          </p:nvSpPr>
          <p:spPr bwMode="auto">
            <a:xfrm>
              <a:off x="2274790" y="5967488"/>
              <a:ext cx="502871" cy="502869"/>
            </a:xfrm>
            <a:prstGeom prst="ellipse">
              <a:avLst/>
            </a:prstGeom>
            <a:solidFill>
              <a:schemeClr val="bg2"/>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60" name="Graphic 45">
              <a:extLst>
                <a:ext uri="{FF2B5EF4-FFF2-40B4-BE49-F238E27FC236}">
                  <a16:creationId xmlns:a16="http://schemas.microsoft.com/office/drawing/2014/main" id="{8C2259EE-047C-4BEB-B49D-D3350BA46E8A}"/>
                </a:ext>
              </a:extLst>
            </p:cNvPr>
            <p:cNvGrpSpPr/>
            <p:nvPr/>
          </p:nvGrpSpPr>
          <p:grpSpPr>
            <a:xfrm>
              <a:off x="2415499" y="6108196"/>
              <a:ext cx="221453" cy="221452"/>
              <a:chOff x="5931472" y="4041316"/>
              <a:chExt cx="342900" cy="342900"/>
            </a:xfrm>
            <a:solidFill>
              <a:srgbClr val="D2D2D2"/>
            </a:solidFill>
          </p:grpSpPr>
          <p:grpSp>
            <p:nvGrpSpPr>
              <p:cNvPr id="87" name="Graphic 45">
                <a:extLst>
                  <a:ext uri="{FF2B5EF4-FFF2-40B4-BE49-F238E27FC236}">
                    <a16:creationId xmlns:a16="http://schemas.microsoft.com/office/drawing/2014/main" id="{64873EB1-A465-4E58-AD16-DE87BF8E09FA}"/>
                  </a:ext>
                </a:extLst>
              </p:cNvPr>
              <p:cNvGrpSpPr/>
              <p:nvPr/>
            </p:nvGrpSpPr>
            <p:grpSpPr>
              <a:xfrm>
                <a:off x="5992462" y="4147330"/>
                <a:ext cx="181796" cy="175460"/>
                <a:chOff x="5992462" y="4147330"/>
                <a:chExt cx="181796" cy="175460"/>
              </a:xfrm>
              <a:grpFill/>
            </p:grpSpPr>
            <p:sp>
              <p:nvSpPr>
                <p:cNvPr id="89" name="Freeform: Shape 88">
                  <a:extLst>
                    <a:ext uri="{FF2B5EF4-FFF2-40B4-BE49-F238E27FC236}">
                      <a16:creationId xmlns:a16="http://schemas.microsoft.com/office/drawing/2014/main" id="{7D4F37F5-4918-45F1-A977-7CCFDE717AB3}"/>
                    </a:ext>
                  </a:extLst>
                </p:cNvPr>
                <p:cNvSpPr/>
                <p:nvPr/>
              </p:nvSpPr>
              <p:spPr>
                <a:xfrm>
                  <a:off x="6038944" y="4147330"/>
                  <a:ext cx="135313" cy="135127"/>
                </a:xfrm>
                <a:custGeom>
                  <a:avLst/>
                  <a:gdLst>
                    <a:gd name="connsiteX0" fmla="*/ 130652 w 135313"/>
                    <a:gd name="connsiteY0" fmla="*/ 42575 h 135127"/>
                    <a:gd name="connsiteX1" fmla="*/ 81122 w 135313"/>
                    <a:gd name="connsiteY1" fmla="*/ 89248 h 135127"/>
                    <a:gd name="connsiteX2" fmla="*/ 46832 w 135313"/>
                    <a:gd name="connsiteY2" fmla="*/ 53053 h 135127"/>
                    <a:gd name="connsiteX3" fmla="*/ 96362 w 135313"/>
                    <a:gd name="connsiteY3" fmla="*/ 6380 h 135127"/>
                    <a:gd name="connsiteX4" fmla="*/ 21115 w 135313"/>
                    <a:gd name="connsiteY4" fmla="*/ 18763 h 135127"/>
                    <a:gd name="connsiteX5" fmla="*/ 18257 w 135313"/>
                    <a:gd name="connsiteY5" fmla="*/ 114013 h 135127"/>
                    <a:gd name="connsiteX6" fmla="*/ 113507 w 135313"/>
                    <a:gd name="connsiteY6" fmla="*/ 116870 h 135127"/>
                    <a:gd name="connsiteX7" fmla="*/ 130652 w 135313"/>
                    <a:gd name="connsiteY7" fmla="*/ 42575 h 135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313" h="135127">
                      <a:moveTo>
                        <a:pt x="130652" y="42575"/>
                      </a:moveTo>
                      <a:lnTo>
                        <a:pt x="81122" y="89248"/>
                      </a:lnTo>
                      <a:lnTo>
                        <a:pt x="46832" y="53053"/>
                      </a:lnTo>
                      <a:lnTo>
                        <a:pt x="96362" y="6380"/>
                      </a:lnTo>
                      <a:cubicBezTo>
                        <a:pt x="71597" y="-5050"/>
                        <a:pt x="42070" y="-1240"/>
                        <a:pt x="21115" y="18763"/>
                      </a:cubicBezTo>
                      <a:cubicBezTo>
                        <a:pt x="-5555" y="44480"/>
                        <a:pt x="-7460" y="87343"/>
                        <a:pt x="18257" y="114013"/>
                      </a:cubicBezTo>
                      <a:cubicBezTo>
                        <a:pt x="43975" y="140683"/>
                        <a:pt x="86837" y="142588"/>
                        <a:pt x="113507" y="116870"/>
                      </a:cubicBezTo>
                      <a:cubicBezTo>
                        <a:pt x="135415" y="97820"/>
                        <a:pt x="140177" y="68293"/>
                        <a:pt x="130652" y="42575"/>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90" name="Freeform: Shape 89">
                  <a:extLst>
                    <a:ext uri="{FF2B5EF4-FFF2-40B4-BE49-F238E27FC236}">
                      <a16:creationId xmlns:a16="http://schemas.microsoft.com/office/drawing/2014/main" id="{59F6AB6B-F20E-40F8-9309-A653D07247E5}"/>
                    </a:ext>
                  </a:extLst>
                </p:cNvPr>
                <p:cNvSpPr/>
                <p:nvPr/>
              </p:nvSpPr>
              <p:spPr>
                <a:xfrm rot="2805276">
                  <a:off x="6025974" y="4198085"/>
                  <a:ext cx="64767" cy="120010"/>
                </a:xfrm>
                <a:custGeom>
                  <a:avLst/>
                  <a:gdLst>
                    <a:gd name="connsiteX0" fmla="*/ 0 w 64767"/>
                    <a:gd name="connsiteY0" fmla="*/ 0 h 120010"/>
                    <a:gd name="connsiteX1" fmla="*/ 64768 w 64767"/>
                    <a:gd name="connsiteY1" fmla="*/ 0 h 120010"/>
                    <a:gd name="connsiteX2" fmla="*/ 64768 w 64767"/>
                    <a:gd name="connsiteY2" fmla="*/ 120011 h 120010"/>
                    <a:gd name="connsiteX3" fmla="*/ 0 w 64767"/>
                    <a:gd name="connsiteY3" fmla="*/ 120011 h 120010"/>
                  </a:gdLst>
                  <a:ahLst/>
                  <a:cxnLst>
                    <a:cxn ang="0">
                      <a:pos x="connsiteX0" y="connsiteY0"/>
                    </a:cxn>
                    <a:cxn ang="0">
                      <a:pos x="connsiteX1" y="connsiteY1"/>
                    </a:cxn>
                    <a:cxn ang="0">
                      <a:pos x="connsiteX2" y="connsiteY2"/>
                    </a:cxn>
                    <a:cxn ang="0">
                      <a:pos x="connsiteX3" y="connsiteY3"/>
                    </a:cxn>
                  </a:cxnLst>
                  <a:rect l="l" t="t" r="r" b="b"/>
                  <a:pathLst>
                    <a:path w="64767" h="120010">
                      <a:moveTo>
                        <a:pt x="0" y="0"/>
                      </a:moveTo>
                      <a:lnTo>
                        <a:pt x="64768" y="0"/>
                      </a:lnTo>
                      <a:lnTo>
                        <a:pt x="64768" y="120011"/>
                      </a:lnTo>
                      <a:lnTo>
                        <a:pt x="0" y="120011"/>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88" name="Freeform: Shape 87">
                <a:extLst>
                  <a:ext uri="{FF2B5EF4-FFF2-40B4-BE49-F238E27FC236}">
                    <a16:creationId xmlns:a16="http://schemas.microsoft.com/office/drawing/2014/main" id="{6CB79B00-F7A6-41DE-B63D-4AA128960AEC}"/>
                  </a:ext>
                </a:extLst>
              </p:cNvPr>
              <p:cNvSpPr/>
              <p:nvPr/>
            </p:nvSpPr>
            <p:spPr>
              <a:xfrm>
                <a:off x="5931472" y="4041316"/>
                <a:ext cx="343852" cy="342900"/>
              </a:xfrm>
              <a:custGeom>
                <a:avLst/>
                <a:gdLst>
                  <a:gd name="connsiteX0" fmla="*/ 313373 w 343852"/>
                  <a:gd name="connsiteY0" fmla="*/ 197168 h 342900"/>
                  <a:gd name="connsiteX1" fmla="*/ 313373 w 343852"/>
                  <a:gd name="connsiteY1" fmla="*/ 140970 h 342900"/>
                  <a:gd name="connsiteX2" fmla="*/ 342900 w 343852"/>
                  <a:gd name="connsiteY2" fmla="*/ 119063 h 342900"/>
                  <a:gd name="connsiteX3" fmla="*/ 330518 w 343852"/>
                  <a:gd name="connsiteY3" fmla="*/ 85725 h 342900"/>
                  <a:gd name="connsiteX4" fmla="*/ 291465 w 343852"/>
                  <a:gd name="connsiteY4" fmla="*/ 90488 h 342900"/>
                  <a:gd name="connsiteX5" fmla="*/ 253365 w 343852"/>
                  <a:gd name="connsiteY5" fmla="*/ 51435 h 342900"/>
                  <a:gd name="connsiteX6" fmla="*/ 257175 w 343852"/>
                  <a:gd name="connsiteY6" fmla="*/ 13335 h 342900"/>
                  <a:gd name="connsiteX7" fmla="*/ 222885 w 343852"/>
                  <a:gd name="connsiteY7" fmla="*/ 0 h 342900"/>
                  <a:gd name="connsiteX8" fmla="*/ 200978 w 343852"/>
                  <a:gd name="connsiteY8" fmla="*/ 29528 h 342900"/>
                  <a:gd name="connsiteX9" fmla="*/ 140970 w 343852"/>
                  <a:gd name="connsiteY9" fmla="*/ 29528 h 342900"/>
                  <a:gd name="connsiteX10" fmla="*/ 120015 w 343852"/>
                  <a:gd name="connsiteY10" fmla="*/ 0 h 342900"/>
                  <a:gd name="connsiteX11" fmla="*/ 85725 w 343852"/>
                  <a:gd name="connsiteY11" fmla="*/ 13335 h 342900"/>
                  <a:gd name="connsiteX12" fmla="*/ 94298 w 343852"/>
                  <a:gd name="connsiteY12" fmla="*/ 51435 h 342900"/>
                  <a:gd name="connsiteX13" fmla="*/ 51435 w 343852"/>
                  <a:gd name="connsiteY13" fmla="*/ 90488 h 342900"/>
                  <a:gd name="connsiteX14" fmla="*/ 13335 w 343852"/>
                  <a:gd name="connsiteY14" fmla="*/ 85725 h 342900"/>
                  <a:gd name="connsiteX15" fmla="*/ 0 w 343852"/>
                  <a:gd name="connsiteY15" fmla="*/ 120015 h 342900"/>
                  <a:gd name="connsiteX16" fmla="*/ 29528 w 343852"/>
                  <a:gd name="connsiteY16" fmla="*/ 141923 h 342900"/>
                  <a:gd name="connsiteX17" fmla="*/ 29528 w 343852"/>
                  <a:gd name="connsiteY17" fmla="*/ 201930 h 342900"/>
                  <a:gd name="connsiteX18" fmla="*/ 0 w 343852"/>
                  <a:gd name="connsiteY18" fmla="*/ 222885 h 342900"/>
                  <a:gd name="connsiteX19" fmla="*/ 13335 w 343852"/>
                  <a:gd name="connsiteY19" fmla="*/ 257175 h 342900"/>
                  <a:gd name="connsiteX20" fmla="*/ 51435 w 343852"/>
                  <a:gd name="connsiteY20" fmla="*/ 248603 h 342900"/>
                  <a:gd name="connsiteX21" fmla="*/ 94298 w 343852"/>
                  <a:gd name="connsiteY21" fmla="*/ 291465 h 342900"/>
                  <a:gd name="connsiteX22" fmla="*/ 85725 w 343852"/>
                  <a:gd name="connsiteY22" fmla="*/ 329565 h 342900"/>
                  <a:gd name="connsiteX23" fmla="*/ 120015 w 343852"/>
                  <a:gd name="connsiteY23" fmla="*/ 342900 h 342900"/>
                  <a:gd name="connsiteX24" fmla="*/ 145733 w 343852"/>
                  <a:gd name="connsiteY24" fmla="*/ 313373 h 342900"/>
                  <a:gd name="connsiteX25" fmla="*/ 201930 w 343852"/>
                  <a:gd name="connsiteY25" fmla="*/ 313373 h 342900"/>
                  <a:gd name="connsiteX26" fmla="*/ 223838 w 343852"/>
                  <a:gd name="connsiteY26" fmla="*/ 342900 h 342900"/>
                  <a:gd name="connsiteX27" fmla="*/ 258128 w 343852"/>
                  <a:gd name="connsiteY27" fmla="*/ 329565 h 342900"/>
                  <a:gd name="connsiteX28" fmla="*/ 254318 w 343852"/>
                  <a:gd name="connsiteY28" fmla="*/ 291465 h 342900"/>
                  <a:gd name="connsiteX29" fmla="*/ 292418 w 343852"/>
                  <a:gd name="connsiteY29" fmla="*/ 248603 h 342900"/>
                  <a:gd name="connsiteX30" fmla="*/ 331470 w 343852"/>
                  <a:gd name="connsiteY30" fmla="*/ 257175 h 342900"/>
                  <a:gd name="connsiteX31" fmla="*/ 343853 w 343852"/>
                  <a:gd name="connsiteY31" fmla="*/ 222885 h 342900"/>
                  <a:gd name="connsiteX32" fmla="*/ 313373 w 343852"/>
                  <a:gd name="connsiteY32" fmla="*/ 197168 h 342900"/>
                  <a:gd name="connsiteX33" fmla="*/ 313373 w 343852"/>
                  <a:gd name="connsiteY33" fmla="*/ 197168 h 342900"/>
                  <a:gd name="connsiteX34" fmla="*/ 313373 w 343852"/>
                  <a:gd name="connsiteY34" fmla="*/ 197168 h 342900"/>
                  <a:gd name="connsiteX35" fmla="*/ 137160 w 343852"/>
                  <a:gd name="connsiteY35" fmla="*/ 252413 h 342900"/>
                  <a:gd name="connsiteX36" fmla="*/ 89535 w 343852"/>
                  <a:gd name="connsiteY36" fmla="*/ 137160 h 342900"/>
                  <a:gd name="connsiteX37" fmla="*/ 204788 w 343852"/>
                  <a:gd name="connsiteY37" fmla="*/ 90488 h 342900"/>
                  <a:gd name="connsiteX38" fmla="*/ 252413 w 343852"/>
                  <a:gd name="connsiteY38" fmla="*/ 205740 h 342900"/>
                  <a:gd name="connsiteX39" fmla="*/ 137160 w 343852"/>
                  <a:gd name="connsiteY39" fmla="*/ 252413 h 342900"/>
                  <a:gd name="connsiteX40" fmla="*/ 137160 w 343852"/>
                  <a:gd name="connsiteY40" fmla="*/ 252413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43852" h="342900">
                    <a:moveTo>
                      <a:pt x="313373" y="197168"/>
                    </a:moveTo>
                    <a:cubicBezTo>
                      <a:pt x="317183" y="180023"/>
                      <a:pt x="317183" y="158115"/>
                      <a:pt x="313373" y="140970"/>
                    </a:cubicBezTo>
                    <a:cubicBezTo>
                      <a:pt x="342900" y="119063"/>
                      <a:pt x="342900" y="119063"/>
                      <a:pt x="342900" y="119063"/>
                    </a:cubicBezTo>
                    <a:cubicBezTo>
                      <a:pt x="330518" y="85725"/>
                      <a:pt x="330518" y="85725"/>
                      <a:pt x="330518" y="85725"/>
                    </a:cubicBezTo>
                    <a:cubicBezTo>
                      <a:pt x="291465" y="90488"/>
                      <a:pt x="291465" y="90488"/>
                      <a:pt x="291465" y="90488"/>
                    </a:cubicBezTo>
                    <a:cubicBezTo>
                      <a:pt x="282893" y="77153"/>
                      <a:pt x="265748" y="60008"/>
                      <a:pt x="253365" y="51435"/>
                    </a:cubicBezTo>
                    <a:cubicBezTo>
                      <a:pt x="257175" y="13335"/>
                      <a:pt x="257175" y="13335"/>
                      <a:pt x="257175" y="13335"/>
                    </a:cubicBezTo>
                    <a:cubicBezTo>
                      <a:pt x="222885" y="0"/>
                      <a:pt x="222885" y="0"/>
                      <a:pt x="222885" y="0"/>
                    </a:cubicBezTo>
                    <a:cubicBezTo>
                      <a:pt x="200978" y="29528"/>
                      <a:pt x="200978" y="29528"/>
                      <a:pt x="200978" y="29528"/>
                    </a:cubicBezTo>
                    <a:cubicBezTo>
                      <a:pt x="179070" y="25718"/>
                      <a:pt x="161925" y="25718"/>
                      <a:pt x="140970" y="29528"/>
                    </a:cubicBezTo>
                    <a:cubicBezTo>
                      <a:pt x="120015" y="0"/>
                      <a:pt x="120015" y="0"/>
                      <a:pt x="120015" y="0"/>
                    </a:cubicBezTo>
                    <a:cubicBezTo>
                      <a:pt x="85725" y="13335"/>
                      <a:pt x="85725" y="13335"/>
                      <a:pt x="85725" y="13335"/>
                    </a:cubicBezTo>
                    <a:cubicBezTo>
                      <a:pt x="94298" y="51435"/>
                      <a:pt x="94298" y="51435"/>
                      <a:pt x="94298" y="51435"/>
                    </a:cubicBezTo>
                    <a:cubicBezTo>
                      <a:pt x="77153" y="60008"/>
                      <a:pt x="64770" y="77153"/>
                      <a:pt x="51435" y="90488"/>
                    </a:cubicBezTo>
                    <a:cubicBezTo>
                      <a:pt x="13335" y="85725"/>
                      <a:pt x="13335" y="85725"/>
                      <a:pt x="13335" y="85725"/>
                    </a:cubicBezTo>
                    <a:cubicBezTo>
                      <a:pt x="0" y="120015"/>
                      <a:pt x="0" y="120015"/>
                      <a:pt x="0" y="120015"/>
                    </a:cubicBezTo>
                    <a:cubicBezTo>
                      <a:pt x="29528" y="141923"/>
                      <a:pt x="29528" y="141923"/>
                      <a:pt x="29528" y="141923"/>
                    </a:cubicBezTo>
                    <a:cubicBezTo>
                      <a:pt x="29528" y="163830"/>
                      <a:pt x="29528" y="180023"/>
                      <a:pt x="29528" y="201930"/>
                    </a:cubicBezTo>
                    <a:cubicBezTo>
                      <a:pt x="0" y="222885"/>
                      <a:pt x="0" y="222885"/>
                      <a:pt x="0" y="222885"/>
                    </a:cubicBezTo>
                    <a:cubicBezTo>
                      <a:pt x="13335" y="257175"/>
                      <a:pt x="13335" y="257175"/>
                      <a:pt x="13335" y="257175"/>
                    </a:cubicBezTo>
                    <a:cubicBezTo>
                      <a:pt x="51435" y="248603"/>
                      <a:pt x="51435" y="248603"/>
                      <a:pt x="51435" y="248603"/>
                    </a:cubicBezTo>
                    <a:cubicBezTo>
                      <a:pt x="64770" y="265748"/>
                      <a:pt x="77153" y="278130"/>
                      <a:pt x="94298" y="291465"/>
                    </a:cubicBezTo>
                    <a:cubicBezTo>
                      <a:pt x="85725" y="329565"/>
                      <a:pt x="85725" y="329565"/>
                      <a:pt x="85725" y="329565"/>
                    </a:cubicBezTo>
                    <a:cubicBezTo>
                      <a:pt x="120015" y="342900"/>
                      <a:pt x="120015" y="342900"/>
                      <a:pt x="120015" y="342900"/>
                    </a:cubicBezTo>
                    <a:cubicBezTo>
                      <a:pt x="145733" y="313373"/>
                      <a:pt x="145733" y="313373"/>
                      <a:pt x="145733" y="313373"/>
                    </a:cubicBezTo>
                    <a:cubicBezTo>
                      <a:pt x="162878" y="313373"/>
                      <a:pt x="183833" y="313373"/>
                      <a:pt x="201930" y="313373"/>
                    </a:cubicBezTo>
                    <a:cubicBezTo>
                      <a:pt x="223838" y="342900"/>
                      <a:pt x="223838" y="342900"/>
                      <a:pt x="223838" y="342900"/>
                    </a:cubicBezTo>
                    <a:cubicBezTo>
                      <a:pt x="258128" y="329565"/>
                      <a:pt x="258128" y="329565"/>
                      <a:pt x="258128" y="329565"/>
                    </a:cubicBezTo>
                    <a:cubicBezTo>
                      <a:pt x="254318" y="291465"/>
                      <a:pt x="254318" y="291465"/>
                      <a:pt x="254318" y="291465"/>
                    </a:cubicBezTo>
                    <a:cubicBezTo>
                      <a:pt x="266700" y="278130"/>
                      <a:pt x="283845" y="265748"/>
                      <a:pt x="292418" y="248603"/>
                    </a:cubicBezTo>
                    <a:cubicBezTo>
                      <a:pt x="331470" y="257175"/>
                      <a:pt x="331470" y="257175"/>
                      <a:pt x="331470" y="257175"/>
                    </a:cubicBezTo>
                    <a:cubicBezTo>
                      <a:pt x="343853" y="222885"/>
                      <a:pt x="343853" y="222885"/>
                      <a:pt x="343853" y="222885"/>
                    </a:cubicBezTo>
                    <a:lnTo>
                      <a:pt x="313373" y="197168"/>
                    </a:lnTo>
                    <a:lnTo>
                      <a:pt x="313373" y="197168"/>
                    </a:lnTo>
                    <a:lnTo>
                      <a:pt x="313373" y="197168"/>
                    </a:lnTo>
                    <a:close/>
                    <a:moveTo>
                      <a:pt x="137160" y="252413"/>
                    </a:moveTo>
                    <a:cubicBezTo>
                      <a:pt x="94298" y="235268"/>
                      <a:pt x="68580" y="183833"/>
                      <a:pt x="89535" y="137160"/>
                    </a:cubicBezTo>
                    <a:cubicBezTo>
                      <a:pt x="106680" y="90488"/>
                      <a:pt x="158115" y="68580"/>
                      <a:pt x="204788" y="90488"/>
                    </a:cubicBezTo>
                    <a:cubicBezTo>
                      <a:pt x="252413" y="107633"/>
                      <a:pt x="273368" y="159068"/>
                      <a:pt x="252413" y="205740"/>
                    </a:cubicBezTo>
                    <a:cubicBezTo>
                      <a:pt x="236220" y="248603"/>
                      <a:pt x="183833" y="274320"/>
                      <a:pt x="137160" y="252413"/>
                    </a:cubicBezTo>
                    <a:lnTo>
                      <a:pt x="137160" y="25241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62" name="Oval 61">
              <a:extLst>
                <a:ext uri="{FF2B5EF4-FFF2-40B4-BE49-F238E27FC236}">
                  <a16:creationId xmlns:a16="http://schemas.microsoft.com/office/drawing/2014/main" id="{0CCAB02F-F9E8-4423-AC94-B40485607F78}"/>
                </a:ext>
              </a:extLst>
            </p:cNvPr>
            <p:cNvSpPr/>
            <p:nvPr/>
          </p:nvSpPr>
          <p:spPr bwMode="auto">
            <a:xfrm>
              <a:off x="43207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sp>
          <p:nvSpPr>
            <p:cNvPr id="63" name="Oval 62">
              <a:extLst>
                <a:ext uri="{FF2B5EF4-FFF2-40B4-BE49-F238E27FC236}">
                  <a16:creationId xmlns:a16="http://schemas.microsoft.com/office/drawing/2014/main" id="{0581B97E-9C3E-4A45-B152-432A0D54B45A}"/>
                </a:ext>
              </a:extLst>
            </p:cNvPr>
            <p:cNvSpPr/>
            <p:nvPr/>
          </p:nvSpPr>
          <p:spPr bwMode="auto">
            <a:xfrm>
              <a:off x="166055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64" name="Group 11">
              <a:extLst>
                <a:ext uri="{FF2B5EF4-FFF2-40B4-BE49-F238E27FC236}">
                  <a16:creationId xmlns:a16="http://schemas.microsoft.com/office/drawing/2014/main" id="{CDF602C5-FBC6-42DB-825F-E306B8E5583F}"/>
                </a:ext>
              </a:extLst>
            </p:cNvPr>
            <p:cNvGrpSpPr>
              <a:grpSpLocks noChangeAspect="1"/>
            </p:cNvGrpSpPr>
            <p:nvPr/>
          </p:nvGrpSpPr>
          <p:grpSpPr bwMode="auto">
            <a:xfrm>
              <a:off x="1819384" y="6106593"/>
              <a:ext cx="207345" cy="205971"/>
              <a:chOff x="6247" y="359"/>
              <a:chExt cx="151" cy="150"/>
            </a:xfrm>
            <a:solidFill>
              <a:srgbClr val="D2D2D2"/>
            </a:solidFill>
          </p:grpSpPr>
          <p:sp>
            <p:nvSpPr>
              <p:cNvPr id="84" name="Freeform 12">
                <a:extLst>
                  <a:ext uri="{FF2B5EF4-FFF2-40B4-BE49-F238E27FC236}">
                    <a16:creationId xmlns:a16="http://schemas.microsoft.com/office/drawing/2014/main" id="{5A5A3F93-E629-458A-AF52-5E931E736D6D}"/>
                  </a:ext>
                </a:extLst>
              </p:cNvPr>
              <p:cNvSpPr>
                <a:spLocks/>
              </p:cNvSpPr>
              <p:nvPr/>
            </p:nvSpPr>
            <p:spPr bwMode="auto">
              <a:xfrm>
                <a:off x="6294" y="359"/>
                <a:ext cx="104" cy="103"/>
              </a:xfrm>
              <a:custGeom>
                <a:avLst/>
                <a:gdLst>
                  <a:gd name="T0" fmla="*/ 293 w 293"/>
                  <a:gd name="T1" fmla="*/ 145 h 292"/>
                  <a:gd name="T2" fmla="*/ 292 w 293"/>
                  <a:gd name="T3" fmla="*/ 129 h 292"/>
                  <a:gd name="T4" fmla="*/ 288 w 293"/>
                  <a:gd name="T5" fmla="*/ 107 h 292"/>
                  <a:gd name="T6" fmla="*/ 283 w 293"/>
                  <a:gd name="T7" fmla="*/ 91 h 292"/>
                  <a:gd name="T8" fmla="*/ 273 w 293"/>
                  <a:gd name="T9" fmla="*/ 72 h 292"/>
                  <a:gd name="T10" fmla="*/ 264 w 293"/>
                  <a:gd name="T11" fmla="*/ 58 h 292"/>
                  <a:gd name="T12" fmla="*/ 250 w 293"/>
                  <a:gd name="T13" fmla="*/ 42 h 292"/>
                  <a:gd name="T14" fmla="*/ 236 w 293"/>
                  <a:gd name="T15" fmla="*/ 30 h 292"/>
                  <a:gd name="T16" fmla="*/ 220 w 293"/>
                  <a:gd name="T17" fmla="*/ 19 h 292"/>
                  <a:gd name="T18" fmla="*/ 205 w 293"/>
                  <a:gd name="T19" fmla="*/ 11 h 292"/>
                  <a:gd name="T20" fmla="*/ 185 w 293"/>
                  <a:gd name="T21" fmla="*/ 4 h 292"/>
                  <a:gd name="T22" fmla="*/ 169 w 293"/>
                  <a:gd name="T23" fmla="*/ 2 h 292"/>
                  <a:gd name="T24" fmla="*/ 146 w 293"/>
                  <a:gd name="T25" fmla="*/ 0 h 292"/>
                  <a:gd name="T26" fmla="*/ 146 w 293"/>
                  <a:gd name="T27" fmla="*/ 0 h 292"/>
                  <a:gd name="T28" fmla="*/ 130 w 293"/>
                  <a:gd name="T29" fmla="*/ 1 h 292"/>
                  <a:gd name="T30" fmla="*/ 108 w 293"/>
                  <a:gd name="T31" fmla="*/ 4 h 292"/>
                  <a:gd name="T32" fmla="*/ 92 w 293"/>
                  <a:gd name="T33" fmla="*/ 9 h 292"/>
                  <a:gd name="T34" fmla="*/ 73 w 293"/>
                  <a:gd name="T35" fmla="*/ 19 h 292"/>
                  <a:gd name="T36" fmla="*/ 61 w 293"/>
                  <a:gd name="T37" fmla="*/ 27 h 292"/>
                  <a:gd name="T38" fmla="*/ 59 w 293"/>
                  <a:gd name="T39" fmla="*/ 28 h 292"/>
                  <a:gd name="T40" fmla="*/ 43 w 293"/>
                  <a:gd name="T41" fmla="*/ 42 h 292"/>
                  <a:gd name="T42" fmla="*/ 31 w 293"/>
                  <a:gd name="T43" fmla="*/ 56 h 292"/>
                  <a:gd name="T44" fmla="*/ 20 w 293"/>
                  <a:gd name="T45" fmla="*/ 72 h 292"/>
                  <a:gd name="T46" fmla="*/ 12 w 293"/>
                  <a:gd name="T47" fmla="*/ 87 h 292"/>
                  <a:gd name="T48" fmla="*/ 5 w 293"/>
                  <a:gd name="T49" fmla="*/ 107 h 292"/>
                  <a:gd name="T50" fmla="*/ 2 w 293"/>
                  <a:gd name="T51" fmla="*/ 123 h 292"/>
                  <a:gd name="T52" fmla="*/ 0 w 293"/>
                  <a:gd name="T53" fmla="*/ 145 h 292"/>
                  <a:gd name="T54" fmla="*/ 1 w 293"/>
                  <a:gd name="T55" fmla="*/ 160 h 292"/>
                  <a:gd name="T56" fmla="*/ 9 w 293"/>
                  <a:gd name="T57" fmla="*/ 195 h 292"/>
                  <a:gd name="T58" fmla="*/ 10 w 293"/>
                  <a:gd name="T59" fmla="*/ 200 h 292"/>
                  <a:gd name="T60" fmla="*/ 26 w 293"/>
                  <a:gd name="T61" fmla="*/ 229 h 292"/>
                  <a:gd name="T62" fmla="*/ 34 w 293"/>
                  <a:gd name="T63" fmla="*/ 239 h 292"/>
                  <a:gd name="T64" fmla="*/ 80 w 293"/>
                  <a:gd name="T65" fmla="*/ 276 h 292"/>
                  <a:gd name="T66" fmla="*/ 136 w 293"/>
                  <a:gd name="T67" fmla="*/ 292 h 292"/>
                  <a:gd name="T68" fmla="*/ 148 w 293"/>
                  <a:gd name="T69" fmla="*/ 292 h 292"/>
                  <a:gd name="T70" fmla="*/ 182 w 293"/>
                  <a:gd name="T71" fmla="*/ 288 h 292"/>
                  <a:gd name="T72" fmla="*/ 187 w 293"/>
                  <a:gd name="T73" fmla="*/ 287 h 292"/>
                  <a:gd name="T74" fmla="*/ 219 w 293"/>
                  <a:gd name="T75" fmla="*/ 273 h 292"/>
                  <a:gd name="T76" fmla="*/ 232 w 293"/>
                  <a:gd name="T77" fmla="*/ 265 h 292"/>
                  <a:gd name="T78" fmla="*/ 250 w 293"/>
                  <a:gd name="T79" fmla="*/ 250 h 292"/>
                  <a:gd name="T80" fmla="*/ 261 w 293"/>
                  <a:gd name="T81" fmla="*/ 238 h 292"/>
                  <a:gd name="T82" fmla="*/ 273 w 293"/>
                  <a:gd name="T83" fmla="*/ 220 h 292"/>
                  <a:gd name="T84" fmla="*/ 281 w 293"/>
                  <a:gd name="T85" fmla="*/ 205 h 292"/>
                  <a:gd name="T86" fmla="*/ 287 w 293"/>
                  <a:gd name="T87" fmla="*/ 187 h 292"/>
                  <a:gd name="T88" fmla="*/ 291 w 293"/>
                  <a:gd name="T89" fmla="*/ 169 h 292"/>
                  <a:gd name="T90" fmla="*/ 293 w 293"/>
                  <a:gd name="T91" fmla="*/ 14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 h="292">
                    <a:moveTo>
                      <a:pt x="293" y="148"/>
                    </a:moveTo>
                    <a:lnTo>
                      <a:pt x="293" y="148"/>
                    </a:lnTo>
                    <a:cubicBezTo>
                      <a:pt x="293" y="147"/>
                      <a:pt x="293" y="146"/>
                      <a:pt x="293" y="145"/>
                    </a:cubicBezTo>
                    <a:cubicBezTo>
                      <a:pt x="293" y="143"/>
                      <a:pt x="293" y="141"/>
                      <a:pt x="293" y="138"/>
                    </a:cubicBezTo>
                    <a:cubicBezTo>
                      <a:pt x="293" y="136"/>
                      <a:pt x="293" y="134"/>
                      <a:pt x="293" y="132"/>
                    </a:cubicBezTo>
                    <a:cubicBezTo>
                      <a:pt x="292" y="131"/>
                      <a:pt x="292" y="130"/>
                      <a:pt x="292" y="129"/>
                    </a:cubicBezTo>
                    <a:cubicBezTo>
                      <a:pt x="292" y="126"/>
                      <a:pt x="291" y="122"/>
                      <a:pt x="291" y="119"/>
                    </a:cubicBezTo>
                    <a:cubicBezTo>
                      <a:pt x="290" y="116"/>
                      <a:pt x="289" y="113"/>
                      <a:pt x="289" y="110"/>
                    </a:cubicBezTo>
                    <a:cubicBezTo>
                      <a:pt x="288" y="109"/>
                      <a:pt x="288" y="108"/>
                      <a:pt x="288" y="107"/>
                    </a:cubicBezTo>
                    <a:cubicBezTo>
                      <a:pt x="287" y="104"/>
                      <a:pt x="287" y="103"/>
                      <a:pt x="286" y="101"/>
                    </a:cubicBezTo>
                    <a:cubicBezTo>
                      <a:pt x="285" y="99"/>
                      <a:pt x="285" y="97"/>
                      <a:pt x="284" y="94"/>
                    </a:cubicBezTo>
                    <a:cubicBezTo>
                      <a:pt x="284" y="93"/>
                      <a:pt x="283" y="93"/>
                      <a:pt x="283" y="91"/>
                    </a:cubicBezTo>
                    <a:cubicBezTo>
                      <a:pt x="282" y="88"/>
                      <a:pt x="280" y="86"/>
                      <a:pt x="279" y="83"/>
                    </a:cubicBezTo>
                    <a:cubicBezTo>
                      <a:pt x="277" y="80"/>
                      <a:pt x="276" y="77"/>
                      <a:pt x="274" y="74"/>
                    </a:cubicBezTo>
                    <a:cubicBezTo>
                      <a:pt x="274" y="73"/>
                      <a:pt x="274" y="72"/>
                      <a:pt x="273" y="72"/>
                    </a:cubicBezTo>
                    <a:cubicBezTo>
                      <a:pt x="272" y="70"/>
                      <a:pt x="271" y="68"/>
                      <a:pt x="269" y="66"/>
                    </a:cubicBezTo>
                    <a:cubicBezTo>
                      <a:pt x="268" y="64"/>
                      <a:pt x="267" y="62"/>
                      <a:pt x="266" y="60"/>
                    </a:cubicBezTo>
                    <a:cubicBezTo>
                      <a:pt x="265" y="59"/>
                      <a:pt x="264" y="58"/>
                      <a:pt x="264" y="58"/>
                    </a:cubicBezTo>
                    <a:cubicBezTo>
                      <a:pt x="262" y="56"/>
                      <a:pt x="261" y="54"/>
                      <a:pt x="259" y="52"/>
                    </a:cubicBezTo>
                    <a:cubicBezTo>
                      <a:pt x="256" y="49"/>
                      <a:pt x="254" y="45"/>
                      <a:pt x="251" y="42"/>
                    </a:cubicBezTo>
                    <a:cubicBezTo>
                      <a:pt x="250" y="42"/>
                      <a:pt x="250" y="42"/>
                      <a:pt x="250" y="42"/>
                    </a:cubicBezTo>
                    <a:cubicBezTo>
                      <a:pt x="249" y="41"/>
                      <a:pt x="249" y="41"/>
                      <a:pt x="248" y="40"/>
                    </a:cubicBezTo>
                    <a:cubicBezTo>
                      <a:pt x="245" y="37"/>
                      <a:pt x="242" y="34"/>
                      <a:pt x="239" y="31"/>
                    </a:cubicBezTo>
                    <a:cubicBezTo>
                      <a:pt x="238" y="31"/>
                      <a:pt x="237" y="30"/>
                      <a:pt x="236" y="30"/>
                    </a:cubicBezTo>
                    <a:cubicBezTo>
                      <a:pt x="235" y="29"/>
                      <a:pt x="234" y="28"/>
                      <a:pt x="233" y="27"/>
                    </a:cubicBezTo>
                    <a:cubicBezTo>
                      <a:pt x="229" y="25"/>
                      <a:pt x="225" y="22"/>
                      <a:pt x="221" y="19"/>
                    </a:cubicBezTo>
                    <a:cubicBezTo>
                      <a:pt x="221" y="19"/>
                      <a:pt x="221" y="19"/>
                      <a:pt x="220" y="19"/>
                    </a:cubicBezTo>
                    <a:cubicBezTo>
                      <a:pt x="218" y="17"/>
                      <a:pt x="216" y="16"/>
                      <a:pt x="213" y="15"/>
                    </a:cubicBezTo>
                    <a:cubicBezTo>
                      <a:pt x="211" y="14"/>
                      <a:pt x="209" y="13"/>
                      <a:pt x="206" y="11"/>
                    </a:cubicBezTo>
                    <a:cubicBezTo>
                      <a:pt x="206" y="11"/>
                      <a:pt x="205" y="11"/>
                      <a:pt x="205" y="11"/>
                    </a:cubicBezTo>
                    <a:cubicBezTo>
                      <a:pt x="201" y="9"/>
                      <a:pt x="196" y="8"/>
                      <a:pt x="192" y="6"/>
                    </a:cubicBezTo>
                    <a:cubicBezTo>
                      <a:pt x="191" y="6"/>
                      <a:pt x="189" y="5"/>
                      <a:pt x="188" y="5"/>
                    </a:cubicBezTo>
                    <a:cubicBezTo>
                      <a:pt x="187" y="5"/>
                      <a:pt x="186" y="4"/>
                      <a:pt x="185" y="4"/>
                    </a:cubicBezTo>
                    <a:cubicBezTo>
                      <a:pt x="181" y="4"/>
                      <a:pt x="177" y="3"/>
                      <a:pt x="173" y="2"/>
                    </a:cubicBezTo>
                    <a:cubicBezTo>
                      <a:pt x="172" y="2"/>
                      <a:pt x="171" y="2"/>
                      <a:pt x="170" y="2"/>
                    </a:cubicBezTo>
                    <a:cubicBezTo>
                      <a:pt x="170" y="2"/>
                      <a:pt x="170" y="2"/>
                      <a:pt x="169" y="2"/>
                    </a:cubicBezTo>
                    <a:cubicBezTo>
                      <a:pt x="165" y="1"/>
                      <a:pt x="161" y="1"/>
                      <a:pt x="157" y="0"/>
                    </a:cubicBezTo>
                    <a:cubicBezTo>
                      <a:pt x="154" y="0"/>
                      <a:pt x="152" y="0"/>
                      <a:pt x="149" y="0"/>
                    </a:cubicBezTo>
                    <a:cubicBezTo>
                      <a:pt x="148" y="0"/>
                      <a:pt x="147" y="0"/>
                      <a:pt x="146" y="0"/>
                    </a:cubicBezTo>
                    <a:lnTo>
                      <a:pt x="146" y="0"/>
                    </a:lnTo>
                    <a:lnTo>
                      <a:pt x="146" y="0"/>
                    </a:lnTo>
                    <a:lnTo>
                      <a:pt x="146" y="0"/>
                    </a:lnTo>
                    <a:cubicBezTo>
                      <a:pt x="144" y="0"/>
                      <a:pt x="142" y="0"/>
                      <a:pt x="139" y="0"/>
                    </a:cubicBezTo>
                    <a:cubicBezTo>
                      <a:pt x="137" y="0"/>
                      <a:pt x="135" y="0"/>
                      <a:pt x="133" y="0"/>
                    </a:cubicBezTo>
                    <a:cubicBezTo>
                      <a:pt x="132" y="1"/>
                      <a:pt x="131" y="1"/>
                      <a:pt x="130" y="1"/>
                    </a:cubicBezTo>
                    <a:cubicBezTo>
                      <a:pt x="127" y="1"/>
                      <a:pt x="123" y="2"/>
                      <a:pt x="120" y="2"/>
                    </a:cubicBezTo>
                    <a:cubicBezTo>
                      <a:pt x="117" y="3"/>
                      <a:pt x="114" y="4"/>
                      <a:pt x="111" y="4"/>
                    </a:cubicBezTo>
                    <a:cubicBezTo>
                      <a:pt x="110" y="4"/>
                      <a:pt x="109" y="4"/>
                      <a:pt x="108" y="4"/>
                    </a:cubicBezTo>
                    <a:cubicBezTo>
                      <a:pt x="105" y="5"/>
                      <a:pt x="104" y="5"/>
                      <a:pt x="102" y="6"/>
                    </a:cubicBezTo>
                    <a:cubicBezTo>
                      <a:pt x="100" y="7"/>
                      <a:pt x="98" y="7"/>
                      <a:pt x="96" y="8"/>
                    </a:cubicBezTo>
                    <a:cubicBezTo>
                      <a:pt x="94" y="8"/>
                      <a:pt x="94" y="9"/>
                      <a:pt x="92" y="9"/>
                    </a:cubicBezTo>
                    <a:cubicBezTo>
                      <a:pt x="89" y="10"/>
                      <a:pt x="87" y="12"/>
                      <a:pt x="84" y="13"/>
                    </a:cubicBezTo>
                    <a:cubicBezTo>
                      <a:pt x="81" y="15"/>
                      <a:pt x="78" y="16"/>
                      <a:pt x="75" y="18"/>
                    </a:cubicBezTo>
                    <a:cubicBezTo>
                      <a:pt x="74" y="18"/>
                      <a:pt x="73" y="18"/>
                      <a:pt x="73" y="19"/>
                    </a:cubicBezTo>
                    <a:cubicBezTo>
                      <a:pt x="71" y="20"/>
                      <a:pt x="69" y="21"/>
                      <a:pt x="67" y="23"/>
                    </a:cubicBezTo>
                    <a:cubicBezTo>
                      <a:pt x="65" y="24"/>
                      <a:pt x="63" y="25"/>
                      <a:pt x="61" y="26"/>
                    </a:cubicBezTo>
                    <a:lnTo>
                      <a:pt x="61" y="27"/>
                    </a:lnTo>
                    <a:lnTo>
                      <a:pt x="61" y="27"/>
                    </a:lnTo>
                    <a:lnTo>
                      <a:pt x="61" y="26"/>
                    </a:lnTo>
                    <a:cubicBezTo>
                      <a:pt x="60" y="27"/>
                      <a:pt x="59" y="28"/>
                      <a:pt x="59" y="28"/>
                    </a:cubicBezTo>
                    <a:cubicBezTo>
                      <a:pt x="57" y="30"/>
                      <a:pt x="55" y="31"/>
                      <a:pt x="53" y="33"/>
                    </a:cubicBezTo>
                    <a:cubicBezTo>
                      <a:pt x="50" y="36"/>
                      <a:pt x="46" y="38"/>
                      <a:pt x="43" y="41"/>
                    </a:cubicBezTo>
                    <a:cubicBezTo>
                      <a:pt x="43" y="42"/>
                      <a:pt x="43" y="42"/>
                      <a:pt x="43" y="42"/>
                    </a:cubicBezTo>
                    <a:cubicBezTo>
                      <a:pt x="42" y="43"/>
                      <a:pt x="42" y="43"/>
                      <a:pt x="41" y="44"/>
                    </a:cubicBezTo>
                    <a:cubicBezTo>
                      <a:pt x="38" y="47"/>
                      <a:pt x="35" y="50"/>
                      <a:pt x="32" y="53"/>
                    </a:cubicBezTo>
                    <a:cubicBezTo>
                      <a:pt x="32" y="54"/>
                      <a:pt x="31" y="55"/>
                      <a:pt x="31" y="56"/>
                    </a:cubicBezTo>
                    <a:cubicBezTo>
                      <a:pt x="30" y="57"/>
                      <a:pt x="29" y="58"/>
                      <a:pt x="28" y="59"/>
                    </a:cubicBezTo>
                    <a:cubicBezTo>
                      <a:pt x="26" y="63"/>
                      <a:pt x="23" y="67"/>
                      <a:pt x="20" y="71"/>
                    </a:cubicBezTo>
                    <a:cubicBezTo>
                      <a:pt x="20" y="71"/>
                      <a:pt x="20" y="71"/>
                      <a:pt x="20" y="72"/>
                    </a:cubicBezTo>
                    <a:cubicBezTo>
                      <a:pt x="18" y="74"/>
                      <a:pt x="17" y="76"/>
                      <a:pt x="16" y="79"/>
                    </a:cubicBezTo>
                    <a:cubicBezTo>
                      <a:pt x="15" y="81"/>
                      <a:pt x="14" y="83"/>
                      <a:pt x="12" y="86"/>
                    </a:cubicBezTo>
                    <a:cubicBezTo>
                      <a:pt x="12" y="86"/>
                      <a:pt x="12" y="87"/>
                      <a:pt x="12" y="87"/>
                    </a:cubicBezTo>
                    <a:cubicBezTo>
                      <a:pt x="10" y="91"/>
                      <a:pt x="9" y="96"/>
                      <a:pt x="7" y="100"/>
                    </a:cubicBezTo>
                    <a:cubicBezTo>
                      <a:pt x="7" y="101"/>
                      <a:pt x="6" y="103"/>
                      <a:pt x="6" y="104"/>
                    </a:cubicBezTo>
                    <a:cubicBezTo>
                      <a:pt x="6" y="105"/>
                      <a:pt x="5" y="106"/>
                      <a:pt x="5" y="107"/>
                    </a:cubicBezTo>
                    <a:cubicBezTo>
                      <a:pt x="4" y="111"/>
                      <a:pt x="3" y="115"/>
                      <a:pt x="2" y="119"/>
                    </a:cubicBezTo>
                    <a:cubicBezTo>
                      <a:pt x="2" y="120"/>
                      <a:pt x="2" y="121"/>
                      <a:pt x="2" y="122"/>
                    </a:cubicBezTo>
                    <a:cubicBezTo>
                      <a:pt x="2" y="122"/>
                      <a:pt x="2" y="122"/>
                      <a:pt x="2" y="123"/>
                    </a:cubicBezTo>
                    <a:cubicBezTo>
                      <a:pt x="1" y="127"/>
                      <a:pt x="1" y="131"/>
                      <a:pt x="0" y="135"/>
                    </a:cubicBezTo>
                    <a:cubicBezTo>
                      <a:pt x="0" y="138"/>
                      <a:pt x="0" y="140"/>
                      <a:pt x="0" y="143"/>
                    </a:cubicBezTo>
                    <a:cubicBezTo>
                      <a:pt x="0" y="144"/>
                      <a:pt x="0" y="145"/>
                      <a:pt x="0" y="145"/>
                    </a:cubicBezTo>
                    <a:cubicBezTo>
                      <a:pt x="0" y="150"/>
                      <a:pt x="0" y="155"/>
                      <a:pt x="0" y="159"/>
                    </a:cubicBezTo>
                    <a:cubicBezTo>
                      <a:pt x="0" y="159"/>
                      <a:pt x="0" y="159"/>
                      <a:pt x="0" y="159"/>
                    </a:cubicBezTo>
                    <a:cubicBezTo>
                      <a:pt x="1" y="160"/>
                      <a:pt x="1" y="160"/>
                      <a:pt x="1" y="160"/>
                    </a:cubicBezTo>
                    <a:cubicBezTo>
                      <a:pt x="1" y="166"/>
                      <a:pt x="2" y="171"/>
                      <a:pt x="3" y="176"/>
                    </a:cubicBezTo>
                    <a:cubicBezTo>
                      <a:pt x="3" y="177"/>
                      <a:pt x="4" y="179"/>
                      <a:pt x="4" y="180"/>
                    </a:cubicBezTo>
                    <a:cubicBezTo>
                      <a:pt x="5" y="185"/>
                      <a:pt x="7" y="190"/>
                      <a:pt x="9" y="195"/>
                    </a:cubicBezTo>
                    <a:cubicBezTo>
                      <a:pt x="9" y="195"/>
                      <a:pt x="9" y="195"/>
                      <a:pt x="9" y="196"/>
                    </a:cubicBezTo>
                    <a:cubicBezTo>
                      <a:pt x="9" y="196"/>
                      <a:pt x="9" y="196"/>
                      <a:pt x="9" y="196"/>
                    </a:cubicBezTo>
                    <a:cubicBezTo>
                      <a:pt x="9" y="198"/>
                      <a:pt x="10" y="199"/>
                      <a:pt x="10" y="200"/>
                    </a:cubicBezTo>
                    <a:cubicBezTo>
                      <a:pt x="12" y="203"/>
                      <a:pt x="13" y="207"/>
                      <a:pt x="15" y="211"/>
                    </a:cubicBezTo>
                    <a:cubicBezTo>
                      <a:pt x="16" y="213"/>
                      <a:pt x="17" y="215"/>
                      <a:pt x="18" y="217"/>
                    </a:cubicBezTo>
                    <a:cubicBezTo>
                      <a:pt x="21" y="221"/>
                      <a:pt x="24" y="225"/>
                      <a:pt x="26" y="229"/>
                    </a:cubicBezTo>
                    <a:cubicBezTo>
                      <a:pt x="27" y="230"/>
                      <a:pt x="27" y="231"/>
                      <a:pt x="27" y="231"/>
                    </a:cubicBezTo>
                    <a:cubicBezTo>
                      <a:pt x="29" y="234"/>
                      <a:pt x="31" y="236"/>
                      <a:pt x="34" y="239"/>
                    </a:cubicBezTo>
                    <a:cubicBezTo>
                      <a:pt x="34" y="239"/>
                      <a:pt x="34" y="239"/>
                      <a:pt x="34" y="239"/>
                    </a:cubicBezTo>
                    <a:lnTo>
                      <a:pt x="34" y="239"/>
                    </a:lnTo>
                    <a:cubicBezTo>
                      <a:pt x="43" y="250"/>
                      <a:pt x="52" y="259"/>
                      <a:pt x="64" y="267"/>
                    </a:cubicBezTo>
                    <a:cubicBezTo>
                      <a:pt x="69" y="270"/>
                      <a:pt x="74" y="273"/>
                      <a:pt x="80" y="276"/>
                    </a:cubicBezTo>
                    <a:cubicBezTo>
                      <a:pt x="85" y="279"/>
                      <a:pt x="91" y="281"/>
                      <a:pt x="97" y="283"/>
                    </a:cubicBezTo>
                    <a:cubicBezTo>
                      <a:pt x="109" y="288"/>
                      <a:pt x="123" y="291"/>
                      <a:pt x="136" y="292"/>
                    </a:cubicBezTo>
                    <a:lnTo>
                      <a:pt x="136" y="292"/>
                    </a:lnTo>
                    <a:cubicBezTo>
                      <a:pt x="136" y="292"/>
                      <a:pt x="137" y="292"/>
                      <a:pt x="137" y="292"/>
                    </a:cubicBezTo>
                    <a:cubicBezTo>
                      <a:pt x="140" y="292"/>
                      <a:pt x="143" y="292"/>
                      <a:pt x="146" y="292"/>
                    </a:cubicBezTo>
                    <a:cubicBezTo>
                      <a:pt x="147" y="292"/>
                      <a:pt x="148" y="292"/>
                      <a:pt x="148" y="292"/>
                    </a:cubicBezTo>
                    <a:cubicBezTo>
                      <a:pt x="153" y="292"/>
                      <a:pt x="158" y="292"/>
                      <a:pt x="163" y="291"/>
                    </a:cubicBezTo>
                    <a:cubicBezTo>
                      <a:pt x="166" y="291"/>
                      <a:pt x="168" y="290"/>
                      <a:pt x="170" y="290"/>
                    </a:cubicBezTo>
                    <a:cubicBezTo>
                      <a:pt x="174" y="289"/>
                      <a:pt x="178" y="289"/>
                      <a:pt x="182" y="288"/>
                    </a:cubicBezTo>
                    <a:cubicBezTo>
                      <a:pt x="183" y="287"/>
                      <a:pt x="184" y="287"/>
                      <a:pt x="185" y="287"/>
                    </a:cubicBezTo>
                    <a:cubicBezTo>
                      <a:pt x="186" y="287"/>
                      <a:pt x="186" y="287"/>
                      <a:pt x="186" y="287"/>
                    </a:cubicBezTo>
                    <a:cubicBezTo>
                      <a:pt x="186" y="287"/>
                      <a:pt x="186" y="287"/>
                      <a:pt x="187" y="287"/>
                    </a:cubicBezTo>
                    <a:cubicBezTo>
                      <a:pt x="192" y="285"/>
                      <a:pt x="197" y="283"/>
                      <a:pt x="202" y="281"/>
                    </a:cubicBezTo>
                    <a:cubicBezTo>
                      <a:pt x="203" y="281"/>
                      <a:pt x="204" y="280"/>
                      <a:pt x="206" y="280"/>
                    </a:cubicBezTo>
                    <a:cubicBezTo>
                      <a:pt x="210" y="278"/>
                      <a:pt x="215" y="275"/>
                      <a:pt x="219" y="273"/>
                    </a:cubicBezTo>
                    <a:cubicBezTo>
                      <a:pt x="220" y="273"/>
                      <a:pt x="220" y="272"/>
                      <a:pt x="220" y="272"/>
                    </a:cubicBezTo>
                    <a:cubicBezTo>
                      <a:pt x="221" y="272"/>
                      <a:pt x="221" y="272"/>
                      <a:pt x="221" y="272"/>
                    </a:cubicBezTo>
                    <a:cubicBezTo>
                      <a:pt x="225" y="270"/>
                      <a:pt x="228" y="267"/>
                      <a:pt x="232" y="265"/>
                    </a:cubicBezTo>
                    <a:cubicBezTo>
                      <a:pt x="233" y="264"/>
                      <a:pt x="234" y="263"/>
                      <a:pt x="234" y="263"/>
                    </a:cubicBezTo>
                    <a:cubicBezTo>
                      <a:pt x="236" y="261"/>
                      <a:pt x="238" y="260"/>
                      <a:pt x="240" y="258"/>
                    </a:cubicBezTo>
                    <a:cubicBezTo>
                      <a:pt x="243" y="255"/>
                      <a:pt x="247" y="253"/>
                      <a:pt x="250" y="250"/>
                    </a:cubicBezTo>
                    <a:cubicBezTo>
                      <a:pt x="250" y="249"/>
                      <a:pt x="250" y="249"/>
                      <a:pt x="250" y="249"/>
                    </a:cubicBezTo>
                    <a:cubicBezTo>
                      <a:pt x="251" y="248"/>
                      <a:pt x="251" y="248"/>
                      <a:pt x="252" y="247"/>
                    </a:cubicBezTo>
                    <a:cubicBezTo>
                      <a:pt x="255" y="244"/>
                      <a:pt x="258" y="241"/>
                      <a:pt x="261" y="238"/>
                    </a:cubicBezTo>
                    <a:cubicBezTo>
                      <a:pt x="261" y="237"/>
                      <a:pt x="262" y="236"/>
                      <a:pt x="262" y="235"/>
                    </a:cubicBezTo>
                    <a:cubicBezTo>
                      <a:pt x="263" y="234"/>
                      <a:pt x="264" y="233"/>
                      <a:pt x="265" y="232"/>
                    </a:cubicBezTo>
                    <a:cubicBezTo>
                      <a:pt x="267" y="228"/>
                      <a:pt x="270" y="224"/>
                      <a:pt x="273" y="220"/>
                    </a:cubicBezTo>
                    <a:cubicBezTo>
                      <a:pt x="273" y="220"/>
                      <a:pt x="273" y="220"/>
                      <a:pt x="273" y="219"/>
                    </a:cubicBezTo>
                    <a:cubicBezTo>
                      <a:pt x="274" y="217"/>
                      <a:pt x="275" y="215"/>
                      <a:pt x="277" y="213"/>
                    </a:cubicBezTo>
                    <a:cubicBezTo>
                      <a:pt x="278" y="210"/>
                      <a:pt x="279" y="208"/>
                      <a:pt x="281" y="205"/>
                    </a:cubicBezTo>
                    <a:cubicBezTo>
                      <a:pt x="281" y="205"/>
                      <a:pt x="281" y="204"/>
                      <a:pt x="281" y="204"/>
                    </a:cubicBezTo>
                    <a:cubicBezTo>
                      <a:pt x="283" y="200"/>
                      <a:pt x="284" y="196"/>
                      <a:pt x="286" y="191"/>
                    </a:cubicBezTo>
                    <a:cubicBezTo>
                      <a:pt x="286" y="190"/>
                      <a:pt x="287" y="188"/>
                      <a:pt x="287" y="187"/>
                    </a:cubicBezTo>
                    <a:cubicBezTo>
                      <a:pt x="287" y="186"/>
                      <a:pt x="288" y="185"/>
                      <a:pt x="288" y="184"/>
                    </a:cubicBezTo>
                    <a:cubicBezTo>
                      <a:pt x="289" y="180"/>
                      <a:pt x="290" y="176"/>
                      <a:pt x="291" y="172"/>
                    </a:cubicBezTo>
                    <a:cubicBezTo>
                      <a:pt x="291" y="171"/>
                      <a:pt x="291" y="170"/>
                      <a:pt x="291" y="169"/>
                    </a:cubicBezTo>
                    <a:cubicBezTo>
                      <a:pt x="291" y="169"/>
                      <a:pt x="291" y="169"/>
                      <a:pt x="291" y="168"/>
                    </a:cubicBezTo>
                    <a:cubicBezTo>
                      <a:pt x="292" y="164"/>
                      <a:pt x="292" y="160"/>
                      <a:pt x="292" y="156"/>
                    </a:cubicBezTo>
                    <a:cubicBezTo>
                      <a:pt x="293" y="153"/>
                      <a:pt x="293" y="151"/>
                      <a:pt x="293" y="14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5" name="Freeform 13">
                <a:extLst>
                  <a:ext uri="{FF2B5EF4-FFF2-40B4-BE49-F238E27FC236}">
                    <a16:creationId xmlns:a16="http://schemas.microsoft.com/office/drawing/2014/main" id="{EC053089-A54E-4621-BA0E-CB4929A549E6}"/>
                  </a:ext>
                </a:extLst>
              </p:cNvPr>
              <p:cNvSpPr>
                <a:spLocks/>
              </p:cNvSpPr>
              <p:nvPr/>
            </p:nvSpPr>
            <p:spPr bwMode="auto">
              <a:xfrm>
                <a:off x="6247" y="443"/>
                <a:ext cx="66" cy="66"/>
              </a:xfrm>
              <a:custGeom>
                <a:avLst/>
                <a:gdLst>
                  <a:gd name="T0" fmla="*/ 186 w 186"/>
                  <a:gd name="T1" fmla="*/ 19 h 186"/>
                  <a:gd name="T2" fmla="*/ 186 w 186"/>
                  <a:gd name="T3" fmla="*/ 19 h 186"/>
                  <a:gd name="T4" fmla="*/ 22 w 186"/>
                  <a:gd name="T5" fmla="*/ 183 h 186"/>
                  <a:gd name="T6" fmla="*/ 13 w 186"/>
                  <a:gd name="T7" fmla="*/ 186 h 186"/>
                  <a:gd name="T8" fmla="*/ 3 w 186"/>
                  <a:gd name="T9" fmla="*/ 183 h 186"/>
                  <a:gd name="T10" fmla="*/ 0 w 186"/>
                  <a:gd name="T11" fmla="*/ 173 h 186"/>
                  <a:gd name="T12" fmla="*/ 3 w 186"/>
                  <a:gd name="T13" fmla="*/ 164 h 186"/>
                  <a:gd name="T14" fmla="*/ 167 w 186"/>
                  <a:gd name="T15" fmla="*/ 0 h 186"/>
                  <a:gd name="T16" fmla="*/ 186 w 186"/>
                  <a:gd name="T17" fmla="*/ 1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186">
                    <a:moveTo>
                      <a:pt x="186" y="19"/>
                    </a:moveTo>
                    <a:lnTo>
                      <a:pt x="186" y="19"/>
                    </a:lnTo>
                    <a:lnTo>
                      <a:pt x="22" y="183"/>
                    </a:lnTo>
                    <a:cubicBezTo>
                      <a:pt x="20" y="185"/>
                      <a:pt x="16" y="186"/>
                      <a:pt x="13" y="186"/>
                    </a:cubicBezTo>
                    <a:cubicBezTo>
                      <a:pt x="9" y="186"/>
                      <a:pt x="6" y="185"/>
                      <a:pt x="3" y="183"/>
                    </a:cubicBezTo>
                    <a:cubicBezTo>
                      <a:pt x="1" y="180"/>
                      <a:pt x="0" y="177"/>
                      <a:pt x="0" y="173"/>
                    </a:cubicBezTo>
                    <a:cubicBezTo>
                      <a:pt x="0" y="170"/>
                      <a:pt x="1" y="166"/>
                      <a:pt x="3" y="164"/>
                    </a:cubicBezTo>
                    <a:lnTo>
                      <a:pt x="167" y="0"/>
                    </a:lnTo>
                    <a:lnTo>
                      <a:pt x="186" y="1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6" name="Freeform 14">
                <a:extLst>
                  <a:ext uri="{FF2B5EF4-FFF2-40B4-BE49-F238E27FC236}">
                    <a16:creationId xmlns:a16="http://schemas.microsoft.com/office/drawing/2014/main" id="{59C99D42-0BCA-41B4-9320-48D0E8079F45}"/>
                  </a:ext>
                </a:extLst>
              </p:cNvPr>
              <p:cNvSpPr>
                <a:spLocks/>
              </p:cNvSpPr>
              <p:nvPr/>
            </p:nvSpPr>
            <p:spPr bwMode="auto">
              <a:xfrm>
                <a:off x="6303" y="368"/>
                <a:ext cx="85" cy="85"/>
              </a:xfrm>
              <a:custGeom>
                <a:avLst/>
                <a:gdLst>
                  <a:gd name="T0" fmla="*/ 120 w 240"/>
                  <a:gd name="T1" fmla="*/ 240 h 240"/>
                  <a:gd name="T2" fmla="*/ 120 w 240"/>
                  <a:gd name="T3" fmla="*/ 240 h 240"/>
                  <a:gd name="T4" fmla="*/ 167 w 240"/>
                  <a:gd name="T5" fmla="*/ 230 h 240"/>
                  <a:gd name="T6" fmla="*/ 205 w 240"/>
                  <a:gd name="T7" fmla="*/ 204 h 240"/>
                  <a:gd name="T8" fmla="*/ 231 w 240"/>
                  <a:gd name="T9" fmla="*/ 166 h 240"/>
                  <a:gd name="T10" fmla="*/ 240 w 240"/>
                  <a:gd name="T11" fmla="*/ 120 h 240"/>
                  <a:gd name="T12" fmla="*/ 231 w 240"/>
                  <a:gd name="T13" fmla="*/ 73 h 240"/>
                  <a:gd name="T14" fmla="*/ 205 w 240"/>
                  <a:gd name="T15" fmla="*/ 35 h 240"/>
                  <a:gd name="T16" fmla="*/ 167 w 240"/>
                  <a:gd name="T17" fmla="*/ 9 h 240"/>
                  <a:gd name="T18" fmla="*/ 120 w 240"/>
                  <a:gd name="T19" fmla="*/ 0 h 240"/>
                  <a:gd name="T20" fmla="*/ 74 w 240"/>
                  <a:gd name="T21" fmla="*/ 9 h 240"/>
                  <a:gd name="T22" fmla="*/ 36 w 240"/>
                  <a:gd name="T23" fmla="*/ 35 h 240"/>
                  <a:gd name="T24" fmla="*/ 10 w 240"/>
                  <a:gd name="T25" fmla="*/ 73 h 240"/>
                  <a:gd name="T26" fmla="*/ 0 w 240"/>
                  <a:gd name="T27" fmla="*/ 120 h 240"/>
                  <a:gd name="T28" fmla="*/ 10 w 240"/>
                  <a:gd name="T29" fmla="*/ 166 h 240"/>
                  <a:gd name="T30" fmla="*/ 36 w 240"/>
                  <a:gd name="T31" fmla="*/ 204 h 240"/>
                  <a:gd name="T32" fmla="*/ 74 w 240"/>
                  <a:gd name="T33" fmla="*/ 230 h 240"/>
                  <a:gd name="T34" fmla="*/ 120 w 240"/>
                  <a:gd name="T35"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40">
                    <a:moveTo>
                      <a:pt x="120" y="240"/>
                    </a:moveTo>
                    <a:lnTo>
                      <a:pt x="120" y="240"/>
                    </a:lnTo>
                    <a:cubicBezTo>
                      <a:pt x="137" y="240"/>
                      <a:pt x="153" y="236"/>
                      <a:pt x="167" y="230"/>
                    </a:cubicBezTo>
                    <a:cubicBezTo>
                      <a:pt x="182" y="224"/>
                      <a:pt x="194" y="215"/>
                      <a:pt x="205" y="204"/>
                    </a:cubicBezTo>
                    <a:cubicBezTo>
                      <a:pt x="216" y="193"/>
                      <a:pt x="225" y="181"/>
                      <a:pt x="231" y="166"/>
                    </a:cubicBezTo>
                    <a:cubicBezTo>
                      <a:pt x="237" y="152"/>
                      <a:pt x="240" y="136"/>
                      <a:pt x="240" y="120"/>
                    </a:cubicBezTo>
                    <a:cubicBezTo>
                      <a:pt x="240" y="103"/>
                      <a:pt x="237" y="87"/>
                      <a:pt x="231" y="73"/>
                    </a:cubicBezTo>
                    <a:cubicBezTo>
                      <a:pt x="225" y="58"/>
                      <a:pt x="216" y="46"/>
                      <a:pt x="205" y="35"/>
                    </a:cubicBezTo>
                    <a:cubicBezTo>
                      <a:pt x="194" y="24"/>
                      <a:pt x="182" y="15"/>
                      <a:pt x="167" y="9"/>
                    </a:cubicBezTo>
                    <a:cubicBezTo>
                      <a:pt x="153" y="3"/>
                      <a:pt x="137" y="0"/>
                      <a:pt x="120" y="0"/>
                    </a:cubicBezTo>
                    <a:cubicBezTo>
                      <a:pt x="104" y="0"/>
                      <a:pt x="88" y="3"/>
                      <a:pt x="74" y="9"/>
                    </a:cubicBezTo>
                    <a:cubicBezTo>
                      <a:pt x="59" y="15"/>
                      <a:pt x="47" y="24"/>
                      <a:pt x="36" y="35"/>
                    </a:cubicBezTo>
                    <a:cubicBezTo>
                      <a:pt x="25" y="46"/>
                      <a:pt x="16" y="58"/>
                      <a:pt x="10" y="73"/>
                    </a:cubicBezTo>
                    <a:cubicBezTo>
                      <a:pt x="4" y="87"/>
                      <a:pt x="0" y="103"/>
                      <a:pt x="0" y="120"/>
                    </a:cubicBezTo>
                    <a:cubicBezTo>
                      <a:pt x="0" y="136"/>
                      <a:pt x="4" y="152"/>
                      <a:pt x="10" y="166"/>
                    </a:cubicBezTo>
                    <a:cubicBezTo>
                      <a:pt x="16" y="181"/>
                      <a:pt x="25" y="193"/>
                      <a:pt x="36" y="204"/>
                    </a:cubicBezTo>
                    <a:cubicBezTo>
                      <a:pt x="47" y="215"/>
                      <a:pt x="59" y="224"/>
                      <a:pt x="74" y="230"/>
                    </a:cubicBezTo>
                    <a:cubicBezTo>
                      <a:pt x="88" y="236"/>
                      <a:pt x="104" y="240"/>
                      <a:pt x="120" y="240"/>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79" name="Oval 78">
              <a:extLst>
                <a:ext uri="{FF2B5EF4-FFF2-40B4-BE49-F238E27FC236}">
                  <a16:creationId xmlns:a16="http://schemas.microsoft.com/office/drawing/2014/main" id="{52AC7CC4-4021-4384-9C48-C78FA9123AD7}"/>
                </a:ext>
              </a:extLst>
            </p:cNvPr>
            <p:cNvSpPr/>
            <p:nvPr/>
          </p:nvSpPr>
          <p:spPr bwMode="auto">
            <a:xfrm>
              <a:off x="2889030" y="5967488"/>
              <a:ext cx="502871" cy="502869"/>
            </a:xfrm>
            <a:prstGeom prst="ellipse">
              <a:avLst/>
            </a:prstGeom>
            <a:solidFill>
              <a:schemeClr val="accent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80" name="Group 17">
              <a:extLst>
                <a:ext uri="{FF2B5EF4-FFF2-40B4-BE49-F238E27FC236}">
                  <a16:creationId xmlns:a16="http://schemas.microsoft.com/office/drawing/2014/main" id="{9A0A9371-0270-41B1-BFE5-CFA977597BE8}"/>
                </a:ext>
              </a:extLst>
            </p:cNvPr>
            <p:cNvGrpSpPr>
              <a:grpSpLocks noChangeAspect="1"/>
            </p:cNvGrpSpPr>
            <p:nvPr/>
          </p:nvGrpSpPr>
          <p:grpSpPr bwMode="auto">
            <a:xfrm>
              <a:off x="3012607" y="6109339"/>
              <a:ext cx="265017" cy="221075"/>
              <a:chOff x="7162" y="361"/>
              <a:chExt cx="193" cy="161"/>
            </a:xfrm>
            <a:solidFill>
              <a:schemeClr val="bg2"/>
            </a:solidFill>
          </p:grpSpPr>
          <p:sp>
            <p:nvSpPr>
              <p:cNvPr id="81" name="Freeform 18">
                <a:extLst>
                  <a:ext uri="{FF2B5EF4-FFF2-40B4-BE49-F238E27FC236}">
                    <a16:creationId xmlns:a16="http://schemas.microsoft.com/office/drawing/2014/main" id="{3B605D05-D561-4C6B-BA94-053A47DE0487}"/>
                  </a:ext>
                </a:extLst>
              </p:cNvPr>
              <p:cNvSpPr>
                <a:spLocks/>
              </p:cNvSpPr>
              <p:nvPr/>
            </p:nvSpPr>
            <p:spPr bwMode="auto">
              <a:xfrm>
                <a:off x="7198" y="442"/>
                <a:ext cx="121" cy="58"/>
              </a:xfrm>
              <a:custGeom>
                <a:avLst/>
                <a:gdLst>
                  <a:gd name="T0" fmla="*/ 266 w 266"/>
                  <a:gd name="T1" fmla="*/ 40 h 128"/>
                  <a:gd name="T2" fmla="*/ 266 w 266"/>
                  <a:gd name="T3" fmla="*/ 40 h 128"/>
                  <a:gd name="T4" fmla="*/ 261 w 266"/>
                  <a:gd name="T5" fmla="*/ 6 h 128"/>
                  <a:gd name="T6" fmla="*/ 259 w 266"/>
                  <a:gd name="T7" fmla="*/ 0 h 128"/>
                  <a:gd name="T8" fmla="*/ 145 w 266"/>
                  <a:gd name="T9" fmla="*/ 57 h 128"/>
                  <a:gd name="T10" fmla="*/ 133 w 266"/>
                  <a:gd name="T11" fmla="*/ 63 h 128"/>
                  <a:gd name="T12" fmla="*/ 121 w 266"/>
                  <a:gd name="T13" fmla="*/ 57 h 128"/>
                  <a:gd name="T14" fmla="*/ 6 w 266"/>
                  <a:gd name="T15" fmla="*/ 0 h 128"/>
                  <a:gd name="T16" fmla="*/ 2 w 266"/>
                  <a:gd name="T17" fmla="*/ 17 h 128"/>
                  <a:gd name="T18" fmla="*/ 0 w 266"/>
                  <a:gd name="T19" fmla="*/ 38 h 128"/>
                  <a:gd name="T20" fmla="*/ 0 w 266"/>
                  <a:gd name="T21" fmla="*/ 61 h 128"/>
                  <a:gd name="T22" fmla="*/ 133 w 266"/>
                  <a:gd name="T23" fmla="*/ 128 h 128"/>
                  <a:gd name="T24" fmla="*/ 266 w 266"/>
                  <a:gd name="T25" fmla="*/ 61 h 128"/>
                  <a:gd name="T26" fmla="*/ 266 w 266"/>
                  <a:gd name="T27" fmla="*/ 4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6" h="128">
                    <a:moveTo>
                      <a:pt x="266" y="40"/>
                    </a:moveTo>
                    <a:lnTo>
                      <a:pt x="266" y="40"/>
                    </a:lnTo>
                    <a:cubicBezTo>
                      <a:pt x="266" y="28"/>
                      <a:pt x="264" y="17"/>
                      <a:pt x="261" y="6"/>
                    </a:cubicBezTo>
                    <a:cubicBezTo>
                      <a:pt x="261" y="4"/>
                      <a:pt x="260" y="2"/>
                      <a:pt x="259" y="0"/>
                    </a:cubicBezTo>
                    <a:lnTo>
                      <a:pt x="145" y="57"/>
                    </a:lnTo>
                    <a:lnTo>
                      <a:pt x="133" y="63"/>
                    </a:lnTo>
                    <a:lnTo>
                      <a:pt x="121" y="57"/>
                    </a:lnTo>
                    <a:lnTo>
                      <a:pt x="6" y="0"/>
                    </a:lnTo>
                    <a:cubicBezTo>
                      <a:pt x="5" y="5"/>
                      <a:pt x="3" y="11"/>
                      <a:pt x="2" y="17"/>
                    </a:cubicBezTo>
                    <a:cubicBezTo>
                      <a:pt x="1" y="24"/>
                      <a:pt x="1" y="31"/>
                      <a:pt x="0" y="38"/>
                    </a:cubicBezTo>
                    <a:cubicBezTo>
                      <a:pt x="0" y="45"/>
                      <a:pt x="0" y="53"/>
                      <a:pt x="0" y="61"/>
                    </a:cubicBezTo>
                    <a:lnTo>
                      <a:pt x="133" y="128"/>
                    </a:lnTo>
                    <a:lnTo>
                      <a:pt x="266" y="61"/>
                    </a:lnTo>
                    <a:lnTo>
                      <a:pt x="266" y="4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2" name="Freeform 19">
                <a:extLst>
                  <a:ext uri="{FF2B5EF4-FFF2-40B4-BE49-F238E27FC236}">
                    <a16:creationId xmlns:a16="http://schemas.microsoft.com/office/drawing/2014/main" id="{3A32A660-CE4F-4FF4-A9CD-15D622096995}"/>
                  </a:ext>
                </a:extLst>
              </p:cNvPr>
              <p:cNvSpPr>
                <a:spLocks/>
              </p:cNvSpPr>
              <p:nvPr/>
            </p:nvSpPr>
            <p:spPr bwMode="auto">
              <a:xfrm>
                <a:off x="7167" y="471"/>
                <a:ext cx="26" cy="51"/>
              </a:xfrm>
              <a:custGeom>
                <a:avLst/>
                <a:gdLst>
                  <a:gd name="T0" fmla="*/ 15 w 56"/>
                  <a:gd name="T1" fmla="*/ 4 h 113"/>
                  <a:gd name="T2" fmla="*/ 15 w 56"/>
                  <a:gd name="T3" fmla="*/ 4 h 113"/>
                  <a:gd name="T4" fmla="*/ 8 w 56"/>
                  <a:gd name="T5" fmla="*/ 8 h 113"/>
                  <a:gd name="T6" fmla="*/ 0 w 56"/>
                  <a:gd name="T7" fmla="*/ 28 h 113"/>
                  <a:gd name="T8" fmla="*/ 0 w 56"/>
                  <a:gd name="T9" fmla="*/ 113 h 113"/>
                  <a:gd name="T10" fmla="*/ 56 w 56"/>
                  <a:gd name="T11" fmla="*/ 113 h 113"/>
                  <a:gd name="T12" fmla="*/ 56 w 56"/>
                  <a:gd name="T13" fmla="*/ 28 h 113"/>
                  <a:gd name="T14" fmla="*/ 48 w 56"/>
                  <a:gd name="T15" fmla="*/ 8 h 113"/>
                  <a:gd name="T16" fmla="*/ 42 w 56"/>
                  <a:gd name="T17" fmla="*/ 4 h 113"/>
                  <a:gd name="T18" fmla="*/ 28 w 56"/>
                  <a:gd name="T19" fmla="*/ 0 h 113"/>
                  <a:gd name="T20" fmla="*/ 15 w 56"/>
                  <a:gd name="T21" fmla="*/ 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13">
                    <a:moveTo>
                      <a:pt x="15" y="4"/>
                    </a:moveTo>
                    <a:lnTo>
                      <a:pt x="15" y="4"/>
                    </a:lnTo>
                    <a:cubicBezTo>
                      <a:pt x="13" y="5"/>
                      <a:pt x="10" y="6"/>
                      <a:pt x="8" y="8"/>
                    </a:cubicBezTo>
                    <a:cubicBezTo>
                      <a:pt x="3" y="14"/>
                      <a:pt x="0" y="21"/>
                      <a:pt x="0" y="28"/>
                    </a:cubicBezTo>
                    <a:lnTo>
                      <a:pt x="0" y="113"/>
                    </a:lnTo>
                    <a:lnTo>
                      <a:pt x="56" y="113"/>
                    </a:lnTo>
                    <a:lnTo>
                      <a:pt x="56" y="28"/>
                    </a:lnTo>
                    <a:cubicBezTo>
                      <a:pt x="56" y="21"/>
                      <a:pt x="54" y="14"/>
                      <a:pt x="48" y="8"/>
                    </a:cubicBezTo>
                    <a:cubicBezTo>
                      <a:pt x="46" y="6"/>
                      <a:pt x="44" y="5"/>
                      <a:pt x="42" y="4"/>
                    </a:cubicBezTo>
                    <a:cubicBezTo>
                      <a:pt x="37" y="1"/>
                      <a:pt x="33" y="0"/>
                      <a:pt x="28" y="0"/>
                    </a:cubicBezTo>
                    <a:cubicBezTo>
                      <a:pt x="23" y="0"/>
                      <a:pt x="19" y="1"/>
                      <a:pt x="15" y="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3" name="Freeform 20">
                <a:extLst>
                  <a:ext uri="{FF2B5EF4-FFF2-40B4-BE49-F238E27FC236}">
                    <a16:creationId xmlns:a16="http://schemas.microsoft.com/office/drawing/2014/main" id="{DCAE0ED0-9980-4A1D-A789-23C7948B1F07}"/>
                  </a:ext>
                </a:extLst>
              </p:cNvPr>
              <p:cNvSpPr>
                <a:spLocks/>
              </p:cNvSpPr>
              <p:nvPr/>
            </p:nvSpPr>
            <p:spPr bwMode="auto">
              <a:xfrm>
                <a:off x="7162" y="361"/>
                <a:ext cx="193" cy="112"/>
              </a:xfrm>
              <a:custGeom>
                <a:avLst/>
                <a:gdLst>
                  <a:gd name="T0" fmla="*/ 27 w 425"/>
                  <a:gd name="T1" fmla="*/ 119 h 246"/>
                  <a:gd name="T2" fmla="*/ 27 w 425"/>
                  <a:gd name="T3" fmla="*/ 119 h 246"/>
                  <a:gd name="T4" fmla="*/ 27 w 425"/>
                  <a:gd name="T5" fmla="*/ 134 h 246"/>
                  <a:gd name="T6" fmla="*/ 27 w 425"/>
                  <a:gd name="T7" fmla="*/ 149 h 246"/>
                  <a:gd name="T8" fmla="*/ 27 w 425"/>
                  <a:gd name="T9" fmla="*/ 246 h 246"/>
                  <a:gd name="T10" fmla="*/ 40 w 425"/>
                  <a:gd name="T11" fmla="*/ 242 h 246"/>
                  <a:gd name="T12" fmla="*/ 54 w 425"/>
                  <a:gd name="T13" fmla="*/ 246 h 246"/>
                  <a:gd name="T14" fmla="*/ 54 w 425"/>
                  <a:gd name="T15" fmla="*/ 162 h 246"/>
                  <a:gd name="T16" fmla="*/ 54 w 425"/>
                  <a:gd name="T17" fmla="*/ 147 h 246"/>
                  <a:gd name="T18" fmla="*/ 54 w 425"/>
                  <a:gd name="T19" fmla="*/ 132 h 246"/>
                  <a:gd name="T20" fmla="*/ 97 w 425"/>
                  <a:gd name="T21" fmla="*/ 154 h 246"/>
                  <a:gd name="T22" fmla="*/ 213 w 425"/>
                  <a:gd name="T23" fmla="*/ 212 h 246"/>
                  <a:gd name="T24" fmla="*/ 329 w 425"/>
                  <a:gd name="T25" fmla="*/ 154 h 246"/>
                  <a:gd name="T26" fmla="*/ 425 w 425"/>
                  <a:gd name="T27" fmla="*/ 106 h 246"/>
                  <a:gd name="T28" fmla="*/ 213 w 425"/>
                  <a:gd name="T29" fmla="*/ 0 h 246"/>
                  <a:gd name="T30" fmla="*/ 0 w 425"/>
                  <a:gd name="T31" fmla="*/ 106 h 246"/>
                  <a:gd name="T32" fmla="*/ 27 w 425"/>
                  <a:gd name="T33" fmla="*/ 11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246">
                    <a:moveTo>
                      <a:pt x="27" y="119"/>
                    </a:moveTo>
                    <a:lnTo>
                      <a:pt x="27" y="119"/>
                    </a:lnTo>
                    <a:lnTo>
                      <a:pt x="27" y="134"/>
                    </a:lnTo>
                    <a:lnTo>
                      <a:pt x="27" y="149"/>
                    </a:lnTo>
                    <a:lnTo>
                      <a:pt x="27" y="246"/>
                    </a:lnTo>
                    <a:cubicBezTo>
                      <a:pt x="31" y="243"/>
                      <a:pt x="35" y="242"/>
                      <a:pt x="40" y="242"/>
                    </a:cubicBezTo>
                    <a:cubicBezTo>
                      <a:pt x="45" y="242"/>
                      <a:pt x="49" y="243"/>
                      <a:pt x="54" y="246"/>
                    </a:cubicBezTo>
                    <a:lnTo>
                      <a:pt x="54" y="162"/>
                    </a:lnTo>
                    <a:lnTo>
                      <a:pt x="54" y="147"/>
                    </a:lnTo>
                    <a:lnTo>
                      <a:pt x="54" y="132"/>
                    </a:lnTo>
                    <a:lnTo>
                      <a:pt x="97" y="154"/>
                    </a:lnTo>
                    <a:lnTo>
                      <a:pt x="213" y="212"/>
                    </a:lnTo>
                    <a:lnTo>
                      <a:pt x="329" y="154"/>
                    </a:lnTo>
                    <a:lnTo>
                      <a:pt x="425" y="106"/>
                    </a:lnTo>
                    <a:lnTo>
                      <a:pt x="213" y="0"/>
                    </a:lnTo>
                    <a:lnTo>
                      <a:pt x="0" y="106"/>
                    </a:lnTo>
                    <a:lnTo>
                      <a:pt x="27" y="11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66" name="Group 65">
              <a:extLst>
                <a:ext uri="{FF2B5EF4-FFF2-40B4-BE49-F238E27FC236}">
                  <a16:creationId xmlns:a16="http://schemas.microsoft.com/office/drawing/2014/main" id="{3F909021-204A-43CD-A82C-34271CEB030B}"/>
                </a:ext>
              </a:extLst>
            </p:cNvPr>
            <p:cNvGrpSpPr/>
            <p:nvPr/>
          </p:nvGrpSpPr>
          <p:grpSpPr>
            <a:xfrm>
              <a:off x="3503272" y="5967488"/>
              <a:ext cx="502871" cy="502869"/>
              <a:chOff x="8986853" y="442343"/>
              <a:chExt cx="581373" cy="581371"/>
            </a:xfrm>
          </p:grpSpPr>
          <p:sp>
            <p:nvSpPr>
              <p:cNvPr id="74" name="Oval 73">
                <a:extLst>
                  <a:ext uri="{FF2B5EF4-FFF2-40B4-BE49-F238E27FC236}">
                    <a16:creationId xmlns:a16="http://schemas.microsoft.com/office/drawing/2014/main" id="{EC6A24CD-A27F-404F-B7FB-5E588FF527F8}"/>
                  </a:ext>
                </a:extLst>
              </p:cNvPr>
              <p:cNvSpPr/>
              <p:nvPr/>
            </p:nvSpPr>
            <p:spPr bwMode="auto">
              <a:xfrm>
                <a:off x="8986853" y="442343"/>
                <a:ext cx="581373" cy="581371"/>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75" name="Group 23">
                <a:extLst>
                  <a:ext uri="{FF2B5EF4-FFF2-40B4-BE49-F238E27FC236}">
                    <a16:creationId xmlns:a16="http://schemas.microsoft.com/office/drawing/2014/main" id="{B7B39DDC-F030-435C-9D15-5839FE28E1CB}"/>
                  </a:ext>
                </a:extLst>
              </p:cNvPr>
              <p:cNvGrpSpPr>
                <a:grpSpLocks noChangeAspect="1"/>
              </p:cNvGrpSpPr>
              <p:nvPr/>
            </p:nvGrpSpPr>
            <p:grpSpPr bwMode="auto">
              <a:xfrm>
                <a:off x="9190063" y="601576"/>
                <a:ext cx="182563" cy="239712"/>
                <a:chOff x="5789" y="358"/>
                <a:chExt cx="115" cy="151"/>
              </a:xfrm>
              <a:solidFill>
                <a:srgbClr val="D2D2D2"/>
              </a:solidFill>
            </p:grpSpPr>
            <p:sp>
              <p:nvSpPr>
                <p:cNvPr id="76" name="Freeform 24">
                  <a:extLst>
                    <a:ext uri="{FF2B5EF4-FFF2-40B4-BE49-F238E27FC236}">
                      <a16:creationId xmlns:a16="http://schemas.microsoft.com/office/drawing/2014/main" id="{C7022133-F5B1-49B2-A840-676EB81C3488}"/>
                    </a:ext>
                  </a:extLst>
                </p:cNvPr>
                <p:cNvSpPr>
                  <a:spLocks noEditPoints="1"/>
                </p:cNvSpPr>
                <p:nvPr/>
              </p:nvSpPr>
              <p:spPr bwMode="auto">
                <a:xfrm>
                  <a:off x="5789" y="358"/>
                  <a:ext cx="115" cy="66"/>
                </a:xfrm>
                <a:custGeom>
                  <a:avLst/>
                  <a:gdLst>
                    <a:gd name="T0" fmla="*/ 80 w 320"/>
                    <a:gd name="T1" fmla="*/ 186 h 186"/>
                    <a:gd name="T2" fmla="*/ 80 w 320"/>
                    <a:gd name="T3" fmla="*/ 186 h 186"/>
                    <a:gd name="T4" fmla="*/ 240 w 320"/>
                    <a:gd name="T5" fmla="*/ 186 h 186"/>
                    <a:gd name="T6" fmla="*/ 240 w 320"/>
                    <a:gd name="T7" fmla="*/ 108 h 186"/>
                    <a:gd name="T8" fmla="*/ 234 w 320"/>
                    <a:gd name="T9" fmla="*/ 76 h 186"/>
                    <a:gd name="T10" fmla="*/ 217 w 320"/>
                    <a:gd name="T11" fmla="*/ 50 h 186"/>
                    <a:gd name="T12" fmla="*/ 192 w 320"/>
                    <a:gd name="T13" fmla="*/ 32 h 186"/>
                    <a:gd name="T14" fmla="*/ 160 w 320"/>
                    <a:gd name="T15" fmla="*/ 26 h 186"/>
                    <a:gd name="T16" fmla="*/ 128 w 320"/>
                    <a:gd name="T17" fmla="*/ 32 h 186"/>
                    <a:gd name="T18" fmla="*/ 103 w 320"/>
                    <a:gd name="T19" fmla="*/ 50 h 186"/>
                    <a:gd name="T20" fmla="*/ 86 w 320"/>
                    <a:gd name="T21" fmla="*/ 76 h 186"/>
                    <a:gd name="T22" fmla="*/ 80 w 320"/>
                    <a:gd name="T23" fmla="*/ 108 h 186"/>
                    <a:gd name="T24" fmla="*/ 80 w 320"/>
                    <a:gd name="T25" fmla="*/ 186 h 186"/>
                    <a:gd name="T26" fmla="*/ 0 w 320"/>
                    <a:gd name="T27" fmla="*/ 186 h 186"/>
                    <a:gd name="T28" fmla="*/ 0 w 320"/>
                    <a:gd name="T29" fmla="*/ 186 h 186"/>
                    <a:gd name="T30" fmla="*/ 53 w 320"/>
                    <a:gd name="T31" fmla="*/ 186 h 186"/>
                    <a:gd name="T32" fmla="*/ 53 w 320"/>
                    <a:gd name="T33" fmla="*/ 108 h 186"/>
                    <a:gd name="T34" fmla="*/ 61 w 320"/>
                    <a:gd name="T35" fmla="*/ 65 h 186"/>
                    <a:gd name="T36" fmla="*/ 84 w 320"/>
                    <a:gd name="T37" fmla="*/ 31 h 186"/>
                    <a:gd name="T38" fmla="*/ 118 w 320"/>
                    <a:gd name="T39" fmla="*/ 7 h 186"/>
                    <a:gd name="T40" fmla="*/ 160 w 320"/>
                    <a:gd name="T41" fmla="*/ 0 h 186"/>
                    <a:gd name="T42" fmla="*/ 202 w 320"/>
                    <a:gd name="T43" fmla="*/ 7 h 186"/>
                    <a:gd name="T44" fmla="*/ 236 w 320"/>
                    <a:gd name="T45" fmla="*/ 31 h 186"/>
                    <a:gd name="T46" fmla="*/ 258 w 320"/>
                    <a:gd name="T47" fmla="*/ 65 h 186"/>
                    <a:gd name="T48" fmla="*/ 266 w 320"/>
                    <a:gd name="T49" fmla="*/ 108 h 186"/>
                    <a:gd name="T50" fmla="*/ 266 w 320"/>
                    <a:gd name="T51" fmla="*/ 186 h 186"/>
                    <a:gd name="T52" fmla="*/ 320 w 320"/>
                    <a:gd name="T53"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0" h="186">
                      <a:moveTo>
                        <a:pt x="80" y="186"/>
                      </a:moveTo>
                      <a:lnTo>
                        <a:pt x="80" y="186"/>
                      </a:lnTo>
                      <a:lnTo>
                        <a:pt x="240" y="186"/>
                      </a:lnTo>
                      <a:lnTo>
                        <a:pt x="240" y="108"/>
                      </a:lnTo>
                      <a:cubicBezTo>
                        <a:pt x="240" y="96"/>
                        <a:pt x="238" y="86"/>
                        <a:pt x="234" y="76"/>
                      </a:cubicBezTo>
                      <a:cubicBezTo>
                        <a:pt x="230" y="66"/>
                        <a:pt x="224" y="57"/>
                        <a:pt x="217" y="50"/>
                      </a:cubicBezTo>
                      <a:cubicBezTo>
                        <a:pt x="210" y="42"/>
                        <a:pt x="201" y="36"/>
                        <a:pt x="192" y="32"/>
                      </a:cubicBezTo>
                      <a:cubicBezTo>
                        <a:pt x="182" y="28"/>
                        <a:pt x="171" y="26"/>
                        <a:pt x="160" y="26"/>
                      </a:cubicBezTo>
                      <a:cubicBezTo>
                        <a:pt x="148" y="26"/>
                        <a:pt x="138" y="28"/>
                        <a:pt x="128" y="32"/>
                      </a:cubicBezTo>
                      <a:cubicBezTo>
                        <a:pt x="118" y="36"/>
                        <a:pt x="110" y="42"/>
                        <a:pt x="103" y="50"/>
                      </a:cubicBezTo>
                      <a:cubicBezTo>
                        <a:pt x="95" y="57"/>
                        <a:pt x="90" y="66"/>
                        <a:pt x="86" y="76"/>
                      </a:cubicBezTo>
                      <a:cubicBezTo>
                        <a:pt x="82" y="86"/>
                        <a:pt x="80" y="96"/>
                        <a:pt x="80" y="108"/>
                      </a:cubicBezTo>
                      <a:lnTo>
                        <a:pt x="80" y="186"/>
                      </a:lnTo>
                      <a:close/>
                      <a:moveTo>
                        <a:pt x="0" y="186"/>
                      </a:moveTo>
                      <a:lnTo>
                        <a:pt x="0" y="186"/>
                      </a:lnTo>
                      <a:lnTo>
                        <a:pt x="53" y="186"/>
                      </a:lnTo>
                      <a:lnTo>
                        <a:pt x="53" y="108"/>
                      </a:lnTo>
                      <a:cubicBezTo>
                        <a:pt x="53" y="93"/>
                        <a:pt x="56" y="79"/>
                        <a:pt x="61" y="65"/>
                      </a:cubicBezTo>
                      <a:cubicBezTo>
                        <a:pt x="67" y="52"/>
                        <a:pt x="74" y="41"/>
                        <a:pt x="84" y="31"/>
                      </a:cubicBezTo>
                      <a:cubicBezTo>
                        <a:pt x="93" y="21"/>
                        <a:pt x="105" y="13"/>
                        <a:pt x="118" y="7"/>
                      </a:cubicBezTo>
                      <a:cubicBezTo>
                        <a:pt x="131" y="3"/>
                        <a:pt x="145" y="0"/>
                        <a:pt x="160" y="0"/>
                      </a:cubicBezTo>
                      <a:cubicBezTo>
                        <a:pt x="175" y="0"/>
                        <a:pt x="189" y="3"/>
                        <a:pt x="202" y="7"/>
                      </a:cubicBezTo>
                      <a:cubicBezTo>
                        <a:pt x="215" y="13"/>
                        <a:pt x="226" y="21"/>
                        <a:pt x="236" y="31"/>
                      </a:cubicBezTo>
                      <a:cubicBezTo>
                        <a:pt x="245" y="41"/>
                        <a:pt x="253" y="52"/>
                        <a:pt x="258" y="65"/>
                      </a:cubicBezTo>
                      <a:cubicBezTo>
                        <a:pt x="264" y="79"/>
                        <a:pt x="266" y="93"/>
                        <a:pt x="266" y="108"/>
                      </a:cubicBezTo>
                      <a:lnTo>
                        <a:pt x="266" y="186"/>
                      </a:lnTo>
                      <a:lnTo>
                        <a:pt x="320" y="186"/>
                      </a:lnTo>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7" name="Freeform 25">
                  <a:extLst>
                    <a:ext uri="{FF2B5EF4-FFF2-40B4-BE49-F238E27FC236}">
                      <a16:creationId xmlns:a16="http://schemas.microsoft.com/office/drawing/2014/main" id="{E91A2811-48D8-4066-A143-67C70076DA35}"/>
                    </a:ext>
                  </a:extLst>
                </p:cNvPr>
                <p:cNvSpPr>
                  <a:spLocks noEditPoints="1"/>
                </p:cNvSpPr>
                <p:nvPr/>
              </p:nvSpPr>
              <p:spPr bwMode="auto">
                <a:xfrm>
                  <a:off x="5789" y="424"/>
                  <a:ext cx="115" cy="85"/>
                </a:xfrm>
                <a:custGeom>
                  <a:avLst/>
                  <a:gdLst>
                    <a:gd name="T0" fmla="*/ 160 w 320"/>
                    <a:gd name="T1" fmla="*/ 179 h 237"/>
                    <a:gd name="T2" fmla="*/ 160 w 320"/>
                    <a:gd name="T3" fmla="*/ 179 h 237"/>
                    <a:gd name="T4" fmla="*/ 106 w 320"/>
                    <a:gd name="T5" fmla="*/ 125 h 237"/>
                    <a:gd name="T6" fmla="*/ 160 w 320"/>
                    <a:gd name="T7" fmla="*/ 72 h 237"/>
                    <a:gd name="T8" fmla="*/ 213 w 320"/>
                    <a:gd name="T9" fmla="*/ 125 h 237"/>
                    <a:gd name="T10" fmla="*/ 160 w 320"/>
                    <a:gd name="T11" fmla="*/ 179 h 237"/>
                    <a:gd name="T12" fmla="*/ 0 w 320"/>
                    <a:gd name="T13" fmla="*/ 237 h 237"/>
                    <a:gd name="T14" fmla="*/ 0 w 320"/>
                    <a:gd name="T15" fmla="*/ 237 h 237"/>
                    <a:gd name="T16" fmla="*/ 320 w 320"/>
                    <a:gd name="T17" fmla="*/ 237 h 237"/>
                    <a:gd name="T18" fmla="*/ 320 w 320"/>
                    <a:gd name="T19" fmla="*/ 0 h 237"/>
                    <a:gd name="T20" fmla="*/ 0 w 320"/>
                    <a:gd name="T21" fmla="*/ 0 h 237"/>
                    <a:gd name="T22" fmla="*/ 0 w 320"/>
                    <a:gd name="T23" fmla="*/ 237 h 237"/>
                    <a:gd name="T24" fmla="*/ 0 w 320"/>
                    <a:gd name="T25" fmla="*/ 0 h 237"/>
                    <a:gd name="T26" fmla="*/ 0 w 320"/>
                    <a:gd name="T2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237">
                      <a:moveTo>
                        <a:pt x="160" y="179"/>
                      </a:moveTo>
                      <a:lnTo>
                        <a:pt x="160" y="179"/>
                      </a:lnTo>
                      <a:cubicBezTo>
                        <a:pt x="130" y="179"/>
                        <a:pt x="106" y="155"/>
                        <a:pt x="106" y="125"/>
                      </a:cubicBezTo>
                      <a:cubicBezTo>
                        <a:pt x="106" y="96"/>
                        <a:pt x="130" y="72"/>
                        <a:pt x="160" y="72"/>
                      </a:cubicBezTo>
                      <a:cubicBezTo>
                        <a:pt x="189" y="72"/>
                        <a:pt x="213" y="96"/>
                        <a:pt x="213" y="125"/>
                      </a:cubicBezTo>
                      <a:cubicBezTo>
                        <a:pt x="213" y="155"/>
                        <a:pt x="189" y="179"/>
                        <a:pt x="160" y="179"/>
                      </a:cubicBezTo>
                      <a:close/>
                      <a:moveTo>
                        <a:pt x="0" y="237"/>
                      </a:moveTo>
                      <a:lnTo>
                        <a:pt x="0" y="237"/>
                      </a:lnTo>
                      <a:lnTo>
                        <a:pt x="320" y="237"/>
                      </a:lnTo>
                      <a:lnTo>
                        <a:pt x="320" y="0"/>
                      </a:lnTo>
                      <a:lnTo>
                        <a:pt x="0" y="0"/>
                      </a:lnTo>
                      <a:lnTo>
                        <a:pt x="0" y="237"/>
                      </a:lnTo>
                      <a:close/>
                      <a:moveTo>
                        <a:pt x="0" y="0"/>
                      </a:move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8" name="Freeform 26">
                  <a:extLst>
                    <a:ext uri="{FF2B5EF4-FFF2-40B4-BE49-F238E27FC236}">
                      <a16:creationId xmlns:a16="http://schemas.microsoft.com/office/drawing/2014/main" id="{0B79DBCC-7FAB-49B5-9162-36F148FE78E1}"/>
                    </a:ext>
                  </a:extLst>
                </p:cNvPr>
                <p:cNvSpPr>
                  <a:spLocks/>
                </p:cNvSpPr>
                <p:nvPr/>
              </p:nvSpPr>
              <p:spPr bwMode="auto">
                <a:xfrm>
                  <a:off x="5837" y="460"/>
                  <a:ext cx="19" cy="18"/>
                </a:xfrm>
                <a:custGeom>
                  <a:avLst/>
                  <a:gdLst>
                    <a:gd name="T0" fmla="*/ 27 w 53"/>
                    <a:gd name="T1" fmla="*/ 0 h 53"/>
                    <a:gd name="T2" fmla="*/ 27 w 53"/>
                    <a:gd name="T3" fmla="*/ 0 h 53"/>
                    <a:gd name="T4" fmla="*/ 0 w 53"/>
                    <a:gd name="T5" fmla="*/ 26 h 53"/>
                    <a:gd name="T6" fmla="*/ 27 w 53"/>
                    <a:gd name="T7" fmla="*/ 53 h 53"/>
                    <a:gd name="T8" fmla="*/ 53 w 53"/>
                    <a:gd name="T9" fmla="*/ 26 h 53"/>
                    <a:gd name="T10" fmla="*/ 27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7" y="0"/>
                      </a:moveTo>
                      <a:lnTo>
                        <a:pt x="27" y="0"/>
                      </a:lnTo>
                      <a:cubicBezTo>
                        <a:pt x="12" y="0"/>
                        <a:pt x="0" y="11"/>
                        <a:pt x="0" y="26"/>
                      </a:cubicBezTo>
                      <a:cubicBezTo>
                        <a:pt x="0" y="41"/>
                        <a:pt x="12" y="53"/>
                        <a:pt x="27" y="53"/>
                      </a:cubicBezTo>
                      <a:cubicBezTo>
                        <a:pt x="42" y="53"/>
                        <a:pt x="53" y="41"/>
                        <a:pt x="53" y="26"/>
                      </a:cubicBezTo>
                      <a:cubicBezTo>
                        <a:pt x="53" y="11"/>
                        <a:pt x="42" y="0"/>
                        <a:pt x="2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sp>
          <p:nvSpPr>
            <p:cNvPr id="67" name="Oval 66">
              <a:extLst>
                <a:ext uri="{FF2B5EF4-FFF2-40B4-BE49-F238E27FC236}">
                  <a16:creationId xmlns:a16="http://schemas.microsoft.com/office/drawing/2014/main" id="{F3FA7731-5ED9-42AE-ABF2-9FAF4EADA804}"/>
                </a:ext>
              </a:extLst>
            </p:cNvPr>
            <p:cNvSpPr/>
            <p:nvPr/>
          </p:nvSpPr>
          <p:spPr bwMode="auto">
            <a:xfrm>
              <a:off x="104631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sp>
          <p:nvSpPr>
            <p:cNvPr id="68" name="Freeform 5">
              <a:extLst>
                <a:ext uri="{FF2B5EF4-FFF2-40B4-BE49-F238E27FC236}">
                  <a16:creationId xmlns:a16="http://schemas.microsoft.com/office/drawing/2014/main" id="{1DCCEFDB-2BBD-4A63-A8D0-57C5C04AFDDD}"/>
                </a:ext>
              </a:extLst>
            </p:cNvPr>
            <p:cNvSpPr>
              <a:spLocks/>
            </p:cNvSpPr>
            <p:nvPr/>
          </p:nvSpPr>
          <p:spPr bwMode="auto">
            <a:xfrm>
              <a:off x="582059" y="6111242"/>
              <a:ext cx="202892" cy="215360"/>
            </a:xfrm>
            <a:custGeom>
              <a:avLst/>
              <a:gdLst>
                <a:gd name="T0" fmla="*/ 180 w 373"/>
                <a:gd name="T1" fmla="*/ 393 h 397"/>
                <a:gd name="T2" fmla="*/ 180 w 373"/>
                <a:gd name="T3" fmla="*/ 393 h 397"/>
                <a:gd name="T4" fmla="*/ 137 w 373"/>
                <a:gd name="T5" fmla="*/ 365 h 397"/>
                <a:gd name="T6" fmla="*/ 95 w 373"/>
                <a:gd name="T7" fmla="*/ 332 h 397"/>
                <a:gd name="T8" fmla="*/ 58 w 373"/>
                <a:gd name="T9" fmla="*/ 294 h 397"/>
                <a:gd name="T10" fmla="*/ 28 w 373"/>
                <a:gd name="T11" fmla="*/ 250 h 397"/>
                <a:gd name="T12" fmla="*/ 8 w 373"/>
                <a:gd name="T13" fmla="*/ 201 h 397"/>
                <a:gd name="T14" fmla="*/ 0 w 373"/>
                <a:gd name="T15" fmla="*/ 146 h 397"/>
                <a:gd name="T16" fmla="*/ 0 w 373"/>
                <a:gd name="T17" fmla="*/ 53 h 397"/>
                <a:gd name="T18" fmla="*/ 13 w 373"/>
                <a:gd name="T19" fmla="*/ 52 h 397"/>
                <a:gd name="T20" fmla="*/ 69 w 373"/>
                <a:gd name="T21" fmla="*/ 43 h 397"/>
                <a:gd name="T22" fmla="*/ 120 w 373"/>
                <a:gd name="T23" fmla="*/ 19 h 397"/>
                <a:gd name="T24" fmla="*/ 152 w 373"/>
                <a:gd name="T25" fmla="*/ 4 h 397"/>
                <a:gd name="T26" fmla="*/ 187 w 373"/>
                <a:gd name="T27" fmla="*/ 0 h 397"/>
                <a:gd name="T28" fmla="*/ 222 w 373"/>
                <a:gd name="T29" fmla="*/ 4 h 397"/>
                <a:gd name="T30" fmla="*/ 253 w 373"/>
                <a:gd name="T31" fmla="*/ 19 h 397"/>
                <a:gd name="T32" fmla="*/ 304 w 373"/>
                <a:gd name="T33" fmla="*/ 43 h 397"/>
                <a:gd name="T34" fmla="*/ 361 w 373"/>
                <a:gd name="T35" fmla="*/ 52 h 397"/>
                <a:gd name="T36" fmla="*/ 373 w 373"/>
                <a:gd name="T37" fmla="*/ 53 h 397"/>
                <a:gd name="T38" fmla="*/ 373 w 373"/>
                <a:gd name="T39" fmla="*/ 146 h 397"/>
                <a:gd name="T40" fmla="*/ 366 w 373"/>
                <a:gd name="T41" fmla="*/ 201 h 397"/>
                <a:gd name="T42" fmla="*/ 346 w 373"/>
                <a:gd name="T43" fmla="*/ 250 h 397"/>
                <a:gd name="T44" fmla="*/ 316 w 373"/>
                <a:gd name="T45" fmla="*/ 294 h 397"/>
                <a:gd name="T46" fmla="*/ 278 w 373"/>
                <a:gd name="T47" fmla="*/ 332 h 397"/>
                <a:gd name="T48" fmla="*/ 237 w 373"/>
                <a:gd name="T49" fmla="*/ 365 h 397"/>
                <a:gd name="T50" fmla="*/ 194 w 373"/>
                <a:gd name="T51" fmla="*/ 393 h 397"/>
                <a:gd name="T52" fmla="*/ 187 w 373"/>
                <a:gd name="T53" fmla="*/ 397 h 397"/>
                <a:gd name="T54" fmla="*/ 180 w 373"/>
                <a:gd name="T55" fmla="*/ 393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3" h="397">
                  <a:moveTo>
                    <a:pt x="180" y="393"/>
                  </a:moveTo>
                  <a:lnTo>
                    <a:pt x="180" y="393"/>
                  </a:lnTo>
                  <a:cubicBezTo>
                    <a:pt x="166" y="385"/>
                    <a:pt x="151" y="375"/>
                    <a:pt x="137" y="365"/>
                  </a:cubicBezTo>
                  <a:cubicBezTo>
                    <a:pt x="122" y="355"/>
                    <a:pt x="108" y="344"/>
                    <a:pt x="95" y="332"/>
                  </a:cubicBezTo>
                  <a:cubicBezTo>
                    <a:pt x="82" y="320"/>
                    <a:pt x="70" y="307"/>
                    <a:pt x="58" y="294"/>
                  </a:cubicBezTo>
                  <a:cubicBezTo>
                    <a:pt x="46" y="280"/>
                    <a:pt x="36" y="265"/>
                    <a:pt x="28" y="250"/>
                  </a:cubicBezTo>
                  <a:cubicBezTo>
                    <a:pt x="19" y="234"/>
                    <a:pt x="13" y="218"/>
                    <a:pt x="8" y="201"/>
                  </a:cubicBezTo>
                  <a:cubicBezTo>
                    <a:pt x="3" y="183"/>
                    <a:pt x="0" y="165"/>
                    <a:pt x="0" y="146"/>
                  </a:cubicBezTo>
                  <a:lnTo>
                    <a:pt x="0" y="53"/>
                  </a:lnTo>
                  <a:lnTo>
                    <a:pt x="13" y="52"/>
                  </a:lnTo>
                  <a:cubicBezTo>
                    <a:pt x="32" y="51"/>
                    <a:pt x="51" y="48"/>
                    <a:pt x="69" y="43"/>
                  </a:cubicBezTo>
                  <a:cubicBezTo>
                    <a:pt x="87" y="38"/>
                    <a:pt x="104" y="30"/>
                    <a:pt x="120" y="19"/>
                  </a:cubicBezTo>
                  <a:cubicBezTo>
                    <a:pt x="131" y="13"/>
                    <a:pt x="141" y="8"/>
                    <a:pt x="152" y="4"/>
                  </a:cubicBezTo>
                  <a:cubicBezTo>
                    <a:pt x="163" y="1"/>
                    <a:pt x="174" y="0"/>
                    <a:pt x="187" y="0"/>
                  </a:cubicBezTo>
                  <a:cubicBezTo>
                    <a:pt x="199" y="0"/>
                    <a:pt x="211" y="1"/>
                    <a:pt x="222" y="4"/>
                  </a:cubicBezTo>
                  <a:cubicBezTo>
                    <a:pt x="232" y="8"/>
                    <a:pt x="243" y="13"/>
                    <a:pt x="253" y="19"/>
                  </a:cubicBezTo>
                  <a:cubicBezTo>
                    <a:pt x="270" y="30"/>
                    <a:pt x="287" y="38"/>
                    <a:pt x="304" y="43"/>
                  </a:cubicBezTo>
                  <a:cubicBezTo>
                    <a:pt x="322" y="48"/>
                    <a:pt x="341" y="51"/>
                    <a:pt x="361" y="52"/>
                  </a:cubicBezTo>
                  <a:lnTo>
                    <a:pt x="373" y="53"/>
                  </a:lnTo>
                  <a:lnTo>
                    <a:pt x="373" y="146"/>
                  </a:lnTo>
                  <a:cubicBezTo>
                    <a:pt x="373" y="165"/>
                    <a:pt x="371" y="183"/>
                    <a:pt x="366" y="201"/>
                  </a:cubicBezTo>
                  <a:cubicBezTo>
                    <a:pt x="361" y="218"/>
                    <a:pt x="354" y="234"/>
                    <a:pt x="346" y="250"/>
                  </a:cubicBezTo>
                  <a:cubicBezTo>
                    <a:pt x="337" y="265"/>
                    <a:pt x="327" y="280"/>
                    <a:pt x="316" y="294"/>
                  </a:cubicBezTo>
                  <a:cubicBezTo>
                    <a:pt x="304" y="307"/>
                    <a:pt x="292" y="320"/>
                    <a:pt x="278" y="332"/>
                  </a:cubicBezTo>
                  <a:cubicBezTo>
                    <a:pt x="265" y="344"/>
                    <a:pt x="251" y="355"/>
                    <a:pt x="237" y="365"/>
                  </a:cubicBezTo>
                  <a:cubicBezTo>
                    <a:pt x="223" y="375"/>
                    <a:pt x="208" y="385"/>
                    <a:pt x="194" y="393"/>
                  </a:cubicBezTo>
                  <a:lnTo>
                    <a:pt x="187" y="397"/>
                  </a:lnTo>
                  <a:lnTo>
                    <a:pt x="180" y="393"/>
                  </a:lnTo>
                  <a:close/>
                </a:path>
              </a:pathLst>
            </a:custGeom>
            <a:solidFill>
              <a:srgbClr val="D2D2D2"/>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nvGrpSpPr>
            <p:cNvPr id="69" name="Group 4">
              <a:extLst>
                <a:ext uri="{FF2B5EF4-FFF2-40B4-BE49-F238E27FC236}">
                  <a16:creationId xmlns:a16="http://schemas.microsoft.com/office/drawing/2014/main" id="{FCA7C97C-6591-48A4-93B9-6D0D04AD1F6F}"/>
                </a:ext>
              </a:extLst>
            </p:cNvPr>
            <p:cNvGrpSpPr>
              <a:grpSpLocks noChangeAspect="1"/>
            </p:cNvGrpSpPr>
            <p:nvPr/>
          </p:nvGrpSpPr>
          <p:grpSpPr bwMode="auto">
            <a:xfrm>
              <a:off x="1173562" y="6093743"/>
              <a:ext cx="248367" cy="247382"/>
              <a:chOff x="464" y="3339"/>
              <a:chExt cx="252" cy="251"/>
            </a:xfrm>
            <a:solidFill>
              <a:srgbClr val="D2D2D2"/>
            </a:solidFill>
          </p:grpSpPr>
          <p:sp>
            <p:nvSpPr>
              <p:cNvPr id="70" name="Freeform 5">
                <a:extLst>
                  <a:ext uri="{FF2B5EF4-FFF2-40B4-BE49-F238E27FC236}">
                    <a16:creationId xmlns:a16="http://schemas.microsoft.com/office/drawing/2014/main" id="{57B5B632-9436-4E02-ACAF-A0E4F21884C4}"/>
                  </a:ext>
                </a:extLst>
              </p:cNvPr>
              <p:cNvSpPr>
                <a:spLocks/>
              </p:cNvSpPr>
              <p:nvPr/>
            </p:nvSpPr>
            <p:spPr bwMode="auto">
              <a:xfrm>
                <a:off x="545" y="3419"/>
                <a:ext cx="85" cy="90"/>
              </a:xfrm>
              <a:custGeom>
                <a:avLst/>
                <a:gdLst>
                  <a:gd name="T0" fmla="*/ 39 w 143"/>
                  <a:gd name="T1" fmla="*/ 49 h 152"/>
                  <a:gd name="T2" fmla="*/ 39 w 143"/>
                  <a:gd name="T3" fmla="*/ 49 h 152"/>
                  <a:gd name="T4" fmla="*/ 50 w 143"/>
                  <a:gd name="T5" fmla="*/ 39 h 152"/>
                  <a:gd name="T6" fmla="*/ 63 w 143"/>
                  <a:gd name="T7" fmla="*/ 33 h 152"/>
                  <a:gd name="T8" fmla="*/ 93 w 143"/>
                  <a:gd name="T9" fmla="*/ 3 h 152"/>
                  <a:gd name="T10" fmla="*/ 84 w 143"/>
                  <a:gd name="T11" fmla="*/ 1 h 152"/>
                  <a:gd name="T12" fmla="*/ 76 w 143"/>
                  <a:gd name="T13" fmla="*/ 0 h 152"/>
                  <a:gd name="T14" fmla="*/ 46 w 143"/>
                  <a:gd name="T15" fmla="*/ 6 h 152"/>
                  <a:gd name="T16" fmla="*/ 22 w 143"/>
                  <a:gd name="T17" fmla="*/ 23 h 152"/>
                  <a:gd name="T18" fmla="*/ 6 w 143"/>
                  <a:gd name="T19" fmla="*/ 47 h 152"/>
                  <a:gd name="T20" fmla="*/ 0 w 143"/>
                  <a:gd name="T21" fmla="*/ 76 h 152"/>
                  <a:gd name="T22" fmla="*/ 6 w 143"/>
                  <a:gd name="T23" fmla="*/ 106 h 152"/>
                  <a:gd name="T24" fmla="*/ 22 w 143"/>
                  <a:gd name="T25" fmla="*/ 130 h 152"/>
                  <a:gd name="T26" fmla="*/ 46 w 143"/>
                  <a:gd name="T27" fmla="*/ 146 h 152"/>
                  <a:gd name="T28" fmla="*/ 76 w 143"/>
                  <a:gd name="T29" fmla="*/ 152 h 152"/>
                  <a:gd name="T30" fmla="*/ 96 w 143"/>
                  <a:gd name="T31" fmla="*/ 149 h 152"/>
                  <a:gd name="T32" fmla="*/ 115 w 143"/>
                  <a:gd name="T33" fmla="*/ 141 h 152"/>
                  <a:gd name="T34" fmla="*/ 131 w 143"/>
                  <a:gd name="T35" fmla="*/ 127 h 152"/>
                  <a:gd name="T36" fmla="*/ 143 w 143"/>
                  <a:gd name="T37" fmla="*/ 110 h 152"/>
                  <a:gd name="T38" fmla="*/ 116 w 143"/>
                  <a:gd name="T39" fmla="*/ 96 h 152"/>
                  <a:gd name="T40" fmla="*/ 99 w 143"/>
                  <a:gd name="T41" fmla="*/ 115 h 152"/>
                  <a:gd name="T42" fmla="*/ 76 w 143"/>
                  <a:gd name="T43" fmla="*/ 122 h 152"/>
                  <a:gd name="T44" fmla="*/ 58 w 143"/>
                  <a:gd name="T45" fmla="*/ 118 h 152"/>
                  <a:gd name="T46" fmla="*/ 44 w 143"/>
                  <a:gd name="T47" fmla="*/ 108 h 152"/>
                  <a:gd name="T48" fmla="*/ 34 w 143"/>
                  <a:gd name="T49" fmla="*/ 94 h 152"/>
                  <a:gd name="T50" fmla="*/ 30 w 143"/>
                  <a:gd name="T51" fmla="*/ 76 h 152"/>
                  <a:gd name="T52" fmla="*/ 33 w 143"/>
                  <a:gd name="T53" fmla="*/ 62 h 152"/>
                  <a:gd name="T54" fmla="*/ 39 w 143"/>
                  <a:gd name="T55" fmla="*/ 4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3" h="152">
                    <a:moveTo>
                      <a:pt x="39" y="49"/>
                    </a:moveTo>
                    <a:lnTo>
                      <a:pt x="39" y="49"/>
                    </a:lnTo>
                    <a:cubicBezTo>
                      <a:pt x="42" y="45"/>
                      <a:pt x="46" y="42"/>
                      <a:pt x="50" y="39"/>
                    </a:cubicBezTo>
                    <a:cubicBezTo>
                      <a:pt x="54" y="36"/>
                      <a:pt x="58" y="34"/>
                      <a:pt x="63" y="33"/>
                    </a:cubicBezTo>
                    <a:lnTo>
                      <a:pt x="93" y="3"/>
                    </a:lnTo>
                    <a:cubicBezTo>
                      <a:pt x="90" y="2"/>
                      <a:pt x="87" y="1"/>
                      <a:pt x="84" y="1"/>
                    </a:cubicBezTo>
                    <a:cubicBezTo>
                      <a:pt x="81" y="1"/>
                      <a:pt x="79" y="0"/>
                      <a:pt x="76" y="0"/>
                    </a:cubicBezTo>
                    <a:cubicBezTo>
                      <a:pt x="65" y="0"/>
                      <a:pt x="55" y="2"/>
                      <a:pt x="46" y="6"/>
                    </a:cubicBezTo>
                    <a:cubicBezTo>
                      <a:pt x="37" y="10"/>
                      <a:pt x="29" y="16"/>
                      <a:pt x="22" y="23"/>
                    </a:cubicBezTo>
                    <a:cubicBezTo>
                      <a:pt x="15" y="30"/>
                      <a:pt x="10" y="38"/>
                      <a:pt x="6" y="47"/>
                    </a:cubicBezTo>
                    <a:cubicBezTo>
                      <a:pt x="2" y="56"/>
                      <a:pt x="0" y="66"/>
                      <a:pt x="0" y="76"/>
                    </a:cubicBezTo>
                    <a:cubicBezTo>
                      <a:pt x="0" y="87"/>
                      <a:pt x="2" y="96"/>
                      <a:pt x="6" y="106"/>
                    </a:cubicBezTo>
                    <a:cubicBezTo>
                      <a:pt x="10" y="115"/>
                      <a:pt x="15" y="123"/>
                      <a:pt x="22" y="130"/>
                    </a:cubicBezTo>
                    <a:cubicBezTo>
                      <a:pt x="29" y="137"/>
                      <a:pt x="37" y="142"/>
                      <a:pt x="46" y="146"/>
                    </a:cubicBezTo>
                    <a:cubicBezTo>
                      <a:pt x="55" y="150"/>
                      <a:pt x="65" y="152"/>
                      <a:pt x="76" y="152"/>
                    </a:cubicBezTo>
                    <a:cubicBezTo>
                      <a:pt x="83" y="152"/>
                      <a:pt x="90" y="151"/>
                      <a:pt x="96" y="149"/>
                    </a:cubicBezTo>
                    <a:cubicBezTo>
                      <a:pt x="103" y="147"/>
                      <a:pt x="109" y="144"/>
                      <a:pt x="115" y="141"/>
                    </a:cubicBezTo>
                    <a:cubicBezTo>
                      <a:pt x="121" y="137"/>
                      <a:pt x="126" y="133"/>
                      <a:pt x="131" y="127"/>
                    </a:cubicBezTo>
                    <a:cubicBezTo>
                      <a:pt x="136" y="122"/>
                      <a:pt x="140" y="116"/>
                      <a:pt x="143" y="110"/>
                    </a:cubicBezTo>
                    <a:lnTo>
                      <a:pt x="116" y="96"/>
                    </a:lnTo>
                    <a:cubicBezTo>
                      <a:pt x="112" y="104"/>
                      <a:pt x="107" y="110"/>
                      <a:pt x="99" y="115"/>
                    </a:cubicBezTo>
                    <a:cubicBezTo>
                      <a:pt x="92" y="119"/>
                      <a:pt x="84" y="122"/>
                      <a:pt x="76" y="122"/>
                    </a:cubicBezTo>
                    <a:cubicBezTo>
                      <a:pt x="69" y="122"/>
                      <a:pt x="63" y="120"/>
                      <a:pt x="58" y="118"/>
                    </a:cubicBezTo>
                    <a:cubicBezTo>
                      <a:pt x="53" y="116"/>
                      <a:pt x="48" y="112"/>
                      <a:pt x="44" y="108"/>
                    </a:cubicBezTo>
                    <a:cubicBezTo>
                      <a:pt x="39" y="104"/>
                      <a:pt x="36" y="99"/>
                      <a:pt x="34" y="94"/>
                    </a:cubicBezTo>
                    <a:cubicBezTo>
                      <a:pt x="31" y="88"/>
                      <a:pt x="30" y="82"/>
                      <a:pt x="30" y="76"/>
                    </a:cubicBezTo>
                    <a:cubicBezTo>
                      <a:pt x="30" y="71"/>
                      <a:pt x="31" y="66"/>
                      <a:pt x="33" y="62"/>
                    </a:cubicBezTo>
                    <a:cubicBezTo>
                      <a:pt x="34" y="57"/>
                      <a:pt x="36" y="53"/>
                      <a:pt x="39" y="4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1" name="Freeform 6">
                <a:extLst>
                  <a:ext uri="{FF2B5EF4-FFF2-40B4-BE49-F238E27FC236}">
                    <a16:creationId xmlns:a16="http://schemas.microsoft.com/office/drawing/2014/main" id="{4CCF0C4F-BB36-46EF-95A1-F3BB77C4053E}"/>
                  </a:ext>
                </a:extLst>
              </p:cNvPr>
              <p:cNvSpPr>
                <a:spLocks/>
              </p:cNvSpPr>
              <p:nvPr/>
            </p:nvSpPr>
            <p:spPr bwMode="auto">
              <a:xfrm>
                <a:off x="464" y="3339"/>
                <a:ext cx="238" cy="251"/>
              </a:xfrm>
              <a:custGeom>
                <a:avLst/>
                <a:gdLst>
                  <a:gd name="T0" fmla="*/ 350 w 403"/>
                  <a:gd name="T1" fmla="*/ 338 h 425"/>
                  <a:gd name="T2" fmla="*/ 350 w 403"/>
                  <a:gd name="T3" fmla="*/ 338 h 425"/>
                  <a:gd name="T4" fmla="*/ 311 w 403"/>
                  <a:gd name="T5" fmla="*/ 371 h 425"/>
                  <a:gd name="T6" fmla="*/ 264 w 403"/>
                  <a:gd name="T7" fmla="*/ 392 h 425"/>
                  <a:gd name="T8" fmla="*/ 213 w 403"/>
                  <a:gd name="T9" fmla="*/ 399 h 425"/>
                  <a:gd name="T10" fmla="*/ 163 w 403"/>
                  <a:gd name="T11" fmla="*/ 392 h 425"/>
                  <a:gd name="T12" fmla="*/ 119 w 403"/>
                  <a:gd name="T13" fmla="*/ 373 h 425"/>
                  <a:gd name="T14" fmla="*/ 81 w 403"/>
                  <a:gd name="T15" fmla="*/ 344 h 425"/>
                  <a:gd name="T16" fmla="*/ 52 w 403"/>
                  <a:gd name="T17" fmla="*/ 306 h 425"/>
                  <a:gd name="T18" fmla="*/ 33 w 403"/>
                  <a:gd name="T19" fmla="*/ 262 h 425"/>
                  <a:gd name="T20" fmla="*/ 26 w 403"/>
                  <a:gd name="T21" fmla="*/ 212 h 425"/>
                  <a:gd name="T22" fmla="*/ 33 w 403"/>
                  <a:gd name="T23" fmla="*/ 163 h 425"/>
                  <a:gd name="T24" fmla="*/ 52 w 403"/>
                  <a:gd name="T25" fmla="*/ 118 h 425"/>
                  <a:gd name="T26" fmla="*/ 81 w 403"/>
                  <a:gd name="T27" fmla="*/ 80 h 425"/>
                  <a:gd name="T28" fmla="*/ 119 w 403"/>
                  <a:gd name="T29" fmla="*/ 51 h 425"/>
                  <a:gd name="T30" fmla="*/ 163 w 403"/>
                  <a:gd name="T31" fmla="*/ 32 h 425"/>
                  <a:gd name="T32" fmla="*/ 213 w 403"/>
                  <a:gd name="T33" fmla="*/ 26 h 425"/>
                  <a:gd name="T34" fmla="*/ 265 w 403"/>
                  <a:gd name="T35" fmla="*/ 33 h 425"/>
                  <a:gd name="T36" fmla="*/ 313 w 403"/>
                  <a:gd name="T37" fmla="*/ 55 h 425"/>
                  <a:gd name="T38" fmla="*/ 332 w 403"/>
                  <a:gd name="T39" fmla="*/ 36 h 425"/>
                  <a:gd name="T40" fmla="*/ 275 w 403"/>
                  <a:gd name="T41" fmla="*/ 8 h 425"/>
                  <a:gd name="T42" fmla="*/ 213 w 403"/>
                  <a:gd name="T43" fmla="*/ 0 h 425"/>
                  <a:gd name="T44" fmla="*/ 156 w 403"/>
                  <a:gd name="T45" fmla="*/ 6 h 425"/>
                  <a:gd name="T46" fmla="*/ 105 w 403"/>
                  <a:gd name="T47" fmla="*/ 28 h 425"/>
                  <a:gd name="T48" fmla="*/ 62 w 403"/>
                  <a:gd name="T49" fmla="*/ 61 h 425"/>
                  <a:gd name="T50" fmla="*/ 29 w 403"/>
                  <a:gd name="T51" fmla="*/ 105 h 425"/>
                  <a:gd name="T52" fmla="*/ 7 w 403"/>
                  <a:gd name="T53" fmla="*/ 156 h 425"/>
                  <a:gd name="T54" fmla="*/ 0 w 403"/>
                  <a:gd name="T55" fmla="*/ 212 h 425"/>
                  <a:gd name="T56" fmla="*/ 7 w 403"/>
                  <a:gd name="T57" fmla="*/ 269 h 425"/>
                  <a:gd name="T58" fmla="*/ 29 w 403"/>
                  <a:gd name="T59" fmla="*/ 320 h 425"/>
                  <a:gd name="T60" fmla="*/ 62 w 403"/>
                  <a:gd name="T61" fmla="*/ 363 h 425"/>
                  <a:gd name="T62" fmla="*/ 105 w 403"/>
                  <a:gd name="T63" fmla="*/ 396 h 425"/>
                  <a:gd name="T64" fmla="*/ 156 w 403"/>
                  <a:gd name="T65" fmla="*/ 418 h 425"/>
                  <a:gd name="T66" fmla="*/ 213 w 403"/>
                  <a:gd name="T67" fmla="*/ 425 h 425"/>
                  <a:gd name="T68" fmla="*/ 272 w 403"/>
                  <a:gd name="T69" fmla="*/ 417 h 425"/>
                  <a:gd name="T70" fmla="*/ 325 w 403"/>
                  <a:gd name="T71" fmla="*/ 393 h 425"/>
                  <a:gd name="T72" fmla="*/ 370 w 403"/>
                  <a:gd name="T73" fmla="*/ 356 h 425"/>
                  <a:gd name="T74" fmla="*/ 403 w 403"/>
                  <a:gd name="T75" fmla="*/ 307 h 425"/>
                  <a:gd name="T76" fmla="*/ 379 w 403"/>
                  <a:gd name="T77" fmla="*/ 295 h 425"/>
                  <a:gd name="T78" fmla="*/ 350 w 403"/>
                  <a:gd name="T79" fmla="*/ 338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3" h="425">
                    <a:moveTo>
                      <a:pt x="350" y="338"/>
                    </a:moveTo>
                    <a:lnTo>
                      <a:pt x="350" y="338"/>
                    </a:lnTo>
                    <a:cubicBezTo>
                      <a:pt x="338" y="351"/>
                      <a:pt x="325" y="362"/>
                      <a:pt x="311" y="371"/>
                    </a:cubicBezTo>
                    <a:cubicBezTo>
                      <a:pt x="296" y="380"/>
                      <a:pt x="281" y="387"/>
                      <a:pt x="264" y="392"/>
                    </a:cubicBezTo>
                    <a:cubicBezTo>
                      <a:pt x="247" y="396"/>
                      <a:pt x="230" y="399"/>
                      <a:pt x="213" y="399"/>
                    </a:cubicBezTo>
                    <a:cubicBezTo>
                      <a:pt x="195" y="399"/>
                      <a:pt x="179" y="397"/>
                      <a:pt x="163" y="392"/>
                    </a:cubicBezTo>
                    <a:cubicBezTo>
                      <a:pt x="147" y="388"/>
                      <a:pt x="132" y="381"/>
                      <a:pt x="119" y="373"/>
                    </a:cubicBezTo>
                    <a:cubicBezTo>
                      <a:pt x="105" y="365"/>
                      <a:pt x="92" y="355"/>
                      <a:pt x="81" y="344"/>
                    </a:cubicBezTo>
                    <a:cubicBezTo>
                      <a:pt x="70" y="333"/>
                      <a:pt x="60" y="320"/>
                      <a:pt x="52" y="306"/>
                    </a:cubicBezTo>
                    <a:cubicBezTo>
                      <a:pt x="44" y="292"/>
                      <a:pt x="37" y="278"/>
                      <a:pt x="33" y="262"/>
                    </a:cubicBezTo>
                    <a:cubicBezTo>
                      <a:pt x="28" y="246"/>
                      <a:pt x="26" y="229"/>
                      <a:pt x="26" y="212"/>
                    </a:cubicBezTo>
                    <a:cubicBezTo>
                      <a:pt x="26" y="195"/>
                      <a:pt x="28" y="179"/>
                      <a:pt x="33" y="163"/>
                    </a:cubicBezTo>
                    <a:cubicBezTo>
                      <a:pt x="37" y="147"/>
                      <a:pt x="44" y="132"/>
                      <a:pt x="52" y="118"/>
                    </a:cubicBezTo>
                    <a:cubicBezTo>
                      <a:pt x="60" y="104"/>
                      <a:pt x="70" y="92"/>
                      <a:pt x="81" y="80"/>
                    </a:cubicBezTo>
                    <a:cubicBezTo>
                      <a:pt x="92" y="69"/>
                      <a:pt x="105" y="59"/>
                      <a:pt x="119" y="51"/>
                    </a:cubicBezTo>
                    <a:cubicBezTo>
                      <a:pt x="132" y="43"/>
                      <a:pt x="147" y="37"/>
                      <a:pt x="163" y="32"/>
                    </a:cubicBezTo>
                    <a:cubicBezTo>
                      <a:pt x="179" y="28"/>
                      <a:pt x="196" y="26"/>
                      <a:pt x="213" y="26"/>
                    </a:cubicBezTo>
                    <a:cubicBezTo>
                      <a:pt x="230" y="26"/>
                      <a:pt x="248" y="28"/>
                      <a:pt x="265" y="33"/>
                    </a:cubicBezTo>
                    <a:cubicBezTo>
                      <a:pt x="282" y="38"/>
                      <a:pt x="298" y="46"/>
                      <a:pt x="313" y="55"/>
                    </a:cubicBezTo>
                    <a:lnTo>
                      <a:pt x="332" y="36"/>
                    </a:lnTo>
                    <a:cubicBezTo>
                      <a:pt x="314" y="24"/>
                      <a:pt x="295" y="15"/>
                      <a:pt x="275" y="8"/>
                    </a:cubicBezTo>
                    <a:cubicBezTo>
                      <a:pt x="255" y="3"/>
                      <a:pt x="234" y="0"/>
                      <a:pt x="213" y="0"/>
                    </a:cubicBezTo>
                    <a:cubicBezTo>
                      <a:pt x="193" y="0"/>
                      <a:pt x="174" y="2"/>
                      <a:pt x="156" y="6"/>
                    </a:cubicBezTo>
                    <a:cubicBezTo>
                      <a:pt x="138" y="12"/>
                      <a:pt x="121" y="19"/>
                      <a:pt x="105" y="28"/>
                    </a:cubicBezTo>
                    <a:cubicBezTo>
                      <a:pt x="89" y="37"/>
                      <a:pt x="75" y="48"/>
                      <a:pt x="62" y="61"/>
                    </a:cubicBezTo>
                    <a:cubicBezTo>
                      <a:pt x="49" y="74"/>
                      <a:pt x="38" y="89"/>
                      <a:pt x="29" y="105"/>
                    </a:cubicBezTo>
                    <a:cubicBezTo>
                      <a:pt x="19" y="121"/>
                      <a:pt x="12" y="137"/>
                      <a:pt x="7" y="156"/>
                    </a:cubicBezTo>
                    <a:cubicBezTo>
                      <a:pt x="2" y="174"/>
                      <a:pt x="0" y="193"/>
                      <a:pt x="0" y="212"/>
                    </a:cubicBezTo>
                    <a:cubicBezTo>
                      <a:pt x="0" y="232"/>
                      <a:pt x="2" y="251"/>
                      <a:pt x="7" y="269"/>
                    </a:cubicBezTo>
                    <a:cubicBezTo>
                      <a:pt x="12" y="287"/>
                      <a:pt x="19" y="304"/>
                      <a:pt x="29" y="320"/>
                    </a:cubicBezTo>
                    <a:cubicBezTo>
                      <a:pt x="38" y="336"/>
                      <a:pt x="49" y="350"/>
                      <a:pt x="62" y="363"/>
                    </a:cubicBezTo>
                    <a:cubicBezTo>
                      <a:pt x="75" y="376"/>
                      <a:pt x="89" y="387"/>
                      <a:pt x="105" y="396"/>
                    </a:cubicBezTo>
                    <a:cubicBezTo>
                      <a:pt x="121" y="406"/>
                      <a:pt x="138" y="413"/>
                      <a:pt x="156" y="418"/>
                    </a:cubicBezTo>
                    <a:cubicBezTo>
                      <a:pt x="174" y="423"/>
                      <a:pt x="193" y="425"/>
                      <a:pt x="213" y="425"/>
                    </a:cubicBezTo>
                    <a:cubicBezTo>
                      <a:pt x="233" y="425"/>
                      <a:pt x="253" y="423"/>
                      <a:pt x="272" y="417"/>
                    </a:cubicBezTo>
                    <a:cubicBezTo>
                      <a:pt x="291" y="411"/>
                      <a:pt x="308" y="403"/>
                      <a:pt x="325" y="393"/>
                    </a:cubicBezTo>
                    <a:cubicBezTo>
                      <a:pt x="341" y="383"/>
                      <a:pt x="356" y="370"/>
                      <a:pt x="370" y="356"/>
                    </a:cubicBezTo>
                    <a:cubicBezTo>
                      <a:pt x="383" y="341"/>
                      <a:pt x="394" y="325"/>
                      <a:pt x="403" y="307"/>
                    </a:cubicBezTo>
                    <a:lnTo>
                      <a:pt x="379" y="295"/>
                    </a:lnTo>
                    <a:cubicBezTo>
                      <a:pt x="371" y="311"/>
                      <a:pt x="362" y="325"/>
                      <a:pt x="350" y="33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2" name="Freeform 7">
                <a:extLst>
                  <a:ext uri="{FF2B5EF4-FFF2-40B4-BE49-F238E27FC236}">
                    <a16:creationId xmlns:a16="http://schemas.microsoft.com/office/drawing/2014/main" id="{554561D6-D236-4C8F-9594-12F9D1D619FE}"/>
                  </a:ext>
                </a:extLst>
              </p:cNvPr>
              <p:cNvSpPr>
                <a:spLocks/>
              </p:cNvSpPr>
              <p:nvPr/>
            </p:nvSpPr>
            <p:spPr bwMode="auto">
              <a:xfrm>
                <a:off x="502" y="3377"/>
                <a:ext cx="166" cy="175"/>
              </a:xfrm>
              <a:custGeom>
                <a:avLst/>
                <a:gdLst>
                  <a:gd name="T0" fmla="*/ 199 w 281"/>
                  <a:gd name="T1" fmla="*/ 41 h 296"/>
                  <a:gd name="T2" fmla="*/ 199 w 281"/>
                  <a:gd name="T3" fmla="*/ 41 h 296"/>
                  <a:gd name="T4" fmla="*/ 221 w 281"/>
                  <a:gd name="T5" fmla="*/ 19 h 296"/>
                  <a:gd name="T6" fmla="*/ 186 w 281"/>
                  <a:gd name="T7" fmla="*/ 5 h 296"/>
                  <a:gd name="T8" fmla="*/ 149 w 281"/>
                  <a:gd name="T9" fmla="*/ 0 h 296"/>
                  <a:gd name="T10" fmla="*/ 109 w 281"/>
                  <a:gd name="T11" fmla="*/ 5 h 296"/>
                  <a:gd name="T12" fmla="*/ 74 w 281"/>
                  <a:gd name="T13" fmla="*/ 20 h 296"/>
                  <a:gd name="T14" fmla="*/ 44 w 281"/>
                  <a:gd name="T15" fmla="*/ 43 h 296"/>
                  <a:gd name="T16" fmla="*/ 21 w 281"/>
                  <a:gd name="T17" fmla="*/ 73 h 296"/>
                  <a:gd name="T18" fmla="*/ 6 w 281"/>
                  <a:gd name="T19" fmla="*/ 109 h 296"/>
                  <a:gd name="T20" fmla="*/ 0 w 281"/>
                  <a:gd name="T21" fmla="*/ 148 h 296"/>
                  <a:gd name="T22" fmla="*/ 6 w 281"/>
                  <a:gd name="T23" fmla="*/ 188 h 296"/>
                  <a:gd name="T24" fmla="*/ 21 w 281"/>
                  <a:gd name="T25" fmla="*/ 223 h 296"/>
                  <a:gd name="T26" fmla="*/ 44 w 281"/>
                  <a:gd name="T27" fmla="*/ 253 h 296"/>
                  <a:gd name="T28" fmla="*/ 74 w 281"/>
                  <a:gd name="T29" fmla="*/ 276 h 296"/>
                  <a:gd name="T30" fmla="*/ 109 w 281"/>
                  <a:gd name="T31" fmla="*/ 291 h 296"/>
                  <a:gd name="T32" fmla="*/ 149 w 281"/>
                  <a:gd name="T33" fmla="*/ 296 h 296"/>
                  <a:gd name="T34" fmla="*/ 189 w 281"/>
                  <a:gd name="T35" fmla="*/ 290 h 296"/>
                  <a:gd name="T36" fmla="*/ 226 w 281"/>
                  <a:gd name="T37" fmla="*/ 274 h 296"/>
                  <a:gd name="T38" fmla="*/ 258 w 281"/>
                  <a:gd name="T39" fmla="*/ 248 h 296"/>
                  <a:gd name="T40" fmla="*/ 281 w 281"/>
                  <a:gd name="T41" fmla="*/ 214 h 296"/>
                  <a:gd name="T42" fmla="*/ 254 w 281"/>
                  <a:gd name="T43" fmla="*/ 201 h 296"/>
                  <a:gd name="T44" fmla="*/ 235 w 281"/>
                  <a:gd name="T45" fmla="*/ 228 h 296"/>
                  <a:gd name="T46" fmla="*/ 211 w 281"/>
                  <a:gd name="T47" fmla="*/ 249 h 296"/>
                  <a:gd name="T48" fmla="*/ 181 w 281"/>
                  <a:gd name="T49" fmla="*/ 262 h 296"/>
                  <a:gd name="T50" fmla="*/ 149 w 281"/>
                  <a:gd name="T51" fmla="*/ 267 h 296"/>
                  <a:gd name="T52" fmla="*/ 102 w 281"/>
                  <a:gd name="T53" fmla="*/ 257 h 296"/>
                  <a:gd name="T54" fmla="*/ 65 w 281"/>
                  <a:gd name="T55" fmla="*/ 232 h 296"/>
                  <a:gd name="T56" fmla="*/ 39 w 281"/>
                  <a:gd name="T57" fmla="*/ 194 h 296"/>
                  <a:gd name="T58" fmla="*/ 30 w 281"/>
                  <a:gd name="T59" fmla="*/ 148 h 296"/>
                  <a:gd name="T60" fmla="*/ 39 w 281"/>
                  <a:gd name="T61" fmla="*/ 102 h 296"/>
                  <a:gd name="T62" fmla="*/ 65 w 281"/>
                  <a:gd name="T63" fmla="*/ 64 h 296"/>
                  <a:gd name="T64" fmla="*/ 102 w 281"/>
                  <a:gd name="T65" fmla="*/ 39 h 296"/>
                  <a:gd name="T66" fmla="*/ 149 w 281"/>
                  <a:gd name="T67" fmla="*/ 30 h 296"/>
                  <a:gd name="T68" fmla="*/ 174 w 281"/>
                  <a:gd name="T69" fmla="*/ 33 h 296"/>
                  <a:gd name="T70" fmla="*/ 199 w 281"/>
                  <a:gd name="T71" fmla="*/ 4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1" h="296">
                    <a:moveTo>
                      <a:pt x="199" y="41"/>
                    </a:moveTo>
                    <a:lnTo>
                      <a:pt x="199" y="41"/>
                    </a:lnTo>
                    <a:lnTo>
                      <a:pt x="221" y="19"/>
                    </a:lnTo>
                    <a:cubicBezTo>
                      <a:pt x="210" y="13"/>
                      <a:pt x="198" y="8"/>
                      <a:pt x="186" y="5"/>
                    </a:cubicBezTo>
                    <a:cubicBezTo>
                      <a:pt x="174" y="2"/>
                      <a:pt x="161" y="0"/>
                      <a:pt x="149" y="0"/>
                    </a:cubicBezTo>
                    <a:cubicBezTo>
                      <a:pt x="135" y="0"/>
                      <a:pt x="122" y="2"/>
                      <a:pt x="109" y="5"/>
                    </a:cubicBezTo>
                    <a:cubicBezTo>
                      <a:pt x="97" y="9"/>
                      <a:pt x="85" y="14"/>
                      <a:pt x="74" y="20"/>
                    </a:cubicBezTo>
                    <a:cubicBezTo>
                      <a:pt x="63" y="27"/>
                      <a:pt x="53" y="35"/>
                      <a:pt x="44" y="43"/>
                    </a:cubicBezTo>
                    <a:cubicBezTo>
                      <a:pt x="35" y="52"/>
                      <a:pt x="27" y="62"/>
                      <a:pt x="21" y="73"/>
                    </a:cubicBezTo>
                    <a:cubicBezTo>
                      <a:pt x="14" y="84"/>
                      <a:pt x="9" y="96"/>
                      <a:pt x="6" y="109"/>
                    </a:cubicBezTo>
                    <a:cubicBezTo>
                      <a:pt x="2" y="121"/>
                      <a:pt x="0" y="135"/>
                      <a:pt x="0" y="148"/>
                    </a:cubicBezTo>
                    <a:cubicBezTo>
                      <a:pt x="0" y="162"/>
                      <a:pt x="2" y="175"/>
                      <a:pt x="6" y="188"/>
                    </a:cubicBezTo>
                    <a:cubicBezTo>
                      <a:pt x="9" y="200"/>
                      <a:pt x="14" y="212"/>
                      <a:pt x="21" y="223"/>
                    </a:cubicBezTo>
                    <a:cubicBezTo>
                      <a:pt x="27" y="234"/>
                      <a:pt x="35" y="244"/>
                      <a:pt x="44" y="253"/>
                    </a:cubicBezTo>
                    <a:cubicBezTo>
                      <a:pt x="53" y="262"/>
                      <a:pt x="63" y="270"/>
                      <a:pt x="74" y="276"/>
                    </a:cubicBezTo>
                    <a:cubicBezTo>
                      <a:pt x="85" y="282"/>
                      <a:pt x="97" y="287"/>
                      <a:pt x="109" y="291"/>
                    </a:cubicBezTo>
                    <a:cubicBezTo>
                      <a:pt x="122" y="295"/>
                      <a:pt x="135" y="296"/>
                      <a:pt x="149" y="296"/>
                    </a:cubicBezTo>
                    <a:cubicBezTo>
                      <a:pt x="163" y="296"/>
                      <a:pt x="176" y="294"/>
                      <a:pt x="189" y="290"/>
                    </a:cubicBezTo>
                    <a:cubicBezTo>
                      <a:pt x="203" y="287"/>
                      <a:pt x="215" y="281"/>
                      <a:pt x="226" y="274"/>
                    </a:cubicBezTo>
                    <a:cubicBezTo>
                      <a:pt x="238" y="267"/>
                      <a:pt x="248" y="258"/>
                      <a:pt x="258" y="248"/>
                    </a:cubicBezTo>
                    <a:cubicBezTo>
                      <a:pt x="267" y="238"/>
                      <a:pt x="275" y="227"/>
                      <a:pt x="281" y="214"/>
                    </a:cubicBezTo>
                    <a:lnTo>
                      <a:pt x="254" y="201"/>
                    </a:lnTo>
                    <a:cubicBezTo>
                      <a:pt x="249" y="211"/>
                      <a:pt x="243" y="220"/>
                      <a:pt x="235" y="228"/>
                    </a:cubicBezTo>
                    <a:cubicBezTo>
                      <a:pt x="228" y="236"/>
                      <a:pt x="220" y="243"/>
                      <a:pt x="211" y="249"/>
                    </a:cubicBezTo>
                    <a:cubicBezTo>
                      <a:pt x="202" y="254"/>
                      <a:pt x="192" y="259"/>
                      <a:pt x="181" y="262"/>
                    </a:cubicBezTo>
                    <a:cubicBezTo>
                      <a:pt x="171" y="265"/>
                      <a:pt x="160" y="267"/>
                      <a:pt x="149" y="267"/>
                    </a:cubicBezTo>
                    <a:cubicBezTo>
                      <a:pt x="132" y="267"/>
                      <a:pt x="117" y="264"/>
                      <a:pt x="102" y="257"/>
                    </a:cubicBezTo>
                    <a:cubicBezTo>
                      <a:pt x="88" y="251"/>
                      <a:pt x="76" y="243"/>
                      <a:pt x="65" y="232"/>
                    </a:cubicBezTo>
                    <a:cubicBezTo>
                      <a:pt x="54" y="221"/>
                      <a:pt x="46" y="209"/>
                      <a:pt x="39" y="194"/>
                    </a:cubicBezTo>
                    <a:cubicBezTo>
                      <a:pt x="33" y="180"/>
                      <a:pt x="30" y="165"/>
                      <a:pt x="30" y="148"/>
                    </a:cubicBezTo>
                    <a:cubicBezTo>
                      <a:pt x="30" y="132"/>
                      <a:pt x="33" y="116"/>
                      <a:pt x="39" y="102"/>
                    </a:cubicBezTo>
                    <a:cubicBezTo>
                      <a:pt x="46" y="88"/>
                      <a:pt x="54" y="75"/>
                      <a:pt x="65" y="64"/>
                    </a:cubicBezTo>
                    <a:cubicBezTo>
                      <a:pt x="76" y="54"/>
                      <a:pt x="88" y="45"/>
                      <a:pt x="102" y="39"/>
                    </a:cubicBezTo>
                    <a:cubicBezTo>
                      <a:pt x="117" y="33"/>
                      <a:pt x="132" y="30"/>
                      <a:pt x="149" y="30"/>
                    </a:cubicBezTo>
                    <a:cubicBezTo>
                      <a:pt x="157" y="30"/>
                      <a:pt x="166" y="31"/>
                      <a:pt x="174" y="33"/>
                    </a:cubicBezTo>
                    <a:cubicBezTo>
                      <a:pt x="183" y="35"/>
                      <a:pt x="191" y="38"/>
                      <a:pt x="199" y="4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3" name="Freeform 8">
                <a:extLst>
                  <a:ext uri="{FF2B5EF4-FFF2-40B4-BE49-F238E27FC236}">
                    <a16:creationId xmlns:a16="http://schemas.microsoft.com/office/drawing/2014/main" id="{07CA271F-490A-4354-9CA6-AF081A87FA59}"/>
                  </a:ext>
                </a:extLst>
              </p:cNvPr>
              <p:cNvSpPr>
                <a:spLocks/>
              </p:cNvSpPr>
              <p:nvPr/>
            </p:nvSpPr>
            <p:spPr bwMode="auto">
              <a:xfrm>
                <a:off x="582" y="3339"/>
                <a:ext cx="134" cy="133"/>
              </a:xfrm>
              <a:custGeom>
                <a:avLst/>
                <a:gdLst>
                  <a:gd name="T0" fmla="*/ 214 w 227"/>
                  <a:gd name="T1" fmla="*/ 0 h 226"/>
                  <a:gd name="T2" fmla="*/ 214 w 227"/>
                  <a:gd name="T3" fmla="*/ 0 h 226"/>
                  <a:gd name="T4" fmla="*/ 204 w 227"/>
                  <a:gd name="T5" fmla="*/ 4 h 226"/>
                  <a:gd name="T6" fmla="*/ 4 w 227"/>
                  <a:gd name="T7" fmla="*/ 203 h 226"/>
                  <a:gd name="T8" fmla="*/ 0 w 227"/>
                  <a:gd name="T9" fmla="*/ 212 h 226"/>
                  <a:gd name="T10" fmla="*/ 4 w 227"/>
                  <a:gd name="T11" fmla="*/ 222 h 226"/>
                  <a:gd name="T12" fmla="*/ 14 w 227"/>
                  <a:gd name="T13" fmla="*/ 226 h 226"/>
                  <a:gd name="T14" fmla="*/ 23 w 227"/>
                  <a:gd name="T15" fmla="*/ 222 h 226"/>
                  <a:gd name="T16" fmla="*/ 223 w 227"/>
                  <a:gd name="T17" fmla="*/ 22 h 226"/>
                  <a:gd name="T18" fmla="*/ 227 w 227"/>
                  <a:gd name="T19" fmla="*/ 12 h 226"/>
                  <a:gd name="T20" fmla="*/ 223 w 227"/>
                  <a:gd name="T21" fmla="*/ 4 h 226"/>
                  <a:gd name="T22" fmla="*/ 214 w 227"/>
                  <a:gd name="T23"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 h="226">
                    <a:moveTo>
                      <a:pt x="214" y="0"/>
                    </a:moveTo>
                    <a:lnTo>
                      <a:pt x="214" y="0"/>
                    </a:lnTo>
                    <a:cubicBezTo>
                      <a:pt x="210" y="0"/>
                      <a:pt x="207" y="1"/>
                      <a:pt x="204" y="4"/>
                    </a:cubicBezTo>
                    <a:lnTo>
                      <a:pt x="4" y="203"/>
                    </a:lnTo>
                    <a:cubicBezTo>
                      <a:pt x="1" y="205"/>
                      <a:pt x="0" y="209"/>
                      <a:pt x="0" y="212"/>
                    </a:cubicBezTo>
                    <a:cubicBezTo>
                      <a:pt x="0" y="216"/>
                      <a:pt x="1" y="219"/>
                      <a:pt x="4" y="222"/>
                    </a:cubicBezTo>
                    <a:cubicBezTo>
                      <a:pt x="7" y="224"/>
                      <a:pt x="10" y="226"/>
                      <a:pt x="14" y="226"/>
                    </a:cubicBezTo>
                    <a:cubicBezTo>
                      <a:pt x="17" y="226"/>
                      <a:pt x="20" y="224"/>
                      <a:pt x="23" y="222"/>
                    </a:cubicBezTo>
                    <a:lnTo>
                      <a:pt x="223" y="22"/>
                    </a:lnTo>
                    <a:cubicBezTo>
                      <a:pt x="226" y="19"/>
                      <a:pt x="227" y="16"/>
                      <a:pt x="227" y="12"/>
                    </a:cubicBezTo>
                    <a:cubicBezTo>
                      <a:pt x="227" y="9"/>
                      <a:pt x="226" y="5"/>
                      <a:pt x="223" y="4"/>
                    </a:cubicBezTo>
                    <a:cubicBezTo>
                      <a:pt x="221" y="1"/>
                      <a:pt x="217" y="0"/>
                      <a:pt x="214"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grpSp>
        <p:nvGrpSpPr>
          <p:cNvPr id="10" name="Group 9">
            <a:extLst>
              <a:ext uri="{FF2B5EF4-FFF2-40B4-BE49-F238E27FC236}">
                <a16:creationId xmlns:a16="http://schemas.microsoft.com/office/drawing/2014/main" id="{B18ECC8F-6B23-481C-8B3A-3D9442655000}"/>
              </a:ext>
            </a:extLst>
          </p:cNvPr>
          <p:cNvGrpSpPr/>
          <p:nvPr/>
        </p:nvGrpSpPr>
        <p:grpSpPr>
          <a:xfrm>
            <a:off x="4917658" y="790391"/>
            <a:ext cx="8149308" cy="5022461"/>
            <a:chOff x="-1518179" y="2503661"/>
            <a:chExt cx="8149308" cy="5022461"/>
          </a:xfrm>
        </p:grpSpPr>
        <p:pic>
          <p:nvPicPr>
            <p:cNvPr id="8" name="Picture 7" descr="A screenshot of a computer&#10;&#10;Description automatically generated">
              <a:extLst>
                <a:ext uri="{FF2B5EF4-FFF2-40B4-BE49-F238E27FC236}">
                  <a16:creationId xmlns:a16="http://schemas.microsoft.com/office/drawing/2014/main" id="{818B569A-A6D1-4D8F-AA40-1668ED929AA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518179" y="2503661"/>
              <a:ext cx="8149308" cy="5022461"/>
            </a:xfrm>
            <a:prstGeom prst="rect">
              <a:avLst/>
            </a:prstGeom>
          </p:spPr>
        </p:pic>
        <p:pic>
          <p:nvPicPr>
            <p:cNvPr id="13" name="Picture 12">
              <a:extLst>
                <a:ext uri="{FF2B5EF4-FFF2-40B4-BE49-F238E27FC236}">
                  <a16:creationId xmlns:a16="http://schemas.microsoft.com/office/drawing/2014/main" id="{CB790CB2-346B-4C7F-A8F8-4CD24E28ADA2}"/>
                </a:ext>
              </a:extLst>
            </p:cNvPr>
            <p:cNvPicPr>
              <a:picLocks noChangeAspect="1"/>
            </p:cNvPicPr>
            <p:nvPr/>
          </p:nvPicPr>
          <p:blipFill>
            <a:blip r:embed="rId9"/>
            <a:stretch>
              <a:fillRect/>
            </a:stretch>
          </p:blipFill>
          <p:spPr>
            <a:xfrm>
              <a:off x="2181394" y="4398651"/>
              <a:ext cx="2510696" cy="617214"/>
            </a:xfrm>
            <a:prstGeom prst="rect">
              <a:avLst/>
            </a:prstGeom>
          </p:spPr>
        </p:pic>
      </p:grpSp>
      <p:sp>
        <p:nvSpPr>
          <p:cNvPr id="6" name="Rectangle 5">
            <a:extLst>
              <a:ext uri="{FF2B5EF4-FFF2-40B4-BE49-F238E27FC236}">
                <a16:creationId xmlns:a16="http://schemas.microsoft.com/office/drawing/2014/main" id="{2A723395-FAC7-4792-B942-E62E0D13BADA}"/>
              </a:ext>
            </a:extLst>
          </p:cNvPr>
          <p:cNvSpPr/>
          <p:nvPr/>
        </p:nvSpPr>
        <p:spPr bwMode="auto">
          <a:xfrm>
            <a:off x="8617231" y="2107580"/>
            <a:ext cx="4449735" cy="398531"/>
          </a:xfrm>
          <a:prstGeom prst="rect">
            <a:avLst/>
          </a:prstGeom>
          <a:no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5" name="Rectangle 44">
            <a:extLst>
              <a:ext uri="{FF2B5EF4-FFF2-40B4-BE49-F238E27FC236}">
                <a16:creationId xmlns:a16="http://schemas.microsoft.com/office/drawing/2014/main" id="{8D45354E-1AD5-4BAF-9BF6-0E56ADD70CFE}"/>
              </a:ext>
            </a:extLst>
          </p:cNvPr>
          <p:cNvSpPr/>
          <p:nvPr/>
        </p:nvSpPr>
        <p:spPr bwMode="auto">
          <a:xfrm>
            <a:off x="8617232" y="2687444"/>
            <a:ext cx="2177148" cy="535258"/>
          </a:xfrm>
          <a:prstGeom prst="rect">
            <a:avLst/>
          </a:prstGeom>
          <a:no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43" name="chassis" descr="A screen shot of a computer&#10;&#10;Description automatically generated">
            <a:extLst>
              <a:ext uri="{FF2B5EF4-FFF2-40B4-BE49-F238E27FC236}">
                <a16:creationId xmlns:a16="http://schemas.microsoft.com/office/drawing/2014/main" id="{5053376D-0A6E-4315-88D2-6A3A8F2533F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70258" y="170688"/>
            <a:ext cx="11121742" cy="6687312"/>
          </a:xfrm>
          <a:prstGeom prst="rect">
            <a:avLst/>
          </a:prstGeom>
        </p:spPr>
      </p:pic>
    </p:spTree>
    <p:extLst>
      <p:ext uri="{BB962C8B-B14F-4D97-AF65-F5344CB8AC3E}">
        <p14:creationId xmlns:p14="http://schemas.microsoft.com/office/powerpoint/2010/main" val="17591758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2" fill="hold" nodeType="withEffect">
                                  <p:stCondLst>
                                    <p:cond delay="0"/>
                                  </p:stCondLst>
                                  <p:childTnLst>
                                    <p:animClr clrSpc="rgb" dir="cw">
                                      <p:cBhvr override="childStyle">
                                        <p:cTn id="6" dur="500" fill="hold"/>
                                        <p:tgtEl>
                                          <p:spTgt spid="56">
                                            <p:txEl>
                                              <p:pRg st="0" end="0"/>
                                            </p:txEl>
                                          </p:spTgt>
                                        </p:tgtEl>
                                        <p:attrNameLst>
                                          <p:attrName>style.color</p:attrName>
                                        </p:attrNameLst>
                                      </p:cBhvr>
                                      <p:to>
                                        <a:srgbClr val="0078D4"/>
                                      </p:to>
                                    </p:animClr>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3" presetClass="emph" presetSubtype="2" fill="hold" nodeType="withEffect">
                                  <p:stCondLst>
                                    <p:cond delay="0"/>
                                  </p:stCondLst>
                                  <p:childTnLst>
                                    <p:animClr clrSpc="rgb" dir="cw">
                                      <p:cBhvr override="childStyle">
                                        <p:cTn id="13" dur="500" fill="hold"/>
                                        <p:tgtEl>
                                          <p:spTgt spid="56">
                                            <p:txEl>
                                              <p:pRg st="1" end="1"/>
                                            </p:txEl>
                                          </p:spTgt>
                                        </p:tgtEl>
                                        <p:attrNameLst>
                                          <p:attrName>style.color</p:attrName>
                                        </p:attrNameLst>
                                      </p:cBhvr>
                                      <p:to>
                                        <a:srgbClr val="0078D4"/>
                                      </p:to>
                                    </p:animClr>
                                  </p:childTnLst>
                                </p:cTn>
                              </p:par>
                              <p:par>
                                <p:cTn id="14" presetID="3" presetClass="emph" presetSubtype="2" fill="hold" nodeType="withEffect">
                                  <p:stCondLst>
                                    <p:cond delay="0"/>
                                  </p:stCondLst>
                                  <p:childTnLst>
                                    <p:animClr clrSpc="rgb" dir="cw">
                                      <p:cBhvr override="childStyle">
                                        <p:cTn id="15" dur="500" fill="hold"/>
                                        <p:tgtEl>
                                          <p:spTgt spid="56">
                                            <p:txEl>
                                              <p:pRg st="0" end="0"/>
                                            </p:txEl>
                                          </p:spTgt>
                                        </p:tgtEl>
                                        <p:attrNameLst>
                                          <p:attrName>style.color</p:attrName>
                                        </p:attrNameLst>
                                      </p:cBhvr>
                                      <p:to>
                                        <a:srgbClr val="282828"/>
                                      </p:to>
                                    </p:animClr>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3" presetClass="emph" presetSubtype="2" fill="hold" nodeType="withEffect">
                                  <p:stCondLst>
                                    <p:cond delay="0"/>
                                  </p:stCondLst>
                                  <p:childTnLst>
                                    <p:animClr clrSpc="rgb" dir="cw">
                                      <p:cBhvr override="childStyle">
                                        <p:cTn id="22" dur="500" fill="hold"/>
                                        <p:tgtEl>
                                          <p:spTgt spid="56">
                                            <p:txEl>
                                              <p:pRg st="1" end="1"/>
                                            </p:txEl>
                                          </p:spTgt>
                                        </p:tgtEl>
                                        <p:attrNameLst>
                                          <p:attrName>style.color</p:attrName>
                                        </p:attrNameLst>
                                      </p:cBhvr>
                                      <p:to>
                                        <a:schemeClr val="accent2"/>
                                      </p:to>
                                    </p:animClr>
                                  </p:childTnLst>
                                </p:cTn>
                              </p:par>
                              <p:par>
                                <p:cTn id="23" presetID="3" presetClass="emph" presetSubtype="2" fill="hold" nodeType="withEffect">
                                  <p:stCondLst>
                                    <p:cond delay="0"/>
                                  </p:stCondLst>
                                  <p:childTnLst>
                                    <p:animClr clrSpc="rgb" dir="cw">
                                      <p:cBhvr override="childStyle">
                                        <p:cTn id="24" dur="500" fill="hold"/>
                                        <p:tgtEl>
                                          <p:spTgt spid="56">
                                            <p:txEl>
                                              <p:pRg st="2" end="2"/>
                                            </p:txEl>
                                          </p:spTgt>
                                        </p:tgtEl>
                                        <p:attrNameLst>
                                          <p:attrName>style.color</p:attrName>
                                        </p:attrNameLst>
                                      </p:cBhvr>
                                      <p:to>
                                        <a:srgbClr val="0078D4"/>
                                      </p:to>
                                    </p:animClr>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3" presetClass="emph" presetSubtype="2" fill="hold" nodeType="withEffect">
                                  <p:stCondLst>
                                    <p:cond delay="300"/>
                                  </p:stCondLst>
                                  <p:childTnLst>
                                    <p:animClr clrSpc="rgb" dir="cw">
                                      <p:cBhvr override="childStyle">
                                        <p:cTn id="31" dur="500" fill="hold"/>
                                        <p:tgtEl>
                                          <p:spTgt spid="56">
                                            <p:txEl>
                                              <p:pRg st="3" end="3"/>
                                            </p:txEl>
                                          </p:spTgt>
                                        </p:tgtEl>
                                        <p:attrNameLst>
                                          <p:attrName>style.color</p:attrName>
                                        </p:attrNameLst>
                                      </p:cBhvr>
                                      <p:to>
                                        <a:srgbClr val="0078D4"/>
                                      </p:to>
                                    </p:animClr>
                                  </p:childTnLst>
                                </p:cTn>
                              </p:par>
                              <p:par>
                                <p:cTn id="32" presetID="3" presetClass="emph" presetSubtype="2" fill="hold" nodeType="withEffect">
                                  <p:stCondLst>
                                    <p:cond delay="300"/>
                                  </p:stCondLst>
                                  <p:childTnLst>
                                    <p:animClr clrSpc="rgb" dir="cw">
                                      <p:cBhvr override="childStyle">
                                        <p:cTn id="33" dur="500" fill="hold"/>
                                        <p:tgtEl>
                                          <p:spTgt spid="56">
                                            <p:txEl>
                                              <p:pRg st="2" end="2"/>
                                            </p:txEl>
                                          </p:spTgt>
                                        </p:tgtEl>
                                        <p:attrNameLst>
                                          <p:attrName>style.color</p:attrName>
                                        </p:attrNameLst>
                                      </p:cBhvr>
                                      <p:to>
                                        <a:srgbClr val="282828"/>
                                      </p:to>
                                    </p:animClr>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5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1" nodeType="clickEffect">
                                  <p:stCondLst>
                                    <p:cond delay="0"/>
                                  </p:stCondLst>
                                  <p:childTnLst>
                                    <p:animEffect transition="out" filter="fade">
                                      <p:cBhvr>
                                        <p:cTn id="42" dur="500"/>
                                        <p:tgtEl>
                                          <p:spTgt spid="6"/>
                                        </p:tgtEl>
                                      </p:cBhvr>
                                    </p:animEffect>
                                    <p:set>
                                      <p:cBhvr>
                                        <p:cTn id="43" dur="1" fill="hold">
                                          <p:stCondLst>
                                            <p:cond delay="499"/>
                                          </p:stCondLst>
                                        </p:cTn>
                                        <p:tgtEl>
                                          <p:spTgt spid="6"/>
                                        </p:tgtEl>
                                        <p:attrNameLst>
                                          <p:attrName>style.visibility</p:attrName>
                                        </p:attrNameLst>
                                      </p:cBhvr>
                                      <p:to>
                                        <p:strVal val="hidden"/>
                                      </p:to>
                                    </p:set>
                                  </p:childTnLst>
                                </p:cTn>
                              </p:par>
                              <p:par>
                                <p:cTn id="44" presetID="10" presetClass="entr" presetSubtype="0" fill="hold" grpId="0" nodeType="with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45"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C9787-C411-48DC-97AB-4790C385E478}"/>
              </a:ext>
            </a:extLst>
          </p:cNvPr>
          <p:cNvSpPr>
            <a:spLocks noGrp="1"/>
          </p:cNvSpPr>
          <p:nvPr>
            <p:ph type="title"/>
          </p:nvPr>
        </p:nvSpPr>
        <p:spPr/>
        <p:txBody>
          <a:bodyPr/>
          <a:lstStyle/>
          <a:p>
            <a:endParaRPr lang="fr-FR"/>
          </a:p>
        </p:txBody>
      </p:sp>
      <p:sp>
        <p:nvSpPr>
          <p:cNvPr id="3" name="Text Placeholder 2">
            <a:extLst>
              <a:ext uri="{FF2B5EF4-FFF2-40B4-BE49-F238E27FC236}">
                <a16:creationId xmlns:a16="http://schemas.microsoft.com/office/drawing/2014/main" id="{83B4EF88-3D02-4442-BFB0-D3998923FDFA}"/>
              </a:ext>
            </a:extLst>
          </p:cNvPr>
          <p:cNvSpPr>
            <a:spLocks noGrp="1"/>
          </p:cNvSpPr>
          <p:nvPr>
            <p:ph type="body" sz="quarter" idx="10"/>
          </p:nvPr>
        </p:nvSpPr>
        <p:spPr/>
        <p:txBody>
          <a:bodyPr/>
          <a:lstStyle/>
          <a:p>
            <a:endParaRPr lang="fr-FR"/>
          </a:p>
        </p:txBody>
      </p:sp>
    </p:spTree>
    <p:extLst>
      <p:ext uri="{BB962C8B-B14F-4D97-AF65-F5344CB8AC3E}">
        <p14:creationId xmlns:p14="http://schemas.microsoft.com/office/powerpoint/2010/main" val="963278466"/>
      </p:ext>
    </p:extLst>
  </p:cSld>
  <p:clrMapOvr>
    <a:masterClrMapping/>
  </p:clrMapOvr>
  <p:transition>
    <p:fade/>
  </p:transition>
</p:sld>
</file>

<file path=ppt/slides/slide109.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B1E42-2E30-4862-8919-84E80A7D530A}"/>
              </a:ext>
            </a:extLst>
          </p:cNvPr>
          <p:cNvSpPr>
            <a:spLocks noGrp="1"/>
          </p:cNvSpPr>
          <p:nvPr>
            <p:ph type="title"/>
          </p:nvPr>
        </p:nvSpPr>
        <p:spPr/>
        <p:txBody>
          <a:bodyPr/>
          <a:lstStyle/>
          <a:p>
            <a:r>
              <a:rPr lang="en-US"/>
              <a:t>The challenge of securing your environment</a:t>
            </a:r>
          </a:p>
        </p:txBody>
      </p:sp>
      <p:sp>
        <p:nvSpPr>
          <p:cNvPr id="80" name="Rectangle 79">
            <a:extLst>
              <a:ext uri="{FF2B5EF4-FFF2-40B4-BE49-F238E27FC236}">
                <a16:creationId xmlns:a16="http://schemas.microsoft.com/office/drawing/2014/main" id="{C0CE77D3-E579-434C-AA80-DD9F34F638BB}"/>
              </a:ext>
            </a:extLst>
          </p:cNvPr>
          <p:cNvSpPr/>
          <p:nvPr/>
        </p:nvSpPr>
        <p:spPr bwMode="auto">
          <a:xfrm>
            <a:off x="826561" y="4807407"/>
            <a:ext cx="2540446" cy="16770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15" tIns="140572" rIns="175715" bIns="140572" numCol="1" spcCol="0" rtlCol="0" fromWordArt="0" anchor="t" anchorCtr="0" forceAA="0" compatLnSpc="1">
            <a:prstTxWarp prst="textNoShape">
              <a:avLst/>
            </a:prstTxWarp>
            <a:noAutofit/>
          </a:bodyPr>
          <a:lstStyle/>
          <a:p>
            <a:pPr marL="0" marR="0" lvl="0" indent="0" algn="ctr" defTabSz="896171" rtl="0" eaLnBrk="1" fontAlgn="auto" latinLnBrk="0" hangingPunct="1">
              <a:lnSpc>
                <a:spcPct val="90000"/>
              </a:lnSpc>
              <a:spcBef>
                <a:spcPts val="0"/>
              </a:spcBef>
              <a:spcAft>
                <a:spcPts val="0"/>
              </a:spcAft>
              <a:buClrTx/>
              <a:buSzTx/>
              <a:buFontTx/>
              <a:buNone/>
              <a:tabLst/>
              <a:defRPr/>
            </a:pPr>
            <a:endParaRPr kumimoji="0" lang="en-US" sz="1800" b="0" i="0" u="none" strike="noStrike" kern="1200" cap="none" spc="0" normalizeH="0" baseline="0" noProof="0">
              <a:ln w="139700">
                <a:noFill/>
              </a:ln>
              <a:gradFill>
                <a:gsLst>
                  <a:gs pos="66000">
                    <a:srgbClr val="282828"/>
                  </a:gs>
                  <a:gs pos="100000">
                    <a:srgbClr val="282828"/>
                  </a:gs>
                </a:gsLst>
                <a:lin ang="0" scaled="1"/>
              </a:gradFill>
              <a:effectLst/>
              <a:uLnTx/>
              <a:uFillTx/>
              <a:latin typeface="Segoe UI" panose="020B0502040204020203" pitchFamily="34" charset="0"/>
              <a:ea typeface="+mn-ea"/>
              <a:cs typeface="Segoe UI" panose="020B0502040204020203" pitchFamily="34" charset="0"/>
            </a:endParaRPr>
          </a:p>
        </p:txBody>
      </p:sp>
      <p:grpSp>
        <p:nvGrpSpPr>
          <p:cNvPr id="14" name="Group 13">
            <a:extLst>
              <a:ext uri="{FF2B5EF4-FFF2-40B4-BE49-F238E27FC236}">
                <a16:creationId xmlns:a16="http://schemas.microsoft.com/office/drawing/2014/main" id="{D15DF4E1-1959-46D2-9280-D36927E116C4}"/>
              </a:ext>
            </a:extLst>
          </p:cNvPr>
          <p:cNvGrpSpPr/>
          <p:nvPr/>
        </p:nvGrpSpPr>
        <p:grpSpPr>
          <a:xfrm>
            <a:off x="1904830" y="1592239"/>
            <a:ext cx="8378440" cy="2057961"/>
            <a:chOff x="1904830" y="1592239"/>
            <a:chExt cx="8378440" cy="2057961"/>
          </a:xfrm>
        </p:grpSpPr>
        <p:sp>
          <p:nvSpPr>
            <p:cNvPr id="6" name="Rectangle 5">
              <a:extLst>
                <a:ext uri="{FF2B5EF4-FFF2-40B4-BE49-F238E27FC236}">
                  <a16:creationId xmlns:a16="http://schemas.microsoft.com/office/drawing/2014/main" id="{54FB5321-9FF4-4738-8B7B-77BC325D0845}"/>
                </a:ext>
              </a:extLst>
            </p:cNvPr>
            <p:cNvSpPr/>
            <p:nvPr/>
          </p:nvSpPr>
          <p:spPr bwMode="auto">
            <a:xfrm>
              <a:off x="4392058" y="1846167"/>
              <a:ext cx="5891212" cy="62066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15" tIns="140572" rIns="175715" bIns="140572" numCol="1" spcCol="0" rtlCol="0" fromWordArt="0" anchor="t" anchorCtr="0" forceAA="0" compatLnSpc="1">
              <a:prstTxWarp prst="textNoShape">
                <a:avLst/>
              </a:prstTxWarp>
              <a:noAutofit/>
            </a:bodyPr>
            <a:lstStyle/>
            <a:p>
              <a:pPr marL="0" marR="0" lvl="0" indent="0" algn="l" defTabSz="896124"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a:ln>
                    <a:noFill/>
                  </a:ln>
                  <a:solidFill>
                    <a:srgbClr val="D83B01"/>
                  </a:solidFill>
                  <a:effectLst/>
                  <a:uLnTx/>
                  <a:uFillTx/>
                  <a:latin typeface="Segoe UI Semibold"/>
                  <a:ea typeface="+mn-lt"/>
                  <a:cs typeface="Segoe UI"/>
                </a:rPr>
                <a:t>The threat landscape continues to evolve</a:t>
              </a: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46" name="object 60">
              <a:extLst>
                <a:ext uri="{FF2B5EF4-FFF2-40B4-BE49-F238E27FC236}">
                  <a16:creationId xmlns:a16="http://schemas.microsoft.com/office/drawing/2014/main" id="{5CCA858D-0CB9-4A42-8309-126C0B809D96}"/>
                </a:ext>
              </a:extLst>
            </p:cNvPr>
            <p:cNvSpPr/>
            <p:nvPr/>
          </p:nvSpPr>
          <p:spPr>
            <a:xfrm>
              <a:off x="3254092" y="1592239"/>
              <a:ext cx="1083696" cy="1083696"/>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10" name="Group 9">
              <a:extLst>
                <a:ext uri="{FF2B5EF4-FFF2-40B4-BE49-F238E27FC236}">
                  <a16:creationId xmlns:a16="http://schemas.microsoft.com/office/drawing/2014/main" id="{A47507B2-2D90-4978-AA59-1D69C8AD30B1}"/>
                </a:ext>
              </a:extLst>
            </p:cNvPr>
            <p:cNvGrpSpPr/>
            <p:nvPr/>
          </p:nvGrpSpPr>
          <p:grpSpPr>
            <a:xfrm>
              <a:off x="1904830" y="1851867"/>
              <a:ext cx="2161237" cy="1798333"/>
              <a:chOff x="1904830" y="1851867"/>
              <a:chExt cx="2161237" cy="1798333"/>
            </a:xfrm>
          </p:grpSpPr>
          <p:cxnSp>
            <p:nvCxnSpPr>
              <p:cNvPr id="24" name="Straight Connector 23">
                <a:extLst>
                  <a:ext uri="{FF2B5EF4-FFF2-40B4-BE49-F238E27FC236}">
                    <a16:creationId xmlns:a16="http://schemas.microsoft.com/office/drawing/2014/main" id="{445F2082-1D5A-42D7-9BA5-06BBCA2D987D}"/>
                  </a:ext>
                </a:extLst>
              </p:cNvPr>
              <p:cNvCxnSpPr/>
              <p:nvPr/>
            </p:nvCxnSpPr>
            <p:spPr>
              <a:xfrm>
                <a:off x="1904830" y="3650200"/>
                <a:ext cx="399155" cy="0"/>
              </a:xfrm>
              <a:prstGeom prst="line">
                <a:avLst/>
              </a:prstGeom>
              <a:ln w="28575">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C3603C52-37FF-4B0B-B4DD-083B16CEC3BD}"/>
                  </a:ext>
                </a:extLst>
              </p:cNvPr>
              <p:cNvCxnSpPr>
                <a:cxnSpLocks/>
              </p:cNvCxnSpPr>
              <p:nvPr/>
            </p:nvCxnSpPr>
            <p:spPr>
              <a:xfrm>
                <a:off x="2303986" y="2134087"/>
                <a:ext cx="0" cy="1516113"/>
              </a:xfrm>
              <a:prstGeom prst="line">
                <a:avLst/>
              </a:prstGeom>
              <a:ln w="28575">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8EC7CF3E-747A-4AFB-91A4-1A2382B50142}"/>
                  </a:ext>
                </a:extLst>
              </p:cNvPr>
              <p:cNvCxnSpPr>
                <a:cxnSpLocks/>
              </p:cNvCxnSpPr>
              <p:nvPr/>
            </p:nvCxnSpPr>
            <p:spPr>
              <a:xfrm flipH="1">
                <a:off x="2303986" y="2134087"/>
                <a:ext cx="934982" cy="0"/>
              </a:xfrm>
              <a:prstGeom prst="line">
                <a:avLst/>
              </a:prstGeom>
              <a:ln w="28575">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71" name="Group 170">
                <a:extLst>
                  <a:ext uri="{FF2B5EF4-FFF2-40B4-BE49-F238E27FC236}">
                    <a16:creationId xmlns:a16="http://schemas.microsoft.com/office/drawing/2014/main" id="{ACB81003-B11C-48B1-A1A3-818D564151C3}"/>
                  </a:ext>
                </a:extLst>
              </p:cNvPr>
              <p:cNvGrpSpPr/>
              <p:nvPr/>
            </p:nvGrpSpPr>
            <p:grpSpPr>
              <a:xfrm>
                <a:off x="3525814" y="1851867"/>
                <a:ext cx="540253" cy="564440"/>
                <a:chOff x="2382547" y="2923762"/>
                <a:chExt cx="602856" cy="629847"/>
              </a:xfrm>
            </p:grpSpPr>
            <p:grpSp>
              <p:nvGrpSpPr>
                <p:cNvPr id="172" name="Group 171">
                  <a:extLst>
                    <a:ext uri="{FF2B5EF4-FFF2-40B4-BE49-F238E27FC236}">
                      <a16:creationId xmlns:a16="http://schemas.microsoft.com/office/drawing/2014/main" id="{737A74F2-8AA6-4AB2-9C27-48A600315021}"/>
                    </a:ext>
                  </a:extLst>
                </p:cNvPr>
                <p:cNvGrpSpPr/>
                <p:nvPr/>
              </p:nvGrpSpPr>
              <p:grpSpPr>
                <a:xfrm>
                  <a:off x="2465580" y="2972754"/>
                  <a:ext cx="383957" cy="414566"/>
                  <a:chOff x="2465580" y="2972754"/>
                  <a:chExt cx="383957" cy="414566"/>
                </a:xfrm>
              </p:grpSpPr>
              <p:sp>
                <p:nvSpPr>
                  <p:cNvPr id="179" name="Oval 178">
                    <a:extLst>
                      <a:ext uri="{FF2B5EF4-FFF2-40B4-BE49-F238E27FC236}">
                        <a16:creationId xmlns:a16="http://schemas.microsoft.com/office/drawing/2014/main" id="{1AB0BC6E-BB2E-49BE-9F24-ED76D1A2DF08}"/>
                      </a:ext>
                    </a:extLst>
                  </p:cNvPr>
                  <p:cNvSpPr/>
                  <p:nvPr/>
                </p:nvSpPr>
                <p:spPr bwMode="auto">
                  <a:xfrm>
                    <a:off x="2465580" y="2972754"/>
                    <a:ext cx="383957" cy="372890"/>
                  </a:xfrm>
                  <a:prstGeom prst="ellipse">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80" name="Rectangle 179">
                    <a:extLst>
                      <a:ext uri="{FF2B5EF4-FFF2-40B4-BE49-F238E27FC236}">
                        <a16:creationId xmlns:a16="http://schemas.microsoft.com/office/drawing/2014/main" id="{C399FB46-5143-42B8-9E3C-669837008032}"/>
                      </a:ext>
                    </a:extLst>
                  </p:cNvPr>
                  <p:cNvSpPr/>
                  <p:nvPr/>
                </p:nvSpPr>
                <p:spPr bwMode="auto">
                  <a:xfrm rot="388727">
                    <a:off x="2704788" y="3165421"/>
                    <a:ext cx="122846" cy="221899"/>
                  </a:xfrm>
                  <a:prstGeom prst="rect">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173" name="Group 172">
                  <a:extLst>
                    <a:ext uri="{FF2B5EF4-FFF2-40B4-BE49-F238E27FC236}">
                      <a16:creationId xmlns:a16="http://schemas.microsoft.com/office/drawing/2014/main" id="{CA203B06-C3E2-4852-9DA5-8B51CD476570}"/>
                    </a:ext>
                  </a:extLst>
                </p:cNvPr>
                <p:cNvGrpSpPr>
                  <a:grpSpLocks noChangeAspect="1"/>
                </p:cNvGrpSpPr>
                <p:nvPr/>
              </p:nvGrpSpPr>
              <p:grpSpPr>
                <a:xfrm>
                  <a:off x="2382547" y="2923762"/>
                  <a:ext cx="602856" cy="629847"/>
                  <a:chOff x="1101114" y="2623625"/>
                  <a:chExt cx="1879599" cy="1977967"/>
                </a:xfrm>
                <a:solidFill>
                  <a:srgbClr val="C1C1C1"/>
                </a:solidFill>
              </p:grpSpPr>
              <p:sp>
                <p:nvSpPr>
                  <p:cNvPr id="174" name="Freeform 30">
                    <a:extLst>
                      <a:ext uri="{FF2B5EF4-FFF2-40B4-BE49-F238E27FC236}">
                        <a16:creationId xmlns:a16="http://schemas.microsoft.com/office/drawing/2014/main" id="{F1FD2D6F-CDCE-454C-A2D7-6A0838FCFC5B}"/>
                      </a:ext>
                    </a:extLst>
                  </p:cNvPr>
                  <p:cNvSpPr/>
                  <p:nvPr/>
                </p:nvSpPr>
                <p:spPr bwMode="auto">
                  <a:xfrm rot="307808">
                    <a:off x="1137537" y="2623625"/>
                    <a:ext cx="1843176" cy="616268"/>
                  </a:xfrm>
                  <a:custGeom>
                    <a:avLst/>
                    <a:gdLst>
                      <a:gd name="connsiteX0" fmla="*/ 282911 w 1614124"/>
                      <a:gd name="connsiteY0" fmla="*/ 0 h 539684"/>
                      <a:gd name="connsiteX1" fmla="*/ 1132939 w 1614124"/>
                      <a:gd name="connsiteY1" fmla="*/ 0 h 539684"/>
                      <a:gd name="connsiteX2" fmla="*/ 1239152 w 1614124"/>
                      <a:gd name="connsiteY2" fmla="*/ 424853 h 539684"/>
                      <a:gd name="connsiteX3" fmla="*/ 1142584 w 1614124"/>
                      <a:gd name="connsiteY3" fmla="*/ 424853 h 539684"/>
                      <a:gd name="connsiteX4" fmla="*/ 1614124 w 1614124"/>
                      <a:gd name="connsiteY4" fmla="*/ 437137 h 539684"/>
                      <a:gd name="connsiteX5" fmla="*/ 1611453 w 1614124"/>
                      <a:gd name="connsiteY5" fmla="*/ 539684 h 539684"/>
                      <a:gd name="connsiteX6" fmla="*/ 0 w 1614124"/>
                      <a:gd name="connsiteY6" fmla="*/ 497704 h 539684"/>
                      <a:gd name="connsiteX7" fmla="*/ 2671 w 1614124"/>
                      <a:gd name="connsiteY7" fmla="*/ 395157 h 539684"/>
                      <a:gd name="connsiteX8" fmla="*/ 182948 w 1614124"/>
                      <a:gd name="connsiteY8" fmla="*/ 399854 h 539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4124" h="539684">
                        <a:moveTo>
                          <a:pt x="282911" y="0"/>
                        </a:moveTo>
                        <a:lnTo>
                          <a:pt x="1132939" y="0"/>
                        </a:lnTo>
                        <a:lnTo>
                          <a:pt x="1239152" y="424853"/>
                        </a:lnTo>
                        <a:lnTo>
                          <a:pt x="1142584" y="424853"/>
                        </a:lnTo>
                        <a:lnTo>
                          <a:pt x="1614124" y="437137"/>
                        </a:lnTo>
                        <a:lnTo>
                          <a:pt x="1611453" y="539684"/>
                        </a:lnTo>
                        <a:lnTo>
                          <a:pt x="0" y="497704"/>
                        </a:lnTo>
                        <a:lnTo>
                          <a:pt x="2671" y="395157"/>
                        </a:lnTo>
                        <a:lnTo>
                          <a:pt x="182948" y="399854"/>
                        </a:lnTo>
                        <a:close/>
                      </a:path>
                    </a:pathLst>
                  </a:custGeom>
                  <a:solidFill>
                    <a:schemeClr val="accent6"/>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75" name="Freeform 31">
                    <a:extLst>
                      <a:ext uri="{FF2B5EF4-FFF2-40B4-BE49-F238E27FC236}">
                        <a16:creationId xmlns:a16="http://schemas.microsoft.com/office/drawing/2014/main" id="{95C2CE8A-507D-4F90-ADD9-46B45A654CA2}"/>
                      </a:ext>
                    </a:extLst>
                  </p:cNvPr>
                  <p:cNvSpPr/>
                  <p:nvPr/>
                </p:nvSpPr>
                <p:spPr bwMode="auto">
                  <a:xfrm rot="11593610">
                    <a:off x="1101114" y="3680841"/>
                    <a:ext cx="1614784" cy="920751"/>
                  </a:xfrm>
                  <a:custGeom>
                    <a:avLst/>
                    <a:gdLst>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94936 w 1414115"/>
                      <a:gd name="connsiteY10" fmla="*/ 464591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984548 w 1414115"/>
                      <a:gd name="connsiteY9" fmla="*/ 469993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075988 w 1414115"/>
                      <a:gd name="connsiteY12" fmla="*/ 56143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175011 w 1414115"/>
                      <a:gd name="connsiteY12" fmla="*/ 42074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24717 w 1414115"/>
                      <a:gd name="connsiteY11" fmla="*/ 447381 h 80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4115" h="806329">
                        <a:moveTo>
                          <a:pt x="984548" y="469993"/>
                        </a:moveTo>
                        <a:lnTo>
                          <a:pt x="1225729" y="466248"/>
                        </a:lnTo>
                        <a:lnTo>
                          <a:pt x="1294936" y="464591"/>
                        </a:lnTo>
                        <a:lnTo>
                          <a:pt x="1380370" y="806329"/>
                        </a:lnTo>
                        <a:lnTo>
                          <a:pt x="33091" y="806329"/>
                        </a:lnTo>
                        <a:lnTo>
                          <a:pt x="109052" y="502488"/>
                        </a:lnTo>
                        <a:lnTo>
                          <a:pt x="91410" y="486803"/>
                        </a:lnTo>
                        <a:cubicBezTo>
                          <a:pt x="69471" y="463080"/>
                          <a:pt x="50217" y="437468"/>
                          <a:pt x="34008" y="410119"/>
                        </a:cubicBezTo>
                        <a:lnTo>
                          <a:pt x="0" y="330943"/>
                        </a:lnTo>
                        <a:lnTo>
                          <a:pt x="1408019" y="0"/>
                        </a:lnTo>
                        <a:lnTo>
                          <a:pt x="1414115" y="76146"/>
                        </a:lnTo>
                        <a:cubicBezTo>
                          <a:pt x="1407648" y="203478"/>
                          <a:pt x="1328550" y="344277"/>
                          <a:pt x="1224717" y="447381"/>
                        </a:cubicBezTo>
                      </a:path>
                    </a:pathLst>
                  </a:custGeom>
                  <a:solidFill>
                    <a:srgbClr val="D74119"/>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76" name="Oval 175">
                    <a:extLst>
                      <a:ext uri="{FF2B5EF4-FFF2-40B4-BE49-F238E27FC236}">
                        <a16:creationId xmlns:a16="http://schemas.microsoft.com/office/drawing/2014/main" id="{96F320AC-39A2-487A-B0D3-7519D99EA8B3}"/>
                      </a:ext>
                    </a:extLst>
                  </p:cNvPr>
                  <p:cNvSpPr/>
                  <p:nvPr/>
                </p:nvSpPr>
                <p:spPr bwMode="auto">
                  <a:xfrm rot="641942">
                    <a:off x="2263399" y="3384154"/>
                    <a:ext cx="125506" cy="61076"/>
                  </a:xfrm>
                  <a:prstGeom prst="ellipse">
                    <a:avLst/>
                  </a:prstGeom>
                  <a:solidFill>
                    <a:schemeClr val="bg2"/>
                  </a:solidFill>
                  <a:ln w="952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77" name="Freeform 33">
                    <a:extLst>
                      <a:ext uri="{FF2B5EF4-FFF2-40B4-BE49-F238E27FC236}">
                        <a16:creationId xmlns:a16="http://schemas.microsoft.com/office/drawing/2014/main" id="{FEF13D7C-97C6-4284-8559-570497C16CC3}"/>
                      </a:ext>
                    </a:extLst>
                  </p:cNvPr>
                  <p:cNvSpPr/>
                  <p:nvPr/>
                </p:nvSpPr>
                <p:spPr bwMode="auto">
                  <a:xfrm>
                    <a:off x="2486848" y="3272101"/>
                    <a:ext cx="152273" cy="532955"/>
                  </a:xfrm>
                  <a:custGeom>
                    <a:avLst/>
                    <a:gdLst>
                      <a:gd name="connsiteX0" fmla="*/ 44450 w 133350"/>
                      <a:gd name="connsiteY0" fmla="*/ 0 h 466725"/>
                      <a:gd name="connsiteX1" fmla="*/ 133350 w 133350"/>
                      <a:gd name="connsiteY1" fmla="*/ 314325 h 466725"/>
                      <a:gd name="connsiteX2" fmla="*/ 12700 w 133350"/>
                      <a:gd name="connsiteY2" fmla="*/ 320675 h 466725"/>
                      <a:gd name="connsiteX3" fmla="*/ 0 w 133350"/>
                      <a:gd name="connsiteY3" fmla="*/ 466725 h 466725"/>
                    </a:gdLst>
                    <a:ahLst/>
                    <a:cxnLst>
                      <a:cxn ang="0">
                        <a:pos x="connsiteX0" y="connsiteY0"/>
                      </a:cxn>
                      <a:cxn ang="0">
                        <a:pos x="connsiteX1" y="connsiteY1"/>
                      </a:cxn>
                      <a:cxn ang="0">
                        <a:pos x="connsiteX2" y="connsiteY2"/>
                      </a:cxn>
                      <a:cxn ang="0">
                        <a:pos x="connsiteX3" y="connsiteY3"/>
                      </a:cxn>
                    </a:cxnLst>
                    <a:rect l="l" t="t" r="r" b="b"/>
                    <a:pathLst>
                      <a:path w="133350" h="466725">
                        <a:moveTo>
                          <a:pt x="44450" y="0"/>
                        </a:moveTo>
                        <a:lnTo>
                          <a:pt x="133350" y="314325"/>
                        </a:lnTo>
                        <a:lnTo>
                          <a:pt x="12700" y="320675"/>
                        </a:lnTo>
                        <a:lnTo>
                          <a:pt x="0" y="466725"/>
                        </a:lnTo>
                      </a:path>
                    </a:pathLst>
                  </a:custGeom>
                  <a:grpFill/>
                  <a:ln w="6350">
                    <a:solidFill>
                      <a:srgbClr val="C1C1C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78" name="Freeform 34">
                    <a:extLst>
                      <a:ext uri="{FF2B5EF4-FFF2-40B4-BE49-F238E27FC236}">
                        <a16:creationId xmlns:a16="http://schemas.microsoft.com/office/drawing/2014/main" id="{F59DAEA7-B77D-4CE7-896C-39919A93A7E1}"/>
                      </a:ext>
                    </a:extLst>
                  </p:cNvPr>
                  <p:cNvSpPr/>
                  <p:nvPr/>
                </p:nvSpPr>
                <p:spPr bwMode="auto">
                  <a:xfrm>
                    <a:off x="1359997" y="3137956"/>
                    <a:ext cx="57314" cy="409687"/>
                  </a:xfrm>
                  <a:custGeom>
                    <a:avLst/>
                    <a:gdLst>
                      <a:gd name="connsiteX0" fmla="*/ 22225 w 22225"/>
                      <a:gd name="connsiteY0" fmla="*/ 0 h 358775"/>
                      <a:gd name="connsiteX1" fmla="*/ 0 w 22225"/>
                      <a:gd name="connsiteY1" fmla="*/ 358775 h 358775"/>
                      <a:gd name="connsiteX2" fmla="*/ 0 w 22225"/>
                      <a:gd name="connsiteY2" fmla="*/ 355600 h 358775"/>
                      <a:gd name="connsiteX3" fmla="*/ 0 w 22225"/>
                      <a:gd name="connsiteY3" fmla="*/ 355600 h 358775"/>
                      <a:gd name="connsiteX4" fmla="*/ 0 w 22225"/>
                      <a:gd name="connsiteY4" fmla="*/ 355600 h 358775"/>
                      <a:gd name="connsiteX0" fmla="*/ 50192 w 50192"/>
                      <a:gd name="connsiteY0" fmla="*/ 0 h 358775"/>
                      <a:gd name="connsiteX1" fmla="*/ 27967 w 50192"/>
                      <a:gd name="connsiteY1" fmla="*/ 358775 h 358775"/>
                      <a:gd name="connsiteX2" fmla="*/ 27967 w 50192"/>
                      <a:gd name="connsiteY2" fmla="*/ 355600 h 358775"/>
                      <a:gd name="connsiteX3" fmla="*/ 27967 w 50192"/>
                      <a:gd name="connsiteY3" fmla="*/ 355600 h 358775"/>
                      <a:gd name="connsiteX4" fmla="*/ 27967 w 50192"/>
                      <a:gd name="connsiteY4" fmla="*/ 355600 h 358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92" h="358775">
                        <a:moveTo>
                          <a:pt x="50192" y="0"/>
                        </a:moveTo>
                        <a:cubicBezTo>
                          <a:pt x="-52466" y="155311"/>
                          <a:pt x="35375" y="239183"/>
                          <a:pt x="27967" y="358775"/>
                        </a:cubicBezTo>
                        <a:lnTo>
                          <a:pt x="27967" y="355600"/>
                        </a:lnTo>
                        <a:lnTo>
                          <a:pt x="27967" y="355600"/>
                        </a:lnTo>
                        <a:lnTo>
                          <a:pt x="27967" y="355600"/>
                        </a:lnTo>
                      </a:path>
                    </a:pathLst>
                  </a:custGeom>
                  <a:grpFill/>
                  <a:ln w="6350">
                    <a:solidFill>
                      <a:srgbClr val="C1C1C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grpSp>
          </p:grpSp>
        </p:grpSp>
      </p:grpSp>
      <p:grpSp>
        <p:nvGrpSpPr>
          <p:cNvPr id="15" name="Group 14">
            <a:extLst>
              <a:ext uri="{FF2B5EF4-FFF2-40B4-BE49-F238E27FC236}">
                <a16:creationId xmlns:a16="http://schemas.microsoft.com/office/drawing/2014/main" id="{44E0AC8D-6C13-471A-9F5E-B78F4B8EDB5B}"/>
              </a:ext>
            </a:extLst>
          </p:cNvPr>
          <p:cNvGrpSpPr/>
          <p:nvPr/>
        </p:nvGrpSpPr>
        <p:grpSpPr>
          <a:xfrm>
            <a:off x="1812929" y="3259232"/>
            <a:ext cx="9911644" cy="1083696"/>
            <a:chOff x="1812929" y="3259232"/>
            <a:chExt cx="9911644" cy="1083696"/>
          </a:xfrm>
        </p:grpSpPr>
        <p:sp>
          <p:nvSpPr>
            <p:cNvPr id="12" name="Rectangle 11">
              <a:extLst>
                <a:ext uri="{FF2B5EF4-FFF2-40B4-BE49-F238E27FC236}">
                  <a16:creationId xmlns:a16="http://schemas.microsoft.com/office/drawing/2014/main" id="{E66879C8-D965-457D-B0EF-6A2193BCDE14}"/>
                </a:ext>
              </a:extLst>
            </p:cNvPr>
            <p:cNvSpPr/>
            <p:nvPr/>
          </p:nvSpPr>
          <p:spPr bwMode="auto">
            <a:xfrm>
              <a:off x="4409986" y="3495230"/>
              <a:ext cx="7314587" cy="60273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15" tIns="140572" rIns="175715" bIns="140572" numCol="1" spcCol="0" rtlCol="0" fromWordArt="0" anchor="t" anchorCtr="0" forceAA="0" compatLnSpc="1">
              <a:prstTxWarp prst="textNoShape">
                <a:avLst/>
              </a:prstTxWarp>
              <a:noAutofit/>
            </a:bodyPr>
            <a:lstStyle/>
            <a:p>
              <a:pPr marL="0" marR="0" lvl="0" indent="0" algn="l" defTabSz="896124"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a:ln>
                    <a:noFill/>
                  </a:ln>
                  <a:solidFill>
                    <a:srgbClr val="D83B01"/>
                  </a:solidFill>
                  <a:effectLst/>
                  <a:uLnTx/>
                  <a:uFillTx/>
                  <a:latin typeface="Segoe UI Semibold"/>
                  <a:ea typeface="+mn-lt"/>
                  <a:cs typeface="Segoe UI"/>
                </a:rPr>
                <a:t>Correlation of signals is time-consuming and expensive</a:t>
              </a:r>
              <a:r>
                <a:rPr kumimoji="0" lang="en-US" sz="2000" b="0" i="0" u="none" strike="noStrike" kern="1200" cap="none" spc="0" normalizeH="0" baseline="0" noProof="0">
                  <a:ln>
                    <a:noFill/>
                  </a:ln>
                  <a:solidFill>
                    <a:srgbClr val="D83B01"/>
                  </a:solidFill>
                  <a:effectLst/>
                  <a:uLnTx/>
                  <a:uFillTx/>
                  <a:latin typeface="Segoe UI Semibold"/>
                  <a:ea typeface="+mn-lt"/>
                  <a:cs typeface="Segoe UI"/>
                </a:rPr>
                <a:t> </a:t>
              </a:r>
              <a:endParaRPr kumimoji="0" lang="en-US" sz="1800" b="0" i="0" u="none" strike="noStrike" kern="1200" cap="none" spc="0" normalizeH="0" baseline="0" noProof="0">
                <a:ln>
                  <a:noFill/>
                </a:ln>
                <a:solidFill>
                  <a:srgbClr val="D83B01"/>
                </a:solidFill>
                <a:effectLst/>
                <a:uLnTx/>
                <a:uFillTx/>
                <a:latin typeface="Segoe UI Semibold"/>
                <a:ea typeface="+mn-ea"/>
                <a:cs typeface="Segoe UI Semibold"/>
              </a:endParaRPr>
            </a:p>
          </p:txBody>
        </p:sp>
        <p:cxnSp>
          <p:nvCxnSpPr>
            <p:cNvPr id="98" name="Straight Connector 97">
              <a:extLst>
                <a:ext uri="{FF2B5EF4-FFF2-40B4-BE49-F238E27FC236}">
                  <a16:creationId xmlns:a16="http://schemas.microsoft.com/office/drawing/2014/main" id="{C90D1C85-C97D-4D72-903C-E7B413E5AC9A}"/>
                </a:ext>
              </a:extLst>
            </p:cNvPr>
            <p:cNvCxnSpPr>
              <a:cxnSpLocks/>
            </p:cNvCxnSpPr>
            <p:nvPr/>
          </p:nvCxnSpPr>
          <p:spPr>
            <a:xfrm>
              <a:off x="1812929" y="3859872"/>
              <a:ext cx="1554077" cy="0"/>
            </a:xfrm>
            <a:prstGeom prst="line">
              <a:avLst/>
            </a:prstGeom>
            <a:ln w="28575">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8" name="object 60">
              <a:extLst>
                <a:ext uri="{FF2B5EF4-FFF2-40B4-BE49-F238E27FC236}">
                  <a16:creationId xmlns:a16="http://schemas.microsoft.com/office/drawing/2014/main" id="{337E1B97-B1D7-435A-AD6F-72EFC97141B4}"/>
                </a:ext>
              </a:extLst>
            </p:cNvPr>
            <p:cNvSpPr/>
            <p:nvPr/>
          </p:nvSpPr>
          <p:spPr>
            <a:xfrm>
              <a:off x="3254092" y="3259232"/>
              <a:ext cx="1083696" cy="1083696"/>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48" name="Group 10">
              <a:extLst>
                <a:ext uri="{FF2B5EF4-FFF2-40B4-BE49-F238E27FC236}">
                  <a16:creationId xmlns:a16="http://schemas.microsoft.com/office/drawing/2014/main" id="{786E39A0-2C45-4276-B0A1-6C2955A34F44}"/>
                </a:ext>
              </a:extLst>
            </p:cNvPr>
            <p:cNvGrpSpPr>
              <a:grpSpLocks noChangeAspect="1"/>
            </p:cNvGrpSpPr>
            <p:nvPr/>
          </p:nvGrpSpPr>
          <p:grpSpPr bwMode="auto">
            <a:xfrm>
              <a:off x="3494091" y="3498856"/>
              <a:ext cx="606425" cy="604839"/>
              <a:chOff x="2201" y="2204"/>
              <a:chExt cx="382" cy="381"/>
            </a:xfrm>
          </p:grpSpPr>
          <p:sp>
            <p:nvSpPr>
              <p:cNvPr id="49" name="AutoShape 9">
                <a:extLst>
                  <a:ext uri="{FF2B5EF4-FFF2-40B4-BE49-F238E27FC236}">
                    <a16:creationId xmlns:a16="http://schemas.microsoft.com/office/drawing/2014/main" id="{A215DB49-F499-4CB7-8713-F88660D42A27}"/>
                  </a:ext>
                </a:extLst>
              </p:cNvPr>
              <p:cNvSpPr>
                <a:spLocks noChangeAspect="1" noChangeArrowheads="1" noTextEdit="1"/>
              </p:cNvSpPr>
              <p:nvPr/>
            </p:nvSpPr>
            <p:spPr bwMode="auto">
              <a:xfrm>
                <a:off x="2201" y="2204"/>
                <a:ext cx="381" cy="38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50" name="Freeform 11">
                <a:extLst>
                  <a:ext uri="{FF2B5EF4-FFF2-40B4-BE49-F238E27FC236}">
                    <a16:creationId xmlns:a16="http://schemas.microsoft.com/office/drawing/2014/main" id="{9CD9F0E8-A994-438F-9B65-A11F9AADA8F8}"/>
                  </a:ext>
                </a:extLst>
              </p:cNvPr>
              <p:cNvSpPr>
                <a:spLocks/>
              </p:cNvSpPr>
              <p:nvPr/>
            </p:nvSpPr>
            <p:spPr bwMode="auto">
              <a:xfrm>
                <a:off x="2459" y="2331"/>
                <a:ext cx="124" cy="136"/>
              </a:xfrm>
              <a:custGeom>
                <a:avLst/>
                <a:gdLst>
                  <a:gd name="T0" fmla="*/ 0 w 134"/>
                  <a:gd name="T1" fmla="*/ 61 h 148"/>
                  <a:gd name="T2" fmla="*/ 0 w 134"/>
                  <a:gd name="T3" fmla="*/ 61 h 148"/>
                  <a:gd name="T4" fmla="*/ 0 w 134"/>
                  <a:gd name="T5" fmla="*/ 88 h 148"/>
                  <a:gd name="T6" fmla="*/ 83 w 134"/>
                  <a:gd name="T7" fmla="*/ 88 h 148"/>
                  <a:gd name="T8" fmla="*/ 41 w 134"/>
                  <a:gd name="T9" fmla="*/ 130 h 148"/>
                  <a:gd name="T10" fmla="*/ 60 w 134"/>
                  <a:gd name="T11" fmla="*/ 148 h 148"/>
                  <a:gd name="T12" fmla="*/ 134 w 134"/>
                  <a:gd name="T13" fmla="*/ 75 h 148"/>
                  <a:gd name="T14" fmla="*/ 59 w 134"/>
                  <a:gd name="T15" fmla="*/ 0 h 148"/>
                  <a:gd name="T16" fmla="*/ 40 w 134"/>
                  <a:gd name="T17" fmla="*/ 18 h 148"/>
                  <a:gd name="T18" fmla="*/ 83 w 134"/>
                  <a:gd name="T19" fmla="*/ 61 h 148"/>
                  <a:gd name="T20" fmla="*/ 0 w 134"/>
                  <a:gd name="T21"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4" h="148">
                    <a:moveTo>
                      <a:pt x="0" y="61"/>
                    </a:moveTo>
                    <a:lnTo>
                      <a:pt x="0" y="61"/>
                    </a:lnTo>
                    <a:lnTo>
                      <a:pt x="0" y="88"/>
                    </a:lnTo>
                    <a:lnTo>
                      <a:pt x="83" y="88"/>
                    </a:lnTo>
                    <a:lnTo>
                      <a:pt x="41" y="130"/>
                    </a:lnTo>
                    <a:lnTo>
                      <a:pt x="60" y="148"/>
                    </a:lnTo>
                    <a:lnTo>
                      <a:pt x="134" y="75"/>
                    </a:lnTo>
                    <a:lnTo>
                      <a:pt x="59" y="0"/>
                    </a:lnTo>
                    <a:lnTo>
                      <a:pt x="40" y="18"/>
                    </a:lnTo>
                    <a:lnTo>
                      <a:pt x="83" y="61"/>
                    </a:lnTo>
                    <a:lnTo>
                      <a:pt x="0" y="61"/>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51" name="Freeform 12">
                <a:extLst>
                  <a:ext uri="{FF2B5EF4-FFF2-40B4-BE49-F238E27FC236}">
                    <a16:creationId xmlns:a16="http://schemas.microsoft.com/office/drawing/2014/main" id="{9BCC9DFF-1111-40AA-8BCC-80A19CCF7A63}"/>
                  </a:ext>
                </a:extLst>
              </p:cNvPr>
              <p:cNvSpPr>
                <a:spLocks/>
              </p:cNvSpPr>
              <p:nvPr/>
            </p:nvSpPr>
            <p:spPr bwMode="auto">
              <a:xfrm>
                <a:off x="2329" y="2461"/>
                <a:ext cx="138" cy="124"/>
              </a:xfrm>
              <a:custGeom>
                <a:avLst/>
                <a:gdLst>
                  <a:gd name="T0" fmla="*/ 62 w 150"/>
                  <a:gd name="T1" fmla="*/ 0 h 134"/>
                  <a:gd name="T2" fmla="*/ 62 w 150"/>
                  <a:gd name="T3" fmla="*/ 0 h 134"/>
                  <a:gd name="T4" fmla="*/ 62 w 150"/>
                  <a:gd name="T5" fmla="*/ 82 h 134"/>
                  <a:gd name="T6" fmla="*/ 19 w 150"/>
                  <a:gd name="T7" fmla="*/ 40 h 134"/>
                  <a:gd name="T8" fmla="*/ 0 w 150"/>
                  <a:gd name="T9" fmla="*/ 59 h 134"/>
                  <a:gd name="T10" fmla="*/ 75 w 150"/>
                  <a:gd name="T11" fmla="*/ 134 h 134"/>
                  <a:gd name="T12" fmla="*/ 150 w 150"/>
                  <a:gd name="T13" fmla="*/ 59 h 134"/>
                  <a:gd name="T14" fmla="*/ 131 w 150"/>
                  <a:gd name="T15" fmla="*/ 40 h 134"/>
                  <a:gd name="T16" fmla="*/ 88 w 150"/>
                  <a:gd name="T17" fmla="*/ 82 h 134"/>
                  <a:gd name="T18" fmla="*/ 88 w 150"/>
                  <a:gd name="T19" fmla="*/ 0 h 134"/>
                  <a:gd name="T20" fmla="*/ 62 w 150"/>
                  <a:gd name="T21"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34">
                    <a:moveTo>
                      <a:pt x="62" y="0"/>
                    </a:moveTo>
                    <a:lnTo>
                      <a:pt x="62" y="0"/>
                    </a:lnTo>
                    <a:lnTo>
                      <a:pt x="62" y="82"/>
                    </a:lnTo>
                    <a:lnTo>
                      <a:pt x="19" y="40"/>
                    </a:lnTo>
                    <a:lnTo>
                      <a:pt x="0" y="59"/>
                    </a:lnTo>
                    <a:lnTo>
                      <a:pt x="75" y="134"/>
                    </a:lnTo>
                    <a:lnTo>
                      <a:pt x="150" y="59"/>
                    </a:lnTo>
                    <a:lnTo>
                      <a:pt x="131" y="40"/>
                    </a:lnTo>
                    <a:lnTo>
                      <a:pt x="88" y="82"/>
                    </a:lnTo>
                    <a:lnTo>
                      <a:pt x="88" y="0"/>
                    </a:lnTo>
                    <a:lnTo>
                      <a:pt x="62" y="0"/>
                    </a:lnTo>
                    <a:close/>
                  </a:path>
                </a:pathLst>
              </a:custGeom>
              <a:solidFill>
                <a:srgbClr val="D1D1D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52" name="Freeform 13">
                <a:extLst>
                  <a:ext uri="{FF2B5EF4-FFF2-40B4-BE49-F238E27FC236}">
                    <a16:creationId xmlns:a16="http://schemas.microsoft.com/office/drawing/2014/main" id="{A5823D28-37F1-4814-865B-1D0A66D482F6}"/>
                  </a:ext>
                </a:extLst>
              </p:cNvPr>
              <p:cNvSpPr>
                <a:spLocks/>
              </p:cNvSpPr>
              <p:nvPr/>
            </p:nvSpPr>
            <p:spPr bwMode="auto">
              <a:xfrm>
                <a:off x="2213" y="2331"/>
                <a:ext cx="123" cy="138"/>
              </a:xfrm>
              <a:custGeom>
                <a:avLst/>
                <a:gdLst>
                  <a:gd name="T0" fmla="*/ 94 w 133"/>
                  <a:gd name="T1" fmla="*/ 131 h 150"/>
                  <a:gd name="T2" fmla="*/ 94 w 133"/>
                  <a:gd name="T3" fmla="*/ 131 h 150"/>
                  <a:gd name="T4" fmla="*/ 51 w 133"/>
                  <a:gd name="T5" fmla="*/ 88 h 150"/>
                  <a:gd name="T6" fmla="*/ 133 w 133"/>
                  <a:gd name="T7" fmla="*/ 88 h 150"/>
                  <a:gd name="T8" fmla="*/ 133 w 133"/>
                  <a:gd name="T9" fmla="*/ 61 h 150"/>
                  <a:gd name="T10" fmla="*/ 51 w 133"/>
                  <a:gd name="T11" fmla="*/ 61 h 150"/>
                  <a:gd name="T12" fmla="*/ 94 w 133"/>
                  <a:gd name="T13" fmla="*/ 19 h 150"/>
                  <a:gd name="T14" fmla="*/ 75 w 133"/>
                  <a:gd name="T15" fmla="*/ 0 h 150"/>
                  <a:gd name="T16" fmla="*/ 0 w 133"/>
                  <a:gd name="T17" fmla="*/ 75 h 150"/>
                  <a:gd name="T18" fmla="*/ 75 w 133"/>
                  <a:gd name="T19" fmla="*/ 150 h 150"/>
                  <a:gd name="T20" fmla="*/ 94 w 133"/>
                  <a:gd name="T21" fmla="*/ 13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150">
                    <a:moveTo>
                      <a:pt x="94" y="131"/>
                    </a:moveTo>
                    <a:lnTo>
                      <a:pt x="94" y="131"/>
                    </a:lnTo>
                    <a:lnTo>
                      <a:pt x="51" y="88"/>
                    </a:lnTo>
                    <a:lnTo>
                      <a:pt x="133" y="88"/>
                    </a:lnTo>
                    <a:lnTo>
                      <a:pt x="133" y="61"/>
                    </a:lnTo>
                    <a:lnTo>
                      <a:pt x="51" y="61"/>
                    </a:lnTo>
                    <a:lnTo>
                      <a:pt x="94" y="19"/>
                    </a:lnTo>
                    <a:lnTo>
                      <a:pt x="75" y="0"/>
                    </a:lnTo>
                    <a:lnTo>
                      <a:pt x="0" y="75"/>
                    </a:lnTo>
                    <a:lnTo>
                      <a:pt x="75" y="150"/>
                    </a:lnTo>
                    <a:lnTo>
                      <a:pt x="94" y="131"/>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53" name="Freeform 14">
                <a:extLst>
                  <a:ext uri="{FF2B5EF4-FFF2-40B4-BE49-F238E27FC236}">
                    <a16:creationId xmlns:a16="http://schemas.microsoft.com/office/drawing/2014/main" id="{B5023A34-99A0-4F41-BFA1-789278B5275F}"/>
                  </a:ext>
                </a:extLst>
              </p:cNvPr>
              <p:cNvSpPr>
                <a:spLocks/>
              </p:cNvSpPr>
              <p:nvPr/>
            </p:nvSpPr>
            <p:spPr bwMode="auto">
              <a:xfrm>
                <a:off x="2329" y="2215"/>
                <a:ext cx="138" cy="123"/>
              </a:xfrm>
              <a:custGeom>
                <a:avLst/>
                <a:gdLst>
                  <a:gd name="T0" fmla="*/ 60 w 149"/>
                  <a:gd name="T1" fmla="*/ 51 h 133"/>
                  <a:gd name="T2" fmla="*/ 60 w 149"/>
                  <a:gd name="T3" fmla="*/ 51 h 133"/>
                  <a:gd name="T4" fmla="*/ 60 w 149"/>
                  <a:gd name="T5" fmla="*/ 133 h 133"/>
                  <a:gd name="T6" fmla="*/ 87 w 149"/>
                  <a:gd name="T7" fmla="*/ 133 h 133"/>
                  <a:gd name="T8" fmla="*/ 87 w 149"/>
                  <a:gd name="T9" fmla="*/ 51 h 133"/>
                  <a:gd name="T10" fmla="*/ 130 w 149"/>
                  <a:gd name="T11" fmla="*/ 93 h 133"/>
                  <a:gd name="T12" fmla="*/ 149 w 149"/>
                  <a:gd name="T13" fmla="*/ 75 h 133"/>
                  <a:gd name="T14" fmla="*/ 74 w 149"/>
                  <a:gd name="T15" fmla="*/ 0 h 133"/>
                  <a:gd name="T16" fmla="*/ 0 w 149"/>
                  <a:gd name="T17" fmla="*/ 74 h 133"/>
                  <a:gd name="T18" fmla="*/ 19 w 149"/>
                  <a:gd name="T19" fmla="*/ 92 h 133"/>
                  <a:gd name="T20" fmla="*/ 60 w 149"/>
                  <a:gd name="T21" fmla="*/ 5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9" h="133">
                    <a:moveTo>
                      <a:pt x="60" y="51"/>
                    </a:moveTo>
                    <a:lnTo>
                      <a:pt x="60" y="51"/>
                    </a:lnTo>
                    <a:lnTo>
                      <a:pt x="60" y="133"/>
                    </a:lnTo>
                    <a:lnTo>
                      <a:pt x="87" y="133"/>
                    </a:lnTo>
                    <a:lnTo>
                      <a:pt x="87" y="51"/>
                    </a:lnTo>
                    <a:lnTo>
                      <a:pt x="130" y="93"/>
                    </a:lnTo>
                    <a:lnTo>
                      <a:pt x="149" y="75"/>
                    </a:lnTo>
                    <a:lnTo>
                      <a:pt x="74" y="0"/>
                    </a:lnTo>
                    <a:lnTo>
                      <a:pt x="0" y="74"/>
                    </a:lnTo>
                    <a:lnTo>
                      <a:pt x="19" y="92"/>
                    </a:lnTo>
                    <a:lnTo>
                      <a:pt x="60" y="51"/>
                    </a:lnTo>
                    <a:close/>
                  </a:path>
                </a:pathLst>
              </a:custGeom>
              <a:solidFill>
                <a:srgbClr val="D74119"/>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grpSp>
        <p:nvGrpSpPr>
          <p:cNvPr id="16" name="Group 15">
            <a:extLst>
              <a:ext uri="{FF2B5EF4-FFF2-40B4-BE49-F238E27FC236}">
                <a16:creationId xmlns:a16="http://schemas.microsoft.com/office/drawing/2014/main" id="{35F0EA08-94D9-434D-B960-ECB63885594A}"/>
              </a:ext>
            </a:extLst>
          </p:cNvPr>
          <p:cNvGrpSpPr/>
          <p:nvPr/>
        </p:nvGrpSpPr>
        <p:grpSpPr>
          <a:xfrm>
            <a:off x="1904830" y="4151355"/>
            <a:ext cx="9519169" cy="1899888"/>
            <a:chOff x="1904830" y="4151355"/>
            <a:chExt cx="9519169" cy="1899888"/>
          </a:xfrm>
        </p:grpSpPr>
        <p:sp>
          <p:nvSpPr>
            <p:cNvPr id="13" name="Rectangle 12">
              <a:extLst>
                <a:ext uri="{FF2B5EF4-FFF2-40B4-BE49-F238E27FC236}">
                  <a16:creationId xmlns:a16="http://schemas.microsoft.com/office/drawing/2014/main" id="{D7D36E95-0DA4-4DB3-880A-CC5DDA039021}"/>
                </a:ext>
              </a:extLst>
            </p:cNvPr>
            <p:cNvSpPr/>
            <p:nvPr/>
          </p:nvSpPr>
          <p:spPr bwMode="auto">
            <a:xfrm>
              <a:off x="4392058" y="5152672"/>
              <a:ext cx="7031941" cy="89857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15" tIns="140572" rIns="175715" bIns="140572" numCol="1" spcCol="0" rtlCol="0" fromWordArt="0" anchor="t" anchorCtr="0" forceAA="0" compatLnSpc="1">
              <a:prstTxWarp prst="textNoShape">
                <a:avLst/>
              </a:prstTxWarp>
              <a:noAutofit/>
            </a:bodyPr>
            <a:lstStyle/>
            <a:p>
              <a:pPr marL="0" marR="0" lvl="0" indent="0" algn="l" defTabSz="896124"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a:ln>
                    <a:noFill/>
                  </a:ln>
                  <a:solidFill>
                    <a:srgbClr val="D83B01"/>
                  </a:solidFill>
                  <a:effectLst/>
                  <a:uLnTx/>
                  <a:uFillTx/>
                  <a:latin typeface="Segoe UI Semibold"/>
                  <a:ea typeface="+mn-lt"/>
                  <a:cs typeface="Segoe UI"/>
                </a:rPr>
                <a:t>Disparate solutions cause inefficiencies</a:t>
              </a:r>
              <a:r>
                <a:rPr kumimoji="0" lang="en-US" sz="2000" b="0" i="0" u="none" strike="noStrike" kern="1200" cap="none" spc="0" normalizeH="0" baseline="0" noProof="0">
                  <a:ln>
                    <a:noFill/>
                  </a:ln>
                  <a:solidFill>
                    <a:srgbClr val="D83B01"/>
                  </a:solidFill>
                  <a:effectLst/>
                  <a:uLnTx/>
                  <a:uFillTx/>
                  <a:latin typeface="Segoe UI Semibold"/>
                  <a:ea typeface="+mn-lt"/>
                  <a:cs typeface="Segoe UI"/>
                </a:rPr>
                <a:t> </a:t>
              </a:r>
              <a:endParaRPr kumimoji="0" lang="en-US" sz="1800" b="0" i="0" u="none" strike="noStrike" kern="1200" cap="none" spc="0" normalizeH="0" baseline="0" noProof="0">
                <a:ln>
                  <a:noFill/>
                </a:ln>
                <a:solidFill>
                  <a:srgbClr val="D83B01"/>
                </a:solidFill>
                <a:effectLst/>
                <a:uLnTx/>
                <a:uFillTx/>
                <a:latin typeface="Segoe UI Semibold"/>
                <a:ea typeface="+mn-ea"/>
                <a:cs typeface="Segoe UI Semibold"/>
              </a:endParaRPr>
            </a:p>
            <a:p>
              <a:pPr marL="0" marR="0" lvl="0" indent="0" algn="l" defTabSz="896124" rtl="0" eaLnBrk="1" fontAlgn="auto" latinLnBrk="0" hangingPunct="1">
                <a:lnSpc>
                  <a:spcPct val="100000"/>
                </a:lnSpc>
                <a:spcBef>
                  <a:spcPts val="0"/>
                </a:spcBef>
                <a:spcAft>
                  <a:spcPts val="600"/>
                </a:spcAft>
                <a:buClrTx/>
                <a:buSzTx/>
                <a:buFontTx/>
                <a:buNone/>
                <a:tabLst/>
                <a:defRPr/>
              </a:pPr>
              <a:endParaRPr kumimoji="0" lang="en-US" sz="1800" b="0" i="0" u="none" strike="noStrike" kern="1200" cap="none" spc="0" normalizeH="0" baseline="0" noProof="0">
                <a:ln>
                  <a:noFill/>
                </a:ln>
                <a:gradFill>
                  <a:gsLst>
                    <a:gs pos="83000">
                      <a:srgbClr val="0078D4"/>
                    </a:gs>
                    <a:gs pos="100000">
                      <a:srgbClr val="0078D4"/>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cxnSp>
          <p:nvCxnSpPr>
            <p:cNvPr id="99" name="Straight Connector 98">
              <a:extLst>
                <a:ext uri="{FF2B5EF4-FFF2-40B4-BE49-F238E27FC236}">
                  <a16:creationId xmlns:a16="http://schemas.microsoft.com/office/drawing/2014/main" id="{2B495795-CD2E-4CB8-8B36-9E2C7715755E}"/>
                </a:ext>
              </a:extLst>
            </p:cNvPr>
            <p:cNvCxnSpPr>
              <a:cxnSpLocks/>
            </p:cNvCxnSpPr>
            <p:nvPr/>
          </p:nvCxnSpPr>
          <p:spPr>
            <a:xfrm>
              <a:off x="1904830" y="4151355"/>
              <a:ext cx="784081" cy="0"/>
            </a:xfrm>
            <a:prstGeom prst="line">
              <a:avLst/>
            </a:prstGeom>
            <a:ln w="28575">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257604FC-76D3-4633-9C17-CA6C64BADCEA}"/>
                </a:ext>
              </a:extLst>
            </p:cNvPr>
            <p:cNvCxnSpPr>
              <a:cxnSpLocks/>
            </p:cNvCxnSpPr>
            <p:nvPr/>
          </p:nvCxnSpPr>
          <p:spPr>
            <a:xfrm>
              <a:off x="2688911" y="4151355"/>
              <a:ext cx="0" cy="1316033"/>
            </a:xfrm>
            <a:prstGeom prst="line">
              <a:avLst/>
            </a:prstGeom>
            <a:ln w="28575">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3BDA6E4E-976D-490F-918C-8BEE18D4106A}"/>
                </a:ext>
              </a:extLst>
            </p:cNvPr>
            <p:cNvCxnSpPr>
              <a:cxnSpLocks/>
            </p:cNvCxnSpPr>
            <p:nvPr/>
          </p:nvCxnSpPr>
          <p:spPr>
            <a:xfrm flipH="1">
              <a:off x="2688911" y="5485416"/>
              <a:ext cx="678096" cy="0"/>
            </a:xfrm>
            <a:prstGeom prst="line">
              <a:avLst/>
            </a:prstGeom>
            <a:ln w="28575">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61" name="object 60">
              <a:extLst>
                <a:ext uri="{FF2B5EF4-FFF2-40B4-BE49-F238E27FC236}">
                  <a16:creationId xmlns:a16="http://schemas.microsoft.com/office/drawing/2014/main" id="{1F1BC4F2-7DBA-4338-A0F2-FB42AE294C36}"/>
                </a:ext>
              </a:extLst>
            </p:cNvPr>
            <p:cNvSpPr/>
            <p:nvPr/>
          </p:nvSpPr>
          <p:spPr>
            <a:xfrm>
              <a:off x="3254092" y="4943568"/>
              <a:ext cx="1083696" cy="1083696"/>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54" name="Group 17">
              <a:extLst>
                <a:ext uri="{FF2B5EF4-FFF2-40B4-BE49-F238E27FC236}">
                  <a16:creationId xmlns:a16="http://schemas.microsoft.com/office/drawing/2014/main" id="{DC00FCFD-D744-4EA2-9FDA-DDB078B93425}"/>
                </a:ext>
              </a:extLst>
            </p:cNvPr>
            <p:cNvGrpSpPr>
              <a:grpSpLocks noChangeAspect="1"/>
            </p:cNvGrpSpPr>
            <p:nvPr/>
          </p:nvGrpSpPr>
          <p:grpSpPr bwMode="auto">
            <a:xfrm>
              <a:off x="3524067" y="5213543"/>
              <a:ext cx="543746" cy="543746"/>
              <a:chOff x="5004" y="3361"/>
              <a:chExt cx="256" cy="256"/>
            </a:xfrm>
          </p:grpSpPr>
          <p:sp>
            <p:nvSpPr>
              <p:cNvPr id="55" name="AutoShape 16">
                <a:extLst>
                  <a:ext uri="{FF2B5EF4-FFF2-40B4-BE49-F238E27FC236}">
                    <a16:creationId xmlns:a16="http://schemas.microsoft.com/office/drawing/2014/main" id="{E831DE94-82A9-4D71-9ACA-9FCEDF2D26E8}"/>
                  </a:ext>
                </a:extLst>
              </p:cNvPr>
              <p:cNvSpPr>
                <a:spLocks noChangeAspect="1" noChangeArrowheads="1" noTextEdit="1"/>
              </p:cNvSpPr>
              <p:nvPr/>
            </p:nvSpPr>
            <p:spPr bwMode="auto">
              <a:xfrm>
                <a:off x="5004" y="3361"/>
                <a:ext cx="256" cy="2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57" name="Freeform 18">
                <a:extLst>
                  <a:ext uri="{FF2B5EF4-FFF2-40B4-BE49-F238E27FC236}">
                    <a16:creationId xmlns:a16="http://schemas.microsoft.com/office/drawing/2014/main" id="{79FE072B-22FE-4E15-A079-40EC25D2364C}"/>
                  </a:ext>
                </a:extLst>
              </p:cNvPr>
              <p:cNvSpPr>
                <a:spLocks/>
              </p:cNvSpPr>
              <p:nvPr/>
            </p:nvSpPr>
            <p:spPr bwMode="auto">
              <a:xfrm>
                <a:off x="5089" y="3443"/>
                <a:ext cx="89" cy="94"/>
              </a:xfrm>
              <a:custGeom>
                <a:avLst/>
                <a:gdLst>
                  <a:gd name="T0" fmla="*/ 39 w 143"/>
                  <a:gd name="T1" fmla="*/ 49 h 152"/>
                  <a:gd name="T2" fmla="*/ 39 w 143"/>
                  <a:gd name="T3" fmla="*/ 49 h 152"/>
                  <a:gd name="T4" fmla="*/ 50 w 143"/>
                  <a:gd name="T5" fmla="*/ 39 h 152"/>
                  <a:gd name="T6" fmla="*/ 63 w 143"/>
                  <a:gd name="T7" fmla="*/ 33 h 152"/>
                  <a:gd name="T8" fmla="*/ 93 w 143"/>
                  <a:gd name="T9" fmla="*/ 3 h 152"/>
                  <a:gd name="T10" fmla="*/ 84 w 143"/>
                  <a:gd name="T11" fmla="*/ 1 h 152"/>
                  <a:gd name="T12" fmla="*/ 76 w 143"/>
                  <a:gd name="T13" fmla="*/ 0 h 152"/>
                  <a:gd name="T14" fmla="*/ 46 w 143"/>
                  <a:gd name="T15" fmla="*/ 6 h 152"/>
                  <a:gd name="T16" fmla="*/ 22 w 143"/>
                  <a:gd name="T17" fmla="*/ 23 h 152"/>
                  <a:gd name="T18" fmla="*/ 6 w 143"/>
                  <a:gd name="T19" fmla="*/ 47 h 152"/>
                  <a:gd name="T20" fmla="*/ 0 w 143"/>
                  <a:gd name="T21" fmla="*/ 76 h 152"/>
                  <a:gd name="T22" fmla="*/ 6 w 143"/>
                  <a:gd name="T23" fmla="*/ 106 h 152"/>
                  <a:gd name="T24" fmla="*/ 22 w 143"/>
                  <a:gd name="T25" fmla="*/ 130 h 152"/>
                  <a:gd name="T26" fmla="*/ 46 w 143"/>
                  <a:gd name="T27" fmla="*/ 146 h 152"/>
                  <a:gd name="T28" fmla="*/ 76 w 143"/>
                  <a:gd name="T29" fmla="*/ 152 h 152"/>
                  <a:gd name="T30" fmla="*/ 96 w 143"/>
                  <a:gd name="T31" fmla="*/ 149 h 152"/>
                  <a:gd name="T32" fmla="*/ 115 w 143"/>
                  <a:gd name="T33" fmla="*/ 141 h 152"/>
                  <a:gd name="T34" fmla="*/ 131 w 143"/>
                  <a:gd name="T35" fmla="*/ 127 h 152"/>
                  <a:gd name="T36" fmla="*/ 143 w 143"/>
                  <a:gd name="T37" fmla="*/ 110 h 152"/>
                  <a:gd name="T38" fmla="*/ 116 w 143"/>
                  <a:gd name="T39" fmla="*/ 96 h 152"/>
                  <a:gd name="T40" fmla="*/ 99 w 143"/>
                  <a:gd name="T41" fmla="*/ 115 h 152"/>
                  <a:gd name="T42" fmla="*/ 76 w 143"/>
                  <a:gd name="T43" fmla="*/ 122 h 152"/>
                  <a:gd name="T44" fmla="*/ 58 w 143"/>
                  <a:gd name="T45" fmla="*/ 118 h 152"/>
                  <a:gd name="T46" fmla="*/ 44 w 143"/>
                  <a:gd name="T47" fmla="*/ 108 h 152"/>
                  <a:gd name="T48" fmla="*/ 34 w 143"/>
                  <a:gd name="T49" fmla="*/ 94 h 152"/>
                  <a:gd name="T50" fmla="*/ 30 w 143"/>
                  <a:gd name="T51" fmla="*/ 76 h 152"/>
                  <a:gd name="T52" fmla="*/ 33 w 143"/>
                  <a:gd name="T53" fmla="*/ 62 h 152"/>
                  <a:gd name="T54" fmla="*/ 39 w 143"/>
                  <a:gd name="T55" fmla="*/ 4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3" h="152">
                    <a:moveTo>
                      <a:pt x="39" y="49"/>
                    </a:moveTo>
                    <a:lnTo>
                      <a:pt x="39" y="49"/>
                    </a:lnTo>
                    <a:cubicBezTo>
                      <a:pt x="42" y="45"/>
                      <a:pt x="46" y="42"/>
                      <a:pt x="50" y="39"/>
                    </a:cubicBezTo>
                    <a:cubicBezTo>
                      <a:pt x="54" y="36"/>
                      <a:pt x="58" y="34"/>
                      <a:pt x="63" y="33"/>
                    </a:cubicBezTo>
                    <a:lnTo>
                      <a:pt x="93" y="3"/>
                    </a:lnTo>
                    <a:cubicBezTo>
                      <a:pt x="90" y="2"/>
                      <a:pt x="87" y="1"/>
                      <a:pt x="84" y="1"/>
                    </a:cubicBezTo>
                    <a:cubicBezTo>
                      <a:pt x="81" y="1"/>
                      <a:pt x="79" y="0"/>
                      <a:pt x="76" y="0"/>
                    </a:cubicBezTo>
                    <a:cubicBezTo>
                      <a:pt x="65" y="0"/>
                      <a:pt x="55" y="2"/>
                      <a:pt x="46" y="6"/>
                    </a:cubicBezTo>
                    <a:cubicBezTo>
                      <a:pt x="37" y="10"/>
                      <a:pt x="29" y="16"/>
                      <a:pt x="22" y="23"/>
                    </a:cubicBezTo>
                    <a:cubicBezTo>
                      <a:pt x="15" y="30"/>
                      <a:pt x="10" y="38"/>
                      <a:pt x="6" y="47"/>
                    </a:cubicBezTo>
                    <a:cubicBezTo>
                      <a:pt x="2" y="56"/>
                      <a:pt x="0" y="66"/>
                      <a:pt x="0" y="76"/>
                    </a:cubicBezTo>
                    <a:cubicBezTo>
                      <a:pt x="0" y="87"/>
                      <a:pt x="2" y="96"/>
                      <a:pt x="6" y="106"/>
                    </a:cubicBezTo>
                    <a:cubicBezTo>
                      <a:pt x="10" y="115"/>
                      <a:pt x="15" y="123"/>
                      <a:pt x="22" y="130"/>
                    </a:cubicBezTo>
                    <a:cubicBezTo>
                      <a:pt x="29" y="137"/>
                      <a:pt x="37" y="142"/>
                      <a:pt x="46" y="146"/>
                    </a:cubicBezTo>
                    <a:cubicBezTo>
                      <a:pt x="55" y="150"/>
                      <a:pt x="65" y="152"/>
                      <a:pt x="76" y="152"/>
                    </a:cubicBezTo>
                    <a:cubicBezTo>
                      <a:pt x="83" y="152"/>
                      <a:pt x="90" y="151"/>
                      <a:pt x="96" y="149"/>
                    </a:cubicBezTo>
                    <a:cubicBezTo>
                      <a:pt x="103" y="147"/>
                      <a:pt x="109" y="144"/>
                      <a:pt x="115" y="141"/>
                    </a:cubicBezTo>
                    <a:cubicBezTo>
                      <a:pt x="121" y="137"/>
                      <a:pt x="126" y="133"/>
                      <a:pt x="131" y="127"/>
                    </a:cubicBezTo>
                    <a:cubicBezTo>
                      <a:pt x="136" y="122"/>
                      <a:pt x="140" y="116"/>
                      <a:pt x="143" y="110"/>
                    </a:cubicBezTo>
                    <a:lnTo>
                      <a:pt x="116" y="96"/>
                    </a:lnTo>
                    <a:cubicBezTo>
                      <a:pt x="112" y="104"/>
                      <a:pt x="107" y="110"/>
                      <a:pt x="99" y="115"/>
                    </a:cubicBezTo>
                    <a:cubicBezTo>
                      <a:pt x="92" y="119"/>
                      <a:pt x="84" y="122"/>
                      <a:pt x="76" y="122"/>
                    </a:cubicBezTo>
                    <a:cubicBezTo>
                      <a:pt x="69" y="122"/>
                      <a:pt x="63" y="120"/>
                      <a:pt x="58" y="118"/>
                    </a:cubicBezTo>
                    <a:cubicBezTo>
                      <a:pt x="53" y="116"/>
                      <a:pt x="48" y="112"/>
                      <a:pt x="44" y="108"/>
                    </a:cubicBezTo>
                    <a:cubicBezTo>
                      <a:pt x="39" y="104"/>
                      <a:pt x="36" y="99"/>
                      <a:pt x="34" y="94"/>
                    </a:cubicBezTo>
                    <a:cubicBezTo>
                      <a:pt x="31" y="88"/>
                      <a:pt x="30" y="82"/>
                      <a:pt x="30" y="76"/>
                    </a:cubicBezTo>
                    <a:cubicBezTo>
                      <a:pt x="30" y="71"/>
                      <a:pt x="31" y="66"/>
                      <a:pt x="33" y="62"/>
                    </a:cubicBezTo>
                    <a:cubicBezTo>
                      <a:pt x="34" y="57"/>
                      <a:pt x="36" y="53"/>
                      <a:pt x="39" y="49"/>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58" name="Freeform 19">
                <a:extLst>
                  <a:ext uri="{FF2B5EF4-FFF2-40B4-BE49-F238E27FC236}">
                    <a16:creationId xmlns:a16="http://schemas.microsoft.com/office/drawing/2014/main" id="{2F6117BA-66E0-4BD8-AE13-AEBBA3C5434C}"/>
                  </a:ext>
                </a:extLst>
              </p:cNvPr>
              <p:cNvSpPr>
                <a:spLocks/>
              </p:cNvSpPr>
              <p:nvPr/>
            </p:nvSpPr>
            <p:spPr bwMode="auto">
              <a:xfrm>
                <a:off x="5004" y="3359"/>
                <a:ext cx="250" cy="263"/>
              </a:xfrm>
              <a:custGeom>
                <a:avLst/>
                <a:gdLst>
                  <a:gd name="T0" fmla="*/ 350 w 403"/>
                  <a:gd name="T1" fmla="*/ 338 h 425"/>
                  <a:gd name="T2" fmla="*/ 350 w 403"/>
                  <a:gd name="T3" fmla="*/ 338 h 425"/>
                  <a:gd name="T4" fmla="*/ 311 w 403"/>
                  <a:gd name="T5" fmla="*/ 371 h 425"/>
                  <a:gd name="T6" fmla="*/ 264 w 403"/>
                  <a:gd name="T7" fmla="*/ 392 h 425"/>
                  <a:gd name="T8" fmla="*/ 213 w 403"/>
                  <a:gd name="T9" fmla="*/ 399 h 425"/>
                  <a:gd name="T10" fmla="*/ 163 w 403"/>
                  <a:gd name="T11" fmla="*/ 392 h 425"/>
                  <a:gd name="T12" fmla="*/ 119 w 403"/>
                  <a:gd name="T13" fmla="*/ 373 h 425"/>
                  <a:gd name="T14" fmla="*/ 81 w 403"/>
                  <a:gd name="T15" fmla="*/ 344 h 425"/>
                  <a:gd name="T16" fmla="*/ 52 w 403"/>
                  <a:gd name="T17" fmla="*/ 306 h 425"/>
                  <a:gd name="T18" fmla="*/ 33 w 403"/>
                  <a:gd name="T19" fmla="*/ 262 h 425"/>
                  <a:gd name="T20" fmla="*/ 26 w 403"/>
                  <a:gd name="T21" fmla="*/ 212 h 425"/>
                  <a:gd name="T22" fmla="*/ 33 w 403"/>
                  <a:gd name="T23" fmla="*/ 163 h 425"/>
                  <a:gd name="T24" fmla="*/ 52 w 403"/>
                  <a:gd name="T25" fmla="*/ 118 h 425"/>
                  <a:gd name="T26" fmla="*/ 81 w 403"/>
                  <a:gd name="T27" fmla="*/ 80 h 425"/>
                  <a:gd name="T28" fmla="*/ 119 w 403"/>
                  <a:gd name="T29" fmla="*/ 51 h 425"/>
                  <a:gd name="T30" fmla="*/ 163 w 403"/>
                  <a:gd name="T31" fmla="*/ 32 h 425"/>
                  <a:gd name="T32" fmla="*/ 213 w 403"/>
                  <a:gd name="T33" fmla="*/ 26 h 425"/>
                  <a:gd name="T34" fmla="*/ 265 w 403"/>
                  <a:gd name="T35" fmla="*/ 33 h 425"/>
                  <a:gd name="T36" fmla="*/ 313 w 403"/>
                  <a:gd name="T37" fmla="*/ 55 h 425"/>
                  <a:gd name="T38" fmla="*/ 332 w 403"/>
                  <a:gd name="T39" fmla="*/ 36 h 425"/>
                  <a:gd name="T40" fmla="*/ 275 w 403"/>
                  <a:gd name="T41" fmla="*/ 8 h 425"/>
                  <a:gd name="T42" fmla="*/ 213 w 403"/>
                  <a:gd name="T43" fmla="*/ 0 h 425"/>
                  <a:gd name="T44" fmla="*/ 156 w 403"/>
                  <a:gd name="T45" fmla="*/ 6 h 425"/>
                  <a:gd name="T46" fmla="*/ 105 w 403"/>
                  <a:gd name="T47" fmla="*/ 28 h 425"/>
                  <a:gd name="T48" fmla="*/ 62 w 403"/>
                  <a:gd name="T49" fmla="*/ 61 h 425"/>
                  <a:gd name="T50" fmla="*/ 29 w 403"/>
                  <a:gd name="T51" fmla="*/ 105 h 425"/>
                  <a:gd name="T52" fmla="*/ 7 w 403"/>
                  <a:gd name="T53" fmla="*/ 156 h 425"/>
                  <a:gd name="T54" fmla="*/ 0 w 403"/>
                  <a:gd name="T55" fmla="*/ 212 h 425"/>
                  <a:gd name="T56" fmla="*/ 7 w 403"/>
                  <a:gd name="T57" fmla="*/ 269 h 425"/>
                  <a:gd name="T58" fmla="*/ 29 w 403"/>
                  <a:gd name="T59" fmla="*/ 320 h 425"/>
                  <a:gd name="T60" fmla="*/ 62 w 403"/>
                  <a:gd name="T61" fmla="*/ 363 h 425"/>
                  <a:gd name="T62" fmla="*/ 105 w 403"/>
                  <a:gd name="T63" fmla="*/ 396 h 425"/>
                  <a:gd name="T64" fmla="*/ 156 w 403"/>
                  <a:gd name="T65" fmla="*/ 418 h 425"/>
                  <a:gd name="T66" fmla="*/ 213 w 403"/>
                  <a:gd name="T67" fmla="*/ 425 h 425"/>
                  <a:gd name="T68" fmla="*/ 272 w 403"/>
                  <a:gd name="T69" fmla="*/ 417 h 425"/>
                  <a:gd name="T70" fmla="*/ 325 w 403"/>
                  <a:gd name="T71" fmla="*/ 393 h 425"/>
                  <a:gd name="T72" fmla="*/ 370 w 403"/>
                  <a:gd name="T73" fmla="*/ 356 h 425"/>
                  <a:gd name="T74" fmla="*/ 403 w 403"/>
                  <a:gd name="T75" fmla="*/ 307 h 425"/>
                  <a:gd name="T76" fmla="*/ 379 w 403"/>
                  <a:gd name="T77" fmla="*/ 295 h 425"/>
                  <a:gd name="T78" fmla="*/ 350 w 403"/>
                  <a:gd name="T79" fmla="*/ 338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3" h="425">
                    <a:moveTo>
                      <a:pt x="350" y="338"/>
                    </a:moveTo>
                    <a:lnTo>
                      <a:pt x="350" y="338"/>
                    </a:lnTo>
                    <a:cubicBezTo>
                      <a:pt x="338" y="351"/>
                      <a:pt x="325" y="362"/>
                      <a:pt x="311" y="371"/>
                    </a:cubicBezTo>
                    <a:cubicBezTo>
                      <a:pt x="296" y="380"/>
                      <a:pt x="281" y="387"/>
                      <a:pt x="264" y="392"/>
                    </a:cubicBezTo>
                    <a:cubicBezTo>
                      <a:pt x="247" y="396"/>
                      <a:pt x="230" y="399"/>
                      <a:pt x="213" y="399"/>
                    </a:cubicBezTo>
                    <a:cubicBezTo>
                      <a:pt x="195" y="399"/>
                      <a:pt x="179" y="397"/>
                      <a:pt x="163" y="392"/>
                    </a:cubicBezTo>
                    <a:cubicBezTo>
                      <a:pt x="147" y="388"/>
                      <a:pt x="132" y="381"/>
                      <a:pt x="119" y="373"/>
                    </a:cubicBezTo>
                    <a:cubicBezTo>
                      <a:pt x="105" y="365"/>
                      <a:pt x="92" y="355"/>
                      <a:pt x="81" y="344"/>
                    </a:cubicBezTo>
                    <a:cubicBezTo>
                      <a:pt x="70" y="333"/>
                      <a:pt x="60" y="320"/>
                      <a:pt x="52" y="306"/>
                    </a:cubicBezTo>
                    <a:cubicBezTo>
                      <a:pt x="44" y="292"/>
                      <a:pt x="37" y="278"/>
                      <a:pt x="33" y="262"/>
                    </a:cubicBezTo>
                    <a:cubicBezTo>
                      <a:pt x="28" y="246"/>
                      <a:pt x="26" y="229"/>
                      <a:pt x="26" y="212"/>
                    </a:cubicBezTo>
                    <a:cubicBezTo>
                      <a:pt x="26" y="195"/>
                      <a:pt x="28" y="179"/>
                      <a:pt x="33" y="163"/>
                    </a:cubicBezTo>
                    <a:cubicBezTo>
                      <a:pt x="37" y="147"/>
                      <a:pt x="44" y="132"/>
                      <a:pt x="52" y="118"/>
                    </a:cubicBezTo>
                    <a:cubicBezTo>
                      <a:pt x="60" y="104"/>
                      <a:pt x="70" y="92"/>
                      <a:pt x="81" y="80"/>
                    </a:cubicBezTo>
                    <a:cubicBezTo>
                      <a:pt x="92" y="69"/>
                      <a:pt x="105" y="59"/>
                      <a:pt x="119" y="51"/>
                    </a:cubicBezTo>
                    <a:cubicBezTo>
                      <a:pt x="132" y="43"/>
                      <a:pt x="147" y="37"/>
                      <a:pt x="163" y="32"/>
                    </a:cubicBezTo>
                    <a:cubicBezTo>
                      <a:pt x="179" y="28"/>
                      <a:pt x="196" y="26"/>
                      <a:pt x="213" y="26"/>
                    </a:cubicBezTo>
                    <a:cubicBezTo>
                      <a:pt x="230" y="26"/>
                      <a:pt x="248" y="28"/>
                      <a:pt x="265" y="33"/>
                    </a:cubicBezTo>
                    <a:cubicBezTo>
                      <a:pt x="282" y="38"/>
                      <a:pt x="298" y="46"/>
                      <a:pt x="313" y="55"/>
                    </a:cubicBezTo>
                    <a:lnTo>
                      <a:pt x="332" y="36"/>
                    </a:lnTo>
                    <a:cubicBezTo>
                      <a:pt x="314" y="24"/>
                      <a:pt x="295" y="15"/>
                      <a:pt x="275" y="8"/>
                    </a:cubicBezTo>
                    <a:cubicBezTo>
                      <a:pt x="255" y="3"/>
                      <a:pt x="234" y="0"/>
                      <a:pt x="213" y="0"/>
                    </a:cubicBezTo>
                    <a:cubicBezTo>
                      <a:pt x="193" y="0"/>
                      <a:pt x="174" y="2"/>
                      <a:pt x="156" y="6"/>
                    </a:cubicBezTo>
                    <a:cubicBezTo>
                      <a:pt x="138" y="12"/>
                      <a:pt x="121" y="19"/>
                      <a:pt x="105" y="28"/>
                    </a:cubicBezTo>
                    <a:cubicBezTo>
                      <a:pt x="89" y="37"/>
                      <a:pt x="75" y="48"/>
                      <a:pt x="62" y="61"/>
                    </a:cubicBezTo>
                    <a:cubicBezTo>
                      <a:pt x="49" y="74"/>
                      <a:pt x="38" y="89"/>
                      <a:pt x="29" y="105"/>
                    </a:cubicBezTo>
                    <a:cubicBezTo>
                      <a:pt x="19" y="121"/>
                      <a:pt x="12" y="137"/>
                      <a:pt x="7" y="156"/>
                    </a:cubicBezTo>
                    <a:cubicBezTo>
                      <a:pt x="2" y="174"/>
                      <a:pt x="0" y="193"/>
                      <a:pt x="0" y="212"/>
                    </a:cubicBezTo>
                    <a:cubicBezTo>
                      <a:pt x="0" y="232"/>
                      <a:pt x="2" y="251"/>
                      <a:pt x="7" y="269"/>
                    </a:cubicBezTo>
                    <a:cubicBezTo>
                      <a:pt x="12" y="287"/>
                      <a:pt x="19" y="304"/>
                      <a:pt x="29" y="320"/>
                    </a:cubicBezTo>
                    <a:cubicBezTo>
                      <a:pt x="38" y="336"/>
                      <a:pt x="49" y="350"/>
                      <a:pt x="62" y="363"/>
                    </a:cubicBezTo>
                    <a:cubicBezTo>
                      <a:pt x="75" y="376"/>
                      <a:pt x="89" y="387"/>
                      <a:pt x="105" y="396"/>
                    </a:cubicBezTo>
                    <a:cubicBezTo>
                      <a:pt x="121" y="406"/>
                      <a:pt x="138" y="413"/>
                      <a:pt x="156" y="418"/>
                    </a:cubicBezTo>
                    <a:cubicBezTo>
                      <a:pt x="174" y="423"/>
                      <a:pt x="193" y="425"/>
                      <a:pt x="213" y="425"/>
                    </a:cubicBezTo>
                    <a:cubicBezTo>
                      <a:pt x="233" y="425"/>
                      <a:pt x="253" y="423"/>
                      <a:pt x="272" y="417"/>
                    </a:cubicBezTo>
                    <a:cubicBezTo>
                      <a:pt x="291" y="411"/>
                      <a:pt x="308" y="403"/>
                      <a:pt x="325" y="393"/>
                    </a:cubicBezTo>
                    <a:cubicBezTo>
                      <a:pt x="341" y="383"/>
                      <a:pt x="356" y="370"/>
                      <a:pt x="370" y="356"/>
                    </a:cubicBezTo>
                    <a:cubicBezTo>
                      <a:pt x="383" y="341"/>
                      <a:pt x="394" y="325"/>
                      <a:pt x="403" y="307"/>
                    </a:cubicBezTo>
                    <a:lnTo>
                      <a:pt x="379" y="295"/>
                    </a:lnTo>
                    <a:cubicBezTo>
                      <a:pt x="371" y="311"/>
                      <a:pt x="362" y="325"/>
                      <a:pt x="350" y="338"/>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59" name="Freeform 20">
                <a:extLst>
                  <a:ext uri="{FF2B5EF4-FFF2-40B4-BE49-F238E27FC236}">
                    <a16:creationId xmlns:a16="http://schemas.microsoft.com/office/drawing/2014/main" id="{7CBDF01F-9CB2-4929-B0D2-9B8CF0E97023}"/>
                  </a:ext>
                </a:extLst>
              </p:cNvPr>
              <p:cNvSpPr>
                <a:spLocks/>
              </p:cNvSpPr>
              <p:nvPr/>
            </p:nvSpPr>
            <p:spPr bwMode="auto">
              <a:xfrm>
                <a:off x="5044" y="3398"/>
                <a:ext cx="174" cy="184"/>
              </a:xfrm>
              <a:custGeom>
                <a:avLst/>
                <a:gdLst>
                  <a:gd name="T0" fmla="*/ 199 w 281"/>
                  <a:gd name="T1" fmla="*/ 41 h 296"/>
                  <a:gd name="T2" fmla="*/ 199 w 281"/>
                  <a:gd name="T3" fmla="*/ 41 h 296"/>
                  <a:gd name="T4" fmla="*/ 221 w 281"/>
                  <a:gd name="T5" fmla="*/ 19 h 296"/>
                  <a:gd name="T6" fmla="*/ 186 w 281"/>
                  <a:gd name="T7" fmla="*/ 5 h 296"/>
                  <a:gd name="T8" fmla="*/ 149 w 281"/>
                  <a:gd name="T9" fmla="*/ 0 h 296"/>
                  <a:gd name="T10" fmla="*/ 109 w 281"/>
                  <a:gd name="T11" fmla="*/ 5 h 296"/>
                  <a:gd name="T12" fmla="*/ 74 w 281"/>
                  <a:gd name="T13" fmla="*/ 20 h 296"/>
                  <a:gd name="T14" fmla="*/ 44 w 281"/>
                  <a:gd name="T15" fmla="*/ 43 h 296"/>
                  <a:gd name="T16" fmla="*/ 21 w 281"/>
                  <a:gd name="T17" fmla="*/ 73 h 296"/>
                  <a:gd name="T18" fmla="*/ 6 w 281"/>
                  <a:gd name="T19" fmla="*/ 109 h 296"/>
                  <a:gd name="T20" fmla="*/ 0 w 281"/>
                  <a:gd name="T21" fmla="*/ 148 h 296"/>
                  <a:gd name="T22" fmla="*/ 6 w 281"/>
                  <a:gd name="T23" fmla="*/ 188 h 296"/>
                  <a:gd name="T24" fmla="*/ 21 w 281"/>
                  <a:gd name="T25" fmla="*/ 223 h 296"/>
                  <a:gd name="T26" fmla="*/ 44 w 281"/>
                  <a:gd name="T27" fmla="*/ 253 h 296"/>
                  <a:gd name="T28" fmla="*/ 74 w 281"/>
                  <a:gd name="T29" fmla="*/ 276 h 296"/>
                  <a:gd name="T30" fmla="*/ 109 w 281"/>
                  <a:gd name="T31" fmla="*/ 291 h 296"/>
                  <a:gd name="T32" fmla="*/ 149 w 281"/>
                  <a:gd name="T33" fmla="*/ 296 h 296"/>
                  <a:gd name="T34" fmla="*/ 189 w 281"/>
                  <a:gd name="T35" fmla="*/ 290 h 296"/>
                  <a:gd name="T36" fmla="*/ 226 w 281"/>
                  <a:gd name="T37" fmla="*/ 274 h 296"/>
                  <a:gd name="T38" fmla="*/ 258 w 281"/>
                  <a:gd name="T39" fmla="*/ 248 h 296"/>
                  <a:gd name="T40" fmla="*/ 281 w 281"/>
                  <a:gd name="T41" fmla="*/ 214 h 296"/>
                  <a:gd name="T42" fmla="*/ 254 w 281"/>
                  <a:gd name="T43" fmla="*/ 201 h 296"/>
                  <a:gd name="T44" fmla="*/ 235 w 281"/>
                  <a:gd name="T45" fmla="*/ 228 h 296"/>
                  <a:gd name="T46" fmla="*/ 211 w 281"/>
                  <a:gd name="T47" fmla="*/ 249 h 296"/>
                  <a:gd name="T48" fmla="*/ 181 w 281"/>
                  <a:gd name="T49" fmla="*/ 262 h 296"/>
                  <a:gd name="T50" fmla="*/ 149 w 281"/>
                  <a:gd name="T51" fmla="*/ 267 h 296"/>
                  <a:gd name="T52" fmla="*/ 102 w 281"/>
                  <a:gd name="T53" fmla="*/ 257 h 296"/>
                  <a:gd name="T54" fmla="*/ 65 w 281"/>
                  <a:gd name="T55" fmla="*/ 232 h 296"/>
                  <a:gd name="T56" fmla="*/ 39 w 281"/>
                  <a:gd name="T57" fmla="*/ 194 h 296"/>
                  <a:gd name="T58" fmla="*/ 30 w 281"/>
                  <a:gd name="T59" fmla="*/ 148 h 296"/>
                  <a:gd name="T60" fmla="*/ 39 w 281"/>
                  <a:gd name="T61" fmla="*/ 102 h 296"/>
                  <a:gd name="T62" fmla="*/ 65 w 281"/>
                  <a:gd name="T63" fmla="*/ 64 h 296"/>
                  <a:gd name="T64" fmla="*/ 102 w 281"/>
                  <a:gd name="T65" fmla="*/ 39 h 296"/>
                  <a:gd name="T66" fmla="*/ 149 w 281"/>
                  <a:gd name="T67" fmla="*/ 30 h 296"/>
                  <a:gd name="T68" fmla="*/ 174 w 281"/>
                  <a:gd name="T69" fmla="*/ 33 h 296"/>
                  <a:gd name="T70" fmla="*/ 199 w 281"/>
                  <a:gd name="T71" fmla="*/ 4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1" h="296">
                    <a:moveTo>
                      <a:pt x="199" y="41"/>
                    </a:moveTo>
                    <a:lnTo>
                      <a:pt x="199" y="41"/>
                    </a:lnTo>
                    <a:lnTo>
                      <a:pt x="221" y="19"/>
                    </a:lnTo>
                    <a:cubicBezTo>
                      <a:pt x="210" y="13"/>
                      <a:pt x="198" y="8"/>
                      <a:pt x="186" y="5"/>
                    </a:cubicBezTo>
                    <a:cubicBezTo>
                      <a:pt x="174" y="2"/>
                      <a:pt x="161" y="0"/>
                      <a:pt x="149" y="0"/>
                    </a:cubicBezTo>
                    <a:cubicBezTo>
                      <a:pt x="135" y="0"/>
                      <a:pt x="122" y="2"/>
                      <a:pt x="109" y="5"/>
                    </a:cubicBezTo>
                    <a:cubicBezTo>
                      <a:pt x="97" y="9"/>
                      <a:pt x="85" y="14"/>
                      <a:pt x="74" y="20"/>
                    </a:cubicBezTo>
                    <a:cubicBezTo>
                      <a:pt x="63" y="27"/>
                      <a:pt x="53" y="35"/>
                      <a:pt x="44" y="43"/>
                    </a:cubicBezTo>
                    <a:cubicBezTo>
                      <a:pt x="35" y="52"/>
                      <a:pt x="27" y="62"/>
                      <a:pt x="21" y="73"/>
                    </a:cubicBezTo>
                    <a:cubicBezTo>
                      <a:pt x="14" y="84"/>
                      <a:pt x="9" y="96"/>
                      <a:pt x="6" y="109"/>
                    </a:cubicBezTo>
                    <a:cubicBezTo>
                      <a:pt x="2" y="121"/>
                      <a:pt x="0" y="135"/>
                      <a:pt x="0" y="148"/>
                    </a:cubicBezTo>
                    <a:cubicBezTo>
                      <a:pt x="0" y="162"/>
                      <a:pt x="2" y="175"/>
                      <a:pt x="6" y="188"/>
                    </a:cubicBezTo>
                    <a:cubicBezTo>
                      <a:pt x="9" y="200"/>
                      <a:pt x="14" y="212"/>
                      <a:pt x="21" y="223"/>
                    </a:cubicBezTo>
                    <a:cubicBezTo>
                      <a:pt x="27" y="234"/>
                      <a:pt x="35" y="244"/>
                      <a:pt x="44" y="253"/>
                    </a:cubicBezTo>
                    <a:cubicBezTo>
                      <a:pt x="53" y="262"/>
                      <a:pt x="63" y="270"/>
                      <a:pt x="74" y="276"/>
                    </a:cubicBezTo>
                    <a:cubicBezTo>
                      <a:pt x="85" y="282"/>
                      <a:pt x="97" y="287"/>
                      <a:pt x="109" y="291"/>
                    </a:cubicBezTo>
                    <a:cubicBezTo>
                      <a:pt x="122" y="295"/>
                      <a:pt x="135" y="296"/>
                      <a:pt x="149" y="296"/>
                    </a:cubicBezTo>
                    <a:cubicBezTo>
                      <a:pt x="163" y="296"/>
                      <a:pt x="176" y="294"/>
                      <a:pt x="189" y="290"/>
                    </a:cubicBezTo>
                    <a:cubicBezTo>
                      <a:pt x="203" y="287"/>
                      <a:pt x="215" y="281"/>
                      <a:pt x="226" y="274"/>
                    </a:cubicBezTo>
                    <a:cubicBezTo>
                      <a:pt x="238" y="267"/>
                      <a:pt x="248" y="258"/>
                      <a:pt x="258" y="248"/>
                    </a:cubicBezTo>
                    <a:cubicBezTo>
                      <a:pt x="267" y="238"/>
                      <a:pt x="275" y="227"/>
                      <a:pt x="281" y="214"/>
                    </a:cubicBezTo>
                    <a:lnTo>
                      <a:pt x="254" y="201"/>
                    </a:lnTo>
                    <a:cubicBezTo>
                      <a:pt x="249" y="211"/>
                      <a:pt x="243" y="220"/>
                      <a:pt x="235" y="228"/>
                    </a:cubicBezTo>
                    <a:cubicBezTo>
                      <a:pt x="228" y="236"/>
                      <a:pt x="220" y="243"/>
                      <a:pt x="211" y="249"/>
                    </a:cubicBezTo>
                    <a:cubicBezTo>
                      <a:pt x="202" y="254"/>
                      <a:pt x="192" y="259"/>
                      <a:pt x="181" y="262"/>
                    </a:cubicBezTo>
                    <a:cubicBezTo>
                      <a:pt x="171" y="265"/>
                      <a:pt x="160" y="267"/>
                      <a:pt x="149" y="267"/>
                    </a:cubicBezTo>
                    <a:cubicBezTo>
                      <a:pt x="132" y="267"/>
                      <a:pt x="117" y="264"/>
                      <a:pt x="102" y="257"/>
                    </a:cubicBezTo>
                    <a:cubicBezTo>
                      <a:pt x="88" y="251"/>
                      <a:pt x="76" y="243"/>
                      <a:pt x="65" y="232"/>
                    </a:cubicBezTo>
                    <a:cubicBezTo>
                      <a:pt x="54" y="221"/>
                      <a:pt x="46" y="209"/>
                      <a:pt x="39" y="194"/>
                    </a:cubicBezTo>
                    <a:cubicBezTo>
                      <a:pt x="33" y="180"/>
                      <a:pt x="30" y="165"/>
                      <a:pt x="30" y="148"/>
                    </a:cubicBezTo>
                    <a:cubicBezTo>
                      <a:pt x="30" y="132"/>
                      <a:pt x="33" y="116"/>
                      <a:pt x="39" y="102"/>
                    </a:cubicBezTo>
                    <a:cubicBezTo>
                      <a:pt x="46" y="88"/>
                      <a:pt x="54" y="75"/>
                      <a:pt x="65" y="64"/>
                    </a:cubicBezTo>
                    <a:cubicBezTo>
                      <a:pt x="76" y="54"/>
                      <a:pt x="88" y="45"/>
                      <a:pt x="102" y="39"/>
                    </a:cubicBezTo>
                    <a:cubicBezTo>
                      <a:pt x="117" y="33"/>
                      <a:pt x="132" y="30"/>
                      <a:pt x="149" y="30"/>
                    </a:cubicBezTo>
                    <a:cubicBezTo>
                      <a:pt x="157" y="30"/>
                      <a:pt x="166" y="31"/>
                      <a:pt x="174" y="33"/>
                    </a:cubicBezTo>
                    <a:cubicBezTo>
                      <a:pt x="183" y="35"/>
                      <a:pt x="191" y="38"/>
                      <a:pt x="199" y="41"/>
                    </a:cubicBezTo>
                    <a:close/>
                  </a:path>
                </a:pathLst>
              </a:custGeom>
              <a:solidFill>
                <a:srgbClr val="D1D1D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60" name="Freeform 21">
                <a:extLst>
                  <a:ext uri="{FF2B5EF4-FFF2-40B4-BE49-F238E27FC236}">
                    <a16:creationId xmlns:a16="http://schemas.microsoft.com/office/drawing/2014/main" id="{53A8DE5A-9236-430B-9C56-FDC337BDFEC8}"/>
                  </a:ext>
                </a:extLst>
              </p:cNvPr>
              <p:cNvSpPr>
                <a:spLocks/>
              </p:cNvSpPr>
              <p:nvPr/>
            </p:nvSpPr>
            <p:spPr bwMode="auto">
              <a:xfrm>
                <a:off x="5128" y="3359"/>
                <a:ext cx="140" cy="140"/>
              </a:xfrm>
              <a:custGeom>
                <a:avLst/>
                <a:gdLst>
                  <a:gd name="T0" fmla="*/ 214 w 227"/>
                  <a:gd name="T1" fmla="*/ 0 h 226"/>
                  <a:gd name="T2" fmla="*/ 214 w 227"/>
                  <a:gd name="T3" fmla="*/ 0 h 226"/>
                  <a:gd name="T4" fmla="*/ 204 w 227"/>
                  <a:gd name="T5" fmla="*/ 4 h 226"/>
                  <a:gd name="T6" fmla="*/ 4 w 227"/>
                  <a:gd name="T7" fmla="*/ 203 h 226"/>
                  <a:gd name="T8" fmla="*/ 0 w 227"/>
                  <a:gd name="T9" fmla="*/ 212 h 226"/>
                  <a:gd name="T10" fmla="*/ 4 w 227"/>
                  <a:gd name="T11" fmla="*/ 222 h 226"/>
                  <a:gd name="T12" fmla="*/ 14 w 227"/>
                  <a:gd name="T13" fmla="*/ 226 h 226"/>
                  <a:gd name="T14" fmla="*/ 23 w 227"/>
                  <a:gd name="T15" fmla="*/ 222 h 226"/>
                  <a:gd name="T16" fmla="*/ 223 w 227"/>
                  <a:gd name="T17" fmla="*/ 22 h 226"/>
                  <a:gd name="T18" fmla="*/ 227 w 227"/>
                  <a:gd name="T19" fmla="*/ 12 h 226"/>
                  <a:gd name="T20" fmla="*/ 223 w 227"/>
                  <a:gd name="T21" fmla="*/ 4 h 226"/>
                  <a:gd name="T22" fmla="*/ 214 w 227"/>
                  <a:gd name="T23"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 h="226">
                    <a:moveTo>
                      <a:pt x="214" y="0"/>
                    </a:moveTo>
                    <a:lnTo>
                      <a:pt x="214" y="0"/>
                    </a:lnTo>
                    <a:cubicBezTo>
                      <a:pt x="210" y="0"/>
                      <a:pt x="207" y="1"/>
                      <a:pt x="204" y="4"/>
                    </a:cubicBezTo>
                    <a:lnTo>
                      <a:pt x="4" y="203"/>
                    </a:lnTo>
                    <a:cubicBezTo>
                      <a:pt x="1" y="205"/>
                      <a:pt x="0" y="209"/>
                      <a:pt x="0" y="212"/>
                    </a:cubicBezTo>
                    <a:cubicBezTo>
                      <a:pt x="0" y="216"/>
                      <a:pt x="1" y="219"/>
                      <a:pt x="4" y="222"/>
                    </a:cubicBezTo>
                    <a:cubicBezTo>
                      <a:pt x="7" y="224"/>
                      <a:pt x="10" y="226"/>
                      <a:pt x="14" y="226"/>
                    </a:cubicBezTo>
                    <a:cubicBezTo>
                      <a:pt x="17" y="226"/>
                      <a:pt x="20" y="224"/>
                      <a:pt x="23" y="222"/>
                    </a:cubicBezTo>
                    <a:lnTo>
                      <a:pt x="223" y="22"/>
                    </a:lnTo>
                    <a:cubicBezTo>
                      <a:pt x="226" y="19"/>
                      <a:pt x="227" y="16"/>
                      <a:pt x="227" y="12"/>
                    </a:cubicBezTo>
                    <a:cubicBezTo>
                      <a:pt x="227" y="9"/>
                      <a:pt x="226" y="5"/>
                      <a:pt x="223" y="4"/>
                    </a:cubicBezTo>
                    <a:cubicBezTo>
                      <a:pt x="221" y="1"/>
                      <a:pt x="217" y="0"/>
                      <a:pt x="214" y="0"/>
                    </a:cubicBezTo>
                    <a:close/>
                  </a:path>
                </a:pathLst>
              </a:custGeom>
              <a:solidFill>
                <a:srgbClr val="D74119"/>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grpSp>
        <p:nvGrpSpPr>
          <p:cNvPr id="3" name="Group 4">
            <a:extLst>
              <a:ext uri="{FF2B5EF4-FFF2-40B4-BE49-F238E27FC236}">
                <a16:creationId xmlns:a16="http://schemas.microsoft.com/office/drawing/2014/main" id="{683DEC61-BFE3-433D-836B-B41C3578DDD4}"/>
              </a:ext>
            </a:extLst>
          </p:cNvPr>
          <p:cNvGrpSpPr>
            <a:grpSpLocks noChangeAspect="1"/>
          </p:cNvGrpSpPr>
          <p:nvPr/>
        </p:nvGrpSpPr>
        <p:grpSpPr bwMode="auto">
          <a:xfrm>
            <a:off x="338261" y="2583373"/>
            <a:ext cx="1786364" cy="1786364"/>
            <a:chOff x="3267" y="819"/>
            <a:chExt cx="256" cy="256"/>
          </a:xfrm>
        </p:grpSpPr>
        <p:sp>
          <p:nvSpPr>
            <p:cNvPr id="4" name="AutoShape 3">
              <a:extLst>
                <a:ext uri="{FF2B5EF4-FFF2-40B4-BE49-F238E27FC236}">
                  <a16:creationId xmlns:a16="http://schemas.microsoft.com/office/drawing/2014/main" id="{598C3707-5FA2-4CA6-9BB5-C8E6B686FB34}"/>
                </a:ext>
              </a:extLst>
            </p:cNvPr>
            <p:cNvSpPr>
              <a:spLocks noChangeAspect="1" noChangeArrowheads="1" noTextEdit="1"/>
            </p:cNvSpPr>
            <p:nvPr/>
          </p:nvSpPr>
          <p:spPr bwMode="auto">
            <a:xfrm>
              <a:off x="3267" y="819"/>
              <a:ext cx="256" cy="2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5" name="Freeform 5">
              <a:extLst>
                <a:ext uri="{FF2B5EF4-FFF2-40B4-BE49-F238E27FC236}">
                  <a16:creationId xmlns:a16="http://schemas.microsoft.com/office/drawing/2014/main" id="{52C5D498-8872-465B-BBC7-73E4546DEE70}"/>
                </a:ext>
              </a:extLst>
            </p:cNvPr>
            <p:cNvSpPr>
              <a:spLocks noEditPoints="1"/>
            </p:cNvSpPr>
            <p:nvPr/>
          </p:nvSpPr>
          <p:spPr bwMode="auto">
            <a:xfrm>
              <a:off x="3300" y="933"/>
              <a:ext cx="199" cy="147"/>
            </a:xfrm>
            <a:custGeom>
              <a:avLst/>
              <a:gdLst>
                <a:gd name="T0" fmla="*/ 160 w 320"/>
                <a:gd name="T1" fmla="*/ 179 h 237"/>
                <a:gd name="T2" fmla="*/ 160 w 320"/>
                <a:gd name="T3" fmla="*/ 179 h 237"/>
                <a:gd name="T4" fmla="*/ 106 w 320"/>
                <a:gd name="T5" fmla="*/ 125 h 237"/>
                <a:gd name="T6" fmla="*/ 160 w 320"/>
                <a:gd name="T7" fmla="*/ 72 h 237"/>
                <a:gd name="T8" fmla="*/ 213 w 320"/>
                <a:gd name="T9" fmla="*/ 125 h 237"/>
                <a:gd name="T10" fmla="*/ 160 w 320"/>
                <a:gd name="T11" fmla="*/ 179 h 237"/>
                <a:gd name="T12" fmla="*/ 0 w 320"/>
                <a:gd name="T13" fmla="*/ 237 h 237"/>
                <a:gd name="T14" fmla="*/ 0 w 320"/>
                <a:gd name="T15" fmla="*/ 237 h 237"/>
                <a:gd name="T16" fmla="*/ 320 w 320"/>
                <a:gd name="T17" fmla="*/ 237 h 237"/>
                <a:gd name="T18" fmla="*/ 320 w 320"/>
                <a:gd name="T19" fmla="*/ 0 h 237"/>
                <a:gd name="T20" fmla="*/ 0 w 320"/>
                <a:gd name="T21" fmla="*/ 0 h 237"/>
                <a:gd name="T22" fmla="*/ 0 w 320"/>
                <a:gd name="T23" fmla="*/ 237 h 237"/>
                <a:gd name="T24" fmla="*/ 0 w 320"/>
                <a:gd name="T25" fmla="*/ 0 h 237"/>
                <a:gd name="T26" fmla="*/ 0 w 320"/>
                <a:gd name="T2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237">
                  <a:moveTo>
                    <a:pt x="160" y="179"/>
                  </a:moveTo>
                  <a:lnTo>
                    <a:pt x="160" y="179"/>
                  </a:lnTo>
                  <a:cubicBezTo>
                    <a:pt x="130" y="179"/>
                    <a:pt x="106" y="155"/>
                    <a:pt x="106" y="125"/>
                  </a:cubicBezTo>
                  <a:cubicBezTo>
                    <a:pt x="106" y="96"/>
                    <a:pt x="130" y="72"/>
                    <a:pt x="160" y="72"/>
                  </a:cubicBezTo>
                  <a:cubicBezTo>
                    <a:pt x="189" y="72"/>
                    <a:pt x="213" y="96"/>
                    <a:pt x="213" y="125"/>
                  </a:cubicBezTo>
                  <a:cubicBezTo>
                    <a:pt x="213" y="155"/>
                    <a:pt x="189" y="179"/>
                    <a:pt x="160" y="179"/>
                  </a:cubicBezTo>
                  <a:close/>
                  <a:moveTo>
                    <a:pt x="0" y="237"/>
                  </a:moveTo>
                  <a:lnTo>
                    <a:pt x="0" y="237"/>
                  </a:lnTo>
                  <a:lnTo>
                    <a:pt x="320" y="237"/>
                  </a:lnTo>
                  <a:lnTo>
                    <a:pt x="320" y="0"/>
                  </a:lnTo>
                  <a:lnTo>
                    <a:pt x="0" y="0"/>
                  </a:lnTo>
                  <a:lnTo>
                    <a:pt x="0" y="237"/>
                  </a:lnTo>
                  <a:close/>
                  <a:moveTo>
                    <a:pt x="0" y="0"/>
                  </a:moveTo>
                  <a:lnTo>
                    <a:pt x="0" y="0"/>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 name="Freeform 6">
              <a:extLst>
                <a:ext uri="{FF2B5EF4-FFF2-40B4-BE49-F238E27FC236}">
                  <a16:creationId xmlns:a16="http://schemas.microsoft.com/office/drawing/2014/main" id="{03320DB3-F477-463F-B138-24F54329A7A3}"/>
                </a:ext>
              </a:extLst>
            </p:cNvPr>
            <p:cNvSpPr>
              <a:spLocks/>
            </p:cNvSpPr>
            <p:nvPr/>
          </p:nvSpPr>
          <p:spPr bwMode="auto">
            <a:xfrm>
              <a:off x="3382" y="994"/>
              <a:ext cx="33" cy="33"/>
            </a:xfrm>
            <a:custGeom>
              <a:avLst/>
              <a:gdLst>
                <a:gd name="T0" fmla="*/ 27 w 53"/>
                <a:gd name="T1" fmla="*/ 0 h 53"/>
                <a:gd name="T2" fmla="*/ 27 w 53"/>
                <a:gd name="T3" fmla="*/ 0 h 53"/>
                <a:gd name="T4" fmla="*/ 0 w 53"/>
                <a:gd name="T5" fmla="*/ 26 h 53"/>
                <a:gd name="T6" fmla="*/ 27 w 53"/>
                <a:gd name="T7" fmla="*/ 53 h 53"/>
                <a:gd name="T8" fmla="*/ 53 w 53"/>
                <a:gd name="T9" fmla="*/ 26 h 53"/>
                <a:gd name="T10" fmla="*/ 27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7" y="0"/>
                  </a:moveTo>
                  <a:lnTo>
                    <a:pt x="27" y="0"/>
                  </a:lnTo>
                  <a:cubicBezTo>
                    <a:pt x="12" y="0"/>
                    <a:pt x="0" y="11"/>
                    <a:pt x="0" y="26"/>
                  </a:cubicBezTo>
                  <a:cubicBezTo>
                    <a:pt x="0" y="41"/>
                    <a:pt x="12" y="53"/>
                    <a:pt x="27" y="53"/>
                  </a:cubicBezTo>
                  <a:cubicBezTo>
                    <a:pt x="42" y="53"/>
                    <a:pt x="53" y="41"/>
                    <a:pt x="53" y="26"/>
                  </a:cubicBezTo>
                  <a:cubicBezTo>
                    <a:pt x="53" y="11"/>
                    <a:pt x="42" y="0"/>
                    <a:pt x="27" y="0"/>
                  </a:cubicBezTo>
                  <a:close/>
                </a:path>
              </a:pathLst>
            </a:custGeom>
            <a:solidFill>
              <a:srgbClr val="D83B0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 name="Freeform 7">
              <a:extLst>
                <a:ext uri="{FF2B5EF4-FFF2-40B4-BE49-F238E27FC236}">
                  <a16:creationId xmlns:a16="http://schemas.microsoft.com/office/drawing/2014/main" id="{C7AB2D00-7D5A-4A6E-B447-DF312AF445F4}"/>
                </a:ext>
              </a:extLst>
            </p:cNvPr>
            <p:cNvSpPr>
              <a:spLocks/>
            </p:cNvSpPr>
            <p:nvPr/>
          </p:nvSpPr>
          <p:spPr bwMode="auto">
            <a:xfrm>
              <a:off x="3333" y="817"/>
              <a:ext cx="132" cy="116"/>
            </a:xfrm>
            <a:custGeom>
              <a:avLst/>
              <a:gdLst>
                <a:gd name="T0" fmla="*/ 205 w 213"/>
                <a:gd name="T1" fmla="*/ 65 h 186"/>
                <a:gd name="T2" fmla="*/ 205 w 213"/>
                <a:gd name="T3" fmla="*/ 65 h 186"/>
                <a:gd name="T4" fmla="*/ 183 w 213"/>
                <a:gd name="T5" fmla="*/ 31 h 186"/>
                <a:gd name="T6" fmla="*/ 149 w 213"/>
                <a:gd name="T7" fmla="*/ 7 h 186"/>
                <a:gd name="T8" fmla="*/ 107 w 213"/>
                <a:gd name="T9" fmla="*/ 0 h 186"/>
                <a:gd name="T10" fmla="*/ 65 w 213"/>
                <a:gd name="T11" fmla="*/ 7 h 186"/>
                <a:gd name="T12" fmla="*/ 31 w 213"/>
                <a:gd name="T13" fmla="*/ 31 h 186"/>
                <a:gd name="T14" fmla="*/ 8 w 213"/>
                <a:gd name="T15" fmla="*/ 65 h 186"/>
                <a:gd name="T16" fmla="*/ 0 w 213"/>
                <a:gd name="T17" fmla="*/ 106 h 186"/>
                <a:gd name="T18" fmla="*/ 27 w 213"/>
                <a:gd name="T19" fmla="*/ 106 h 186"/>
                <a:gd name="T20" fmla="*/ 33 w 213"/>
                <a:gd name="T21" fmla="*/ 76 h 186"/>
                <a:gd name="T22" fmla="*/ 50 w 213"/>
                <a:gd name="T23" fmla="*/ 50 h 186"/>
                <a:gd name="T24" fmla="*/ 75 w 213"/>
                <a:gd name="T25" fmla="*/ 32 h 186"/>
                <a:gd name="T26" fmla="*/ 107 w 213"/>
                <a:gd name="T27" fmla="*/ 26 h 186"/>
                <a:gd name="T28" fmla="*/ 139 w 213"/>
                <a:gd name="T29" fmla="*/ 32 h 186"/>
                <a:gd name="T30" fmla="*/ 164 w 213"/>
                <a:gd name="T31" fmla="*/ 50 h 186"/>
                <a:gd name="T32" fmla="*/ 181 w 213"/>
                <a:gd name="T33" fmla="*/ 76 h 186"/>
                <a:gd name="T34" fmla="*/ 187 w 213"/>
                <a:gd name="T35" fmla="*/ 108 h 186"/>
                <a:gd name="T36" fmla="*/ 187 w 213"/>
                <a:gd name="T37" fmla="*/ 186 h 186"/>
                <a:gd name="T38" fmla="*/ 213 w 213"/>
                <a:gd name="T39" fmla="*/ 186 h 186"/>
                <a:gd name="T40" fmla="*/ 213 w 213"/>
                <a:gd name="T41" fmla="*/ 108 h 186"/>
                <a:gd name="T42" fmla="*/ 205 w 213"/>
                <a:gd name="T43" fmla="*/ 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3" h="186">
                  <a:moveTo>
                    <a:pt x="205" y="65"/>
                  </a:moveTo>
                  <a:lnTo>
                    <a:pt x="205" y="65"/>
                  </a:lnTo>
                  <a:cubicBezTo>
                    <a:pt x="200" y="52"/>
                    <a:pt x="192" y="41"/>
                    <a:pt x="183" y="31"/>
                  </a:cubicBezTo>
                  <a:cubicBezTo>
                    <a:pt x="173" y="21"/>
                    <a:pt x="162" y="13"/>
                    <a:pt x="149" y="7"/>
                  </a:cubicBezTo>
                  <a:cubicBezTo>
                    <a:pt x="136" y="3"/>
                    <a:pt x="122" y="0"/>
                    <a:pt x="107" y="0"/>
                  </a:cubicBezTo>
                  <a:cubicBezTo>
                    <a:pt x="92" y="0"/>
                    <a:pt x="78" y="3"/>
                    <a:pt x="65" y="7"/>
                  </a:cubicBezTo>
                  <a:cubicBezTo>
                    <a:pt x="52" y="13"/>
                    <a:pt x="40" y="21"/>
                    <a:pt x="31" y="31"/>
                  </a:cubicBezTo>
                  <a:cubicBezTo>
                    <a:pt x="21" y="41"/>
                    <a:pt x="14" y="52"/>
                    <a:pt x="8" y="65"/>
                  </a:cubicBezTo>
                  <a:cubicBezTo>
                    <a:pt x="3" y="78"/>
                    <a:pt x="0" y="91"/>
                    <a:pt x="0" y="106"/>
                  </a:cubicBezTo>
                  <a:lnTo>
                    <a:pt x="27" y="106"/>
                  </a:lnTo>
                  <a:cubicBezTo>
                    <a:pt x="27" y="95"/>
                    <a:pt x="29" y="85"/>
                    <a:pt x="33" y="76"/>
                  </a:cubicBezTo>
                  <a:cubicBezTo>
                    <a:pt x="37" y="66"/>
                    <a:pt x="42" y="57"/>
                    <a:pt x="50" y="50"/>
                  </a:cubicBezTo>
                  <a:cubicBezTo>
                    <a:pt x="57" y="42"/>
                    <a:pt x="65" y="36"/>
                    <a:pt x="75" y="32"/>
                  </a:cubicBezTo>
                  <a:cubicBezTo>
                    <a:pt x="85" y="28"/>
                    <a:pt x="95" y="26"/>
                    <a:pt x="107" y="26"/>
                  </a:cubicBezTo>
                  <a:cubicBezTo>
                    <a:pt x="118" y="26"/>
                    <a:pt x="129" y="28"/>
                    <a:pt x="139" y="32"/>
                  </a:cubicBezTo>
                  <a:cubicBezTo>
                    <a:pt x="148" y="36"/>
                    <a:pt x="157" y="42"/>
                    <a:pt x="164" y="50"/>
                  </a:cubicBezTo>
                  <a:cubicBezTo>
                    <a:pt x="171" y="57"/>
                    <a:pt x="177" y="66"/>
                    <a:pt x="181" y="76"/>
                  </a:cubicBezTo>
                  <a:cubicBezTo>
                    <a:pt x="185" y="86"/>
                    <a:pt x="187" y="96"/>
                    <a:pt x="187" y="108"/>
                  </a:cubicBezTo>
                  <a:lnTo>
                    <a:pt x="187" y="186"/>
                  </a:lnTo>
                  <a:lnTo>
                    <a:pt x="213" y="186"/>
                  </a:lnTo>
                  <a:lnTo>
                    <a:pt x="213" y="108"/>
                  </a:lnTo>
                  <a:cubicBezTo>
                    <a:pt x="213" y="93"/>
                    <a:pt x="211" y="79"/>
                    <a:pt x="205" y="65"/>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9" name="Freeform 8">
              <a:extLst>
                <a:ext uri="{FF2B5EF4-FFF2-40B4-BE49-F238E27FC236}">
                  <a16:creationId xmlns:a16="http://schemas.microsoft.com/office/drawing/2014/main" id="{F7F72ECD-E5F5-40CE-BDC9-01DA1FC38B93}"/>
                </a:ext>
              </a:extLst>
            </p:cNvPr>
            <p:cNvSpPr>
              <a:spLocks/>
            </p:cNvSpPr>
            <p:nvPr/>
          </p:nvSpPr>
          <p:spPr bwMode="auto">
            <a:xfrm>
              <a:off x="3310" y="933"/>
              <a:ext cx="54" cy="0"/>
            </a:xfrm>
            <a:custGeom>
              <a:avLst/>
              <a:gdLst>
                <a:gd name="T0" fmla="*/ 36 w 86"/>
                <a:gd name="T1" fmla="*/ 36 w 86"/>
                <a:gd name="T2" fmla="*/ 0 w 86"/>
                <a:gd name="T3" fmla="*/ 0 w 86"/>
                <a:gd name="T4" fmla="*/ 86 w 86"/>
                <a:gd name="T5" fmla="*/ 86 w 86"/>
                <a:gd name="T6" fmla="*/ 63 w 86"/>
                <a:gd name="T7" fmla="*/ 36 w 86"/>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86">
                  <a:moveTo>
                    <a:pt x="36" y="0"/>
                  </a:moveTo>
                  <a:lnTo>
                    <a:pt x="36" y="0"/>
                  </a:lnTo>
                  <a:lnTo>
                    <a:pt x="0" y="0"/>
                  </a:lnTo>
                  <a:lnTo>
                    <a:pt x="0" y="0"/>
                  </a:lnTo>
                  <a:lnTo>
                    <a:pt x="86" y="0"/>
                  </a:lnTo>
                  <a:lnTo>
                    <a:pt x="86" y="0"/>
                  </a:lnTo>
                  <a:lnTo>
                    <a:pt x="63" y="0"/>
                  </a:lnTo>
                  <a:lnTo>
                    <a:pt x="3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Tree>
    <p:extLst>
      <p:ext uri="{BB962C8B-B14F-4D97-AF65-F5344CB8AC3E}">
        <p14:creationId xmlns:p14="http://schemas.microsoft.com/office/powerpoint/2010/main" val="2223268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A1AB6D7-8555-4D86-B0EC-A26FB072E689}"/>
              </a:ext>
              <a:ext uri="{C183D7F6-B498-43B3-948B-1728B52AA6E4}">
                <adec:decorative xmlns:adec="http://schemas.microsoft.com/office/drawing/2017/decorative" val="1"/>
              </a:ext>
            </a:extLst>
          </p:cNvPr>
          <p:cNvSpPr/>
          <p:nvPr/>
        </p:nvSpPr>
        <p:spPr bwMode="auto">
          <a:xfrm>
            <a:off x="426424" y="1144950"/>
            <a:ext cx="11336039" cy="1003669"/>
          </a:xfrm>
          <a:prstGeom prst="rect">
            <a:avLst/>
          </a:prstGeom>
          <a:solidFill>
            <a:schemeClr val="bg1"/>
          </a:solidFill>
          <a:ln>
            <a:noFill/>
          </a:ln>
          <a:effectLst>
            <a:outerShdw blurRad="190500" dist="38100" dir="2700000" algn="tl" rotWithShape="0">
              <a:schemeClr val="tx1">
                <a:alpha val="2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175761" numCol="1" spcCol="0" rtlCol="0" fromWordArt="0" anchor="b" anchorCtr="0" forceAA="0" compatLnSpc="1">
            <a:prstTxWarp prst="textNoShape">
              <a:avLst/>
            </a:prstTxWarp>
            <a:noAutofit/>
          </a:bodyPr>
          <a:lstStyle/>
          <a:p>
            <a:pPr marL="0" marR="0" lvl="0" indent="0" algn="ctr" defTabSz="913576" rtl="0" eaLnBrk="1" fontAlgn="base" latinLnBrk="0" hangingPunct="1">
              <a:lnSpc>
                <a:spcPct val="100000"/>
              </a:lnSpc>
              <a:spcBef>
                <a:spcPct val="0"/>
              </a:spcBef>
              <a:spcAft>
                <a:spcPct val="0"/>
              </a:spcAft>
              <a:buClrTx/>
              <a:buSzTx/>
              <a:buFontTx/>
              <a:buNone/>
              <a:tabLst/>
              <a:defRPr/>
            </a:pPr>
            <a:endParaRPr kumimoji="0" lang="en-US" sz="1730" b="0" i="0" u="none" strike="noStrike" kern="1200" cap="none" spc="0" normalizeH="0" baseline="0" noProof="0" err="1">
              <a:ln>
                <a:noFill/>
              </a:ln>
              <a:solidFill>
                <a:srgbClr val="282828"/>
              </a:solidFill>
              <a:effectLst/>
              <a:uLnTx/>
              <a:uFillTx/>
              <a:latin typeface="Segoe UI Semibold" panose="020B0702040204020203" pitchFamily="34" charset="0"/>
              <a:ea typeface="+mn-ea"/>
              <a:cs typeface="Segoe UI Semibold" panose="020B0702040204020203" pitchFamily="34" charset="0"/>
            </a:endParaRPr>
          </a:p>
        </p:txBody>
      </p:sp>
      <p:sp>
        <p:nvSpPr>
          <p:cNvPr id="314" name="TextBox 313">
            <a:extLst>
              <a:ext uri="{FF2B5EF4-FFF2-40B4-BE49-F238E27FC236}">
                <a16:creationId xmlns:a16="http://schemas.microsoft.com/office/drawing/2014/main" id="{F67C154F-332D-4245-A7C3-F6D61471AB3A}"/>
              </a:ext>
            </a:extLst>
          </p:cNvPr>
          <p:cNvSpPr txBox="1"/>
          <p:nvPr/>
        </p:nvSpPr>
        <p:spPr>
          <a:xfrm>
            <a:off x="408089" y="1126938"/>
            <a:ext cx="11364182" cy="1025158"/>
          </a:xfrm>
          <a:prstGeom prst="rect">
            <a:avLst/>
          </a:prstGeom>
          <a:solidFill>
            <a:schemeClr val="accent3">
              <a:lumMod val="20000"/>
              <a:lumOff val="80000"/>
              <a:alpha val="53000"/>
            </a:schemeClr>
          </a:solidFill>
        </p:spPr>
        <p:txBody>
          <a:bodyPr wrap="square" anchor="b">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Segoe UI"/>
                <a:ea typeface="+mn-ea"/>
                <a:cs typeface="+mn-cs"/>
              </a:rPr>
              <a:t>Known bad senders </a:t>
            </a:r>
          </a:p>
        </p:txBody>
      </p:sp>
      <p:sp>
        <p:nvSpPr>
          <p:cNvPr id="4" name="Title 3">
            <a:extLst>
              <a:ext uri="{FF2B5EF4-FFF2-40B4-BE49-F238E27FC236}">
                <a16:creationId xmlns:a16="http://schemas.microsoft.com/office/drawing/2014/main" id="{4CA7ACBB-BFC5-44B8-AE7B-AB19EF727DBC}"/>
              </a:ext>
            </a:extLst>
          </p:cNvPr>
          <p:cNvSpPr>
            <a:spLocks noGrp="1"/>
          </p:cNvSpPr>
          <p:nvPr>
            <p:ph type="title"/>
          </p:nvPr>
        </p:nvSpPr>
        <p:spPr>
          <a:xfrm>
            <a:off x="426425" y="0"/>
            <a:ext cx="11158360" cy="758022"/>
          </a:xfrm>
        </p:spPr>
        <p:txBody>
          <a:bodyPr/>
          <a:lstStyle/>
          <a:p>
            <a:r>
              <a:rPr lang="en-US"/>
              <a:t>Multi-Layered protection stack</a:t>
            </a:r>
          </a:p>
        </p:txBody>
      </p:sp>
      <p:cxnSp>
        <p:nvCxnSpPr>
          <p:cNvPr id="8" name="Straight Arrow Connector 7">
            <a:extLst>
              <a:ext uri="{FF2B5EF4-FFF2-40B4-BE49-F238E27FC236}">
                <a16:creationId xmlns:a16="http://schemas.microsoft.com/office/drawing/2014/main" id="{8724430E-1CA0-478F-8D6A-9E42F925DB84}"/>
              </a:ext>
              <a:ext uri="{C183D7F6-B498-43B3-948B-1728B52AA6E4}">
                <adec:decorative xmlns:adec="http://schemas.microsoft.com/office/drawing/2017/decorative" val="1"/>
              </a:ext>
            </a:extLst>
          </p:cNvPr>
          <p:cNvCxnSpPr>
            <a:cxnSpLocks/>
          </p:cNvCxnSpPr>
          <p:nvPr/>
        </p:nvCxnSpPr>
        <p:spPr>
          <a:xfrm>
            <a:off x="6916732" y="946136"/>
            <a:ext cx="4845731" cy="0"/>
          </a:xfrm>
          <a:prstGeom prst="straightConnector1">
            <a:avLst/>
          </a:prstGeom>
          <a:ln w="19050">
            <a:solidFill>
              <a:schemeClr val="accent1"/>
            </a:solidFill>
            <a:headEnd type="none"/>
            <a:tailEnd type="arrow" w="lg" len="lg"/>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061176C-A048-4890-BB86-70A7691FAF9D}"/>
              </a:ext>
            </a:extLst>
          </p:cNvPr>
          <p:cNvSpPr txBox="1"/>
          <p:nvPr/>
        </p:nvSpPr>
        <p:spPr>
          <a:xfrm>
            <a:off x="5174991" y="839457"/>
            <a:ext cx="1842018" cy="193899"/>
          </a:xfrm>
          <a:prstGeom prst="rect">
            <a:avLst/>
          </a:prstGeom>
          <a:noFill/>
        </p:spPr>
        <p:txBody>
          <a:bodyPr wrap="square" lIns="0" tIns="0" rIns="0" bIns="0" rtlCol="0" anchor="ctr" anchorCtr="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gradFill>
                  <a:gsLst>
                    <a:gs pos="2917">
                      <a:srgbClr val="0078D4"/>
                    </a:gs>
                    <a:gs pos="30000">
                      <a:srgbClr val="0078D4"/>
                    </a:gs>
                  </a:gsLst>
                  <a:lin ang="5400000" scaled="0"/>
                </a:gradFill>
                <a:effectLst/>
                <a:uLnTx/>
                <a:uFillTx/>
                <a:latin typeface="Segoe UI Semibold"/>
                <a:ea typeface="+mn-ea"/>
                <a:cs typeface="+mn-cs"/>
              </a:rPr>
              <a:t>Edge protection</a:t>
            </a:r>
          </a:p>
        </p:txBody>
      </p:sp>
      <p:sp>
        <p:nvSpPr>
          <p:cNvPr id="360" name="TextBox 359">
            <a:extLst>
              <a:ext uri="{FF2B5EF4-FFF2-40B4-BE49-F238E27FC236}">
                <a16:creationId xmlns:a16="http://schemas.microsoft.com/office/drawing/2014/main" id="{483FB980-F55C-43C2-BA2C-4375B586E744}"/>
              </a:ext>
            </a:extLst>
          </p:cNvPr>
          <p:cNvSpPr txBox="1"/>
          <p:nvPr/>
        </p:nvSpPr>
        <p:spPr>
          <a:xfrm>
            <a:off x="560186" y="1665165"/>
            <a:ext cx="1168910"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Network throttling</a:t>
            </a:r>
          </a:p>
        </p:txBody>
      </p:sp>
      <p:sp>
        <p:nvSpPr>
          <p:cNvPr id="358" name="TextBox 357">
            <a:extLst>
              <a:ext uri="{FF2B5EF4-FFF2-40B4-BE49-F238E27FC236}">
                <a16:creationId xmlns:a16="http://schemas.microsoft.com/office/drawing/2014/main" id="{E5069AF5-AE34-4759-B1B4-D0925729D5D4}"/>
              </a:ext>
            </a:extLst>
          </p:cNvPr>
          <p:cNvSpPr txBox="1"/>
          <p:nvPr/>
        </p:nvSpPr>
        <p:spPr>
          <a:xfrm>
            <a:off x="2337444" y="1667988"/>
            <a:ext cx="1418979"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IP reputation/throttling</a:t>
            </a:r>
          </a:p>
        </p:txBody>
      </p:sp>
      <p:sp>
        <p:nvSpPr>
          <p:cNvPr id="359" name="TextBox 358">
            <a:extLst>
              <a:ext uri="{FF2B5EF4-FFF2-40B4-BE49-F238E27FC236}">
                <a16:creationId xmlns:a16="http://schemas.microsoft.com/office/drawing/2014/main" id="{C824C9E4-39D6-4106-A89B-8595F5FE0235}"/>
              </a:ext>
            </a:extLst>
          </p:cNvPr>
          <p:cNvSpPr txBox="1"/>
          <p:nvPr/>
        </p:nvSpPr>
        <p:spPr>
          <a:xfrm>
            <a:off x="4450920" y="1667850"/>
            <a:ext cx="118173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Domain reputation</a:t>
            </a:r>
          </a:p>
        </p:txBody>
      </p:sp>
      <p:sp>
        <p:nvSpPr>
          <p:cNvPr id="361" name="TextBox 360">
            <a:extLst>
              <a:ext uri="{FF2B5EF4-FFF2-40B4-BE49-F238E27FC236}">
                <a16:creationId xmlns:a16="http://schemas.microsoft.com/office/drawing/2014/main" id="{FE20DEA5-26ED-4FAF-AD1B-5828A49D77ED}"/>
              </a:ext>
            </a:extLst>
          </p:cNvPr>
          <p:cNvSpPr txBox="1"/>
          <p:nvPr/>
        </p:nvSpPr>
        <p:spPr>
          <a:xfrm>
            <a:off x="6249633" y="1672241"/>
            <a:ext cx="176362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Directory-based edge filtering</a:t>
            </a:r>
          </a:p>
        </p:txBody>
      </p:sp>
      <p:sp>
        <p:nvSpPr>
          <p:cNvPr id="362" name="TextBox 361">
            <a:extLst>
              <a:ext uri="{FF2B5EF4-FFF2-40B4-BE49-F238E27FC236}">
                <a16:creationId xmlns:a16="http://schemas.microsoft.com/office/drawing/2014/main" id="{13850997-35D1-4011-8D6D-EA7584F8BCDE}"/>
              </a:ext>
            </a:extLst>
          </p:cNvPr>
          <p:cNvSpPr txBox="1"/>
          <p:nvPr/>
        </p:nvSpPr>
        <p:spPr>
          <a:xfrm>
            <a:off x="8384453" y="1664621"/>
            <a:ext cx="130997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Backscatter detection</a:t>
            </a:r>
          </a:p>
        </p:txBody>
      </p:sp>
      <p:cxnSp>
        <p:nvCxnSpPr>
          <p:cNvPr id="49" name="Straight Arrow Connector 48">
            <a:extLst>
              <a:ext uri="{FF2B5EF4-FFF2-40B4-BE49-F238E27FC236}">
                <a16:creationId xmlns:a16="http://schemas.microsoft.com/office/drawing/2014/main" id="{B7EB3463-BA88-4C00-8086-286D02CFDE05}"/>
              </a:ext>
              <a:ext uri="{C183D7F6-B498-43B3-948B-1728B52AA6E4}">
                <adec:decorative xmlns:adec="http://schemas.microsoft.com/office/drawing/2017/decorative" val="1"/>
              </a:ext>
            </a:extLst>
          </p:cNvPr>
          <p:cNvCxnSpPr>
            <a:cxnSpLocks/>
          </p:cNvCxnSpPr>
          <p:nvPr/>
        </p:nvCxnSpPr>
        <p:spPr>
          <a:xfrm>
            <a:off x="7047800" y="2323809"/>
            <a:ext cx="4714663" cy="0"/>
          </a:xfrm>
          <a:prstGeom prst="straightConnector1">
            <a:avLst/>
          </a:prstGeom>
          <a:ln w="19050">
            <a:solidFill>
              <a:schemeClr val="accent1"/>
            </a:solidFill>
            <a:headEnd type="none"/>
            <a:tailEnd type="arrow" w="lg" len="lg"/>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645D3051-2D6E-4B60-A921-F030D1531713}"/>
              </a:ext>
            </a:extLst>
          </p:cNvPr>
          <p:cNvSpPr txBox="1"/>
          <p:nvPr/>
        </p:nvSpPr>
        <p:spPr>
          <a:xfrm>
            <a:off x="5137020" y="2217131"/>
            <a:ext cx="1917959" cy="193899"/>
          </a:xfrm>
          <a:prstGeom prst="rect">
            <a:avLst/>
          </a:prstGeom>
          <a:noFill/>
        </p:spPr>
        <p:txBody>
          <a:bodyPr wrap="square" lIns="0" tIns="0" rIns="0" bIns="0" rtlCol="0" anchor="ctr" anchorCtr="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gradFill>
                  <a:gsLst>
                    <a:gs pos="2917">
                      <a:srgbClr val="0078D4"/>
                    </a:gs>
                    <a:gs pos="30000">
                      <a:srgbClr val="0078D4"/>
                    </a:gs>
                  </a:gsLst>
                  <a:lin ang="5400000" scaled="0"/>
                </a:gradFill>
                <a:effectLst/>
                <a:uLnTx/>
                <a:uFillTx/>
                <a:latin typeface="Segoe UI Semibold"/>
                <a:ea typeface="+mn-ea"/>
                <a:cs typeface="+mn-cs"/>
              </a:rPr>
              <a:t>Sender intelligence</a:t>
            </a:r>
          </a:p>
        </p:txBody>
      </p:sp>
      <p:cxnSp>
        <p:nvCxnSpPr>
          <p:cNvPr id="52" name="Straight Arrow Connector 51">
            <a:extLst>
              <a:ext uri="{FF2B5EF4-FFF2-40B4-BE49-F238E27FC236}">
                <a16:creationId xmlns:a16="http://schemas.microsoft.com/office/drawing/2014/main" id="{0698C2FB-13D1-466B-A2B2-E84E22A5FF5B}"/>
              </a:ext>
              <a:ext uri="{C183D7F6-B498-43B3-948B-1728B52AA6E4}">
                <adec:decorative xmlns:adec="http://schemas.microsoft.com/office/drawing/2017/decorative" val="1"/>
              </a:ext>
            </a:extLst>
          </p:cNvPr>
          <p:cNvCxnSpPr>
            <a:cxnSpLocks/>
          </p:cNvCxnSpPr>
          <p:nvPr/>
        </p:nvCxnSpPr>
        <p:spPr>
          <a:xfrm>
            <a:off x="6980508" y="3656742"/>
            <a:ext cx="4781955" cy="0"/>
          </a:xfrm>
          <a:prstGeom prst="straightConnector1">
            <a:avLst/>
          </a:prstGeom>
          <a:ln w="19050">
            <a:solidFill>
              <a:schemeClr val="accent1"/>
            </a:solidFill>
            <a:headEnd type="none"/>
            <a:tailEnd type="arrow" w="lg" len="lg"/>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4685BC9E-88A0-44EB-BB3E-09A08BA7B7AA}"/>
              </a:ext>
            </a:extLst>
          </p:cNvPr>
          <p:cNvSpPr txBox="1"/>
          <p:nvPr/>
        </p:nvSpPr>
        <p:spPr>
          <a:xfrm>
            <a:off x="5244971" y="3550063"/>
            <a:ext cx="1702059" cy="193899"/>
          </a:xfrm>
          <a:prstGeom prst="rect">
            <a:avLst/>
          </a:prstGeom>
          <a:noFill/>
        </p:spPr>
        <p:txBody>
          <a:bodyPr wrap="square" lIns="0" tIns="0" rIns="0" bIns="0" rtlCol="0" anchor="ctr" anchorCtr="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gradFill>
                  <a:gsLst>
                    <a:gs pos="2917">
                      <a:srgbClr val="0078D4"/>
                    </a:gs>
                    <a:gs pos="30000">
                      <a:srgbClr val="0078D4"/>
                    </a:gs>
                  </a:gsLst>
                  <a:lin ang="5400000" scaled="0"/>
                </a:gradFill>
                <a:effectLst/>
                <a:uLnTx/>
                <a:uFillTx/>
                <a:latin typeface="Segoe UI Semibold"/>
                <a:ea typeface="+mn-ea"/>
                <a:cs typeface="+mn-cs"/>
              </a:rPr>
              <a:t>Content filtering</a:t>
            </a:r>
          </a:p>
        </p:txBody>
      </p:sp>
      <p:sp>
        <p:nvSpPr>
          <p:cNvPr id="48" name="Rectangle 47">
            <a:extLst>
              <a:ext uri="{FF2B5EF4-FFF2-40B4-BE49-F238E27FC236}">
                <a16:creationId xmlns:a16="http://schemas.microsoft.com/office/drawing/2014/main" id="{FC379E9E-AAEE-49CF-8815-50E00A23E3FC}"/>
              </a:ext>
              <a:ext uri="{C183D7F6-B498-43B3-948B-1728B52AA6E4}">
                <adec:decorative xmlns:adec="http://schemas.microsoft.com/office/drawing/2017/decorative" val="1"/>
              </a:ext>
            </a:extLst>
          </p:cNvPr>
          <p:cNvSpPr/>
          <p:nvPr/>
        </p:nvSpPr>
        <p:spPr bwMode="auto">
          <a:xfrm>
            <a:off x="426424" y="2483509"/>
            <a:ext cx="11336039" cy="1003669"/>
          </a:xfrm>
          <a:prstGeom prst="rect">
            <a:avLst/>
          </a:prstGeom>
          <a:solidFill>
            <a:schemeClr val="bg1"/>
          </a:solidFill>
          <a:ln>
            <a:noFill/>
          </a:ln>
          <a:effectLst>
            <a:outerShdw blurRad="190500" dist="38100" dir="2700000" algn="tl" rotWithShape="0">
              <a:schemeClr val="tx1">
                <a:alpha val="2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175761" numCol="1" spcCol="0" rtlCol="0" fromWordArt="0" anchor="b" anchorCtr="0" forceAA="0" compatLnSpc="1">
            <a:prstTxWarp prst="textNoShape">
              <a:avLst/>
            </a:prstTxWarp>
            <a:noAutofit/>
          </a:bodyPr>
          <a:lstStyle/>
          <a:p>
            <a:pPr marL="0" marR="0" lvl="0" indent="0" algn="ctr" defTabSz="913576" rtl="0" eaLnBrk="1" fontAlgn="base" latinLnBrk="0" hangingPunct="1">
              <a:lnSpc>
                <a:spcPct val="100000"/>
              </a:lnSpc>
              <a:spcBef>
                <a:spcPct val="0"/>
              </a:spcBef>
              <a:spcAft>
                <a:spcPct val="0"/>
              </a:spcAft>
              <a:buClrTx/>
              <a:buSzTx/>
              <a:buFontTx/>
              <a:buNone/>
              <a:tabLst/>
              <a:defRPr/>
            </a:pPr>
            <a:endParaRPr kumimoji="0" lang="en-US" sz="1730" b="0" i="0" u="none" strike="noStrike" kern="1200" cap="none" spc="0" normalizeH="0" baseline="0" noProof="0" err="1">
              <a:ln>
                <a:noFill/>
              </a:ln>
              <a:solidFill>
                <a:srgbClr val="282828"/>
              </a:solidFill>
              <a:effectLst/>
              <a:uLnTx/>
              <a:uFillTx/>
              <a:latin typeface="Segoe UI Semibold" panose="020B0702040204020203" pitchFamily="34" charset="0"/>
              <a:ea typeface="+mn-ea"/>
              <a:cs typeface="Segoe UI Semibold" panose="020B0702040204020203" pitchFamily="34" charset="0"/>
            </a:endParaRPr>
          </a:p>
        </p:txBody>
      </p:sp>
      <p:sp>
        <p:nvSpPr>
          <p:cNvPr id="51" name="Rectangle 50">
            <a:extLst>
              <a:ext uri="{FF2B5EF4-FFF2-40B4-BE49-F238E27FC236}">
                <a16:creationId xmlns:a16="http://schemas.microsoft.com/office/drawing/2014/main" id="{11B7436D-2F1B-49D3-B7EE-211464390AD7}"/>
              </a:ext>
              <a:ext uri="{C183D7F6-B498-43B3-948B-1728B52AA6E4}">
                <adec:decorative xmlns:adec="http://schemas.microsoft.com/office/drawing/2017/decorative" val="1"/>
              </a:ext>
            </a:extLst>
          </p:cNvPr>
          <p:cNvSpPr/>
          <p:nvPr/>
        </p:nvSpPr>
        <p:spPr bwMode="auto">
          <a:xfrm>
            <a:off x="426424" y="3822068"/>
            <a:ext cx="11336039" cy="1003669"/>
          </a:xfrm>
          <a:prstGeom prst="rect">
            <a:avLst/>
          </a:prstGeom>
          <a:solidFill>
            <a:schemeClr val="bg1"/>
          </a:solidFill>
          <a:ln>
            <a:noFill/>
          </a:ln>
          <a:effectLst>
            <a:outerShdw blurRad="190500" dist="38100" dir="2700000" algn="tl" rotWithShape="0">
              <a:schemeClr val="tx1">
                <a:alpha val="2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175761" numCol="1" spcCol="0" rtlCol="0" fromWordArt="0" anchor="b" anchorCtr="0" forceAA="0" compatLnSpc="1">
            <a:prstTxWarp prst="textNoShape">
              <a:avLst/>
            </a:prstTxWarp>
            <a:noAutofit/>
          </a:bodyPr>
          <a:lstStyle/>
          <a:p>
            <a:pPr marL="0" marR="0" lvl="0" indent="0" algn="ctr" defTabSz="913576" rtl="0" eaLnBrk="1" fontAlgn="base" latinLnBrk="0" hangingPunct="1">
              <a:lnSpc>
                <a:spcPct val="100000"/>
              </a:lnSpc>
              <a:spcBef>
                <a:spcPct val="0"/>
              </a:spcBef>
              <a:spcAft>
                <a:spcPct val="0"/>
              </a:spcAft>
              <a:buClrTx/>
              <a:buSzTx/>
              <a:buFontTx/>
              <a:buNone/>
              <a:tabLst/>
              <a:defRPr/>
            </a:pPr>
            <a:endParaRPr kumimoji="0" lang="en-US" sz="1730" b="0" i="0" u="none" strike="noStrike" kern="1200" cap="none" spc="0" normalizeH="0" baseline="0" noProof="0" err="1">
              <a:ln>
                <a:noFill/>
              </a:ln>
              <a:solidFill>
                <a:srgbClr val="282828"/>
              </a:solidFill>
              <a:effectLst/>
              <a:uLnTx/>
              <a:uFillTx/>
              <a:latin typeface="Segoe UI Semibold" panose="020B0702040204020203" pitchFamily="34" charset="0"/>
              <a:ea typeface="+mn-ea"/>
              <a:cs typeface="Segoe UI Semibold" panose="020B0702040204020203" pitchFamily="34" charset="0"/>
            </a:endParaRPr>
          </a:p>
        </p:txBody>
      </p:sp>
      <p:sp>
        <p:nvSpPr>
          <p:cNvPr id="316" name="TextBox 315">
            <a:extLst>
              <a:ext uri="{FF2B5EF4-FFF2-40B4-BE49-F238E27FC236}">
                <a16:creationId xmlns:a16="http://schemas.microsoft.com/office/drawing/2014/main" id="{FA55A824-C9D1-45B2-8BFC-3010D5ED2159}"/>
              </a:ext>
            </a:extLst>
          </p:cNvPr>
          <p:cNvSpPr txBox="1"/>
          <p:nvPr/>
        </p:nvSpPr>
        <p:spPr>
          <a:xfrm>
            <a:off x="7045680" y="2465353"/>
            <a:ext cx="4726590" cy="1025158"/>
          </a:xfrm>
          <a:prstGeom prst="rect">
            <a:avLst/>
          </a:prstGeom>
          <a:solidFill>
            <a:schemeClr val="accent1">
              <a:lumMod val="20000"/>
              <a:lumOff val="80000"/>
              <a:alpha val="53000"/>
            </a:schemeClr>
          </a:solidFill>
        </p:spPr>
        <p:txBody>
          <a:bodyPr wrap="square" anchor="b">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Segoe UI"/>
                <a:ea typeface="+mn-ea"/>
                <a:cs typeface="+mn-cs"/>
              </a:rPr>
              <a:t>Impersonation</a:t>
            </a:r>
          </a:p>
        </p:txBody>
      </p:sp>
      <p:sp>
        <p:nvSpPr>
          <p:cNvPr id="317" name="TextBox 316">
            <a:extLst>
              <a:ext uri="{FF2B5EF4-FFF2-40B4-BE49-F238E27FC236}">
                <a16:creationId xmlns:a16="http://schemas.microsoft.com/office/drawing/2014/main" id="{7435C3E6-83A4-485B-A1BE-AEF593476D0A}"/>
              </a:ext>
            </a:extLst>
          </p:cNvPr>
          <p:cNvSpPr txBox="1"/>
          <p:nvPr/>
        </p:nvSpPr>
        <p:spPr>
          <a:xfrm>
            <a:off x="3418547" y="3821610"/>
            <a:ext cx="2718735" cy="1025158"/>
          </a:xfrm>
          <a:prstGeom prst="rect">
            <a:avLst/>
          </a:prstGeom>
          <a:solidFill>
            <a:schemeClr val="tx2">
              <a:lumMod val="20000"/>
              <a:lumOff val="80000"/>
              <a:alpha val="53000"/>
            </a:schemeClr>
          </a:solidFill>
        </p:spPr>
        <p:txBody>
          <a:bodyPr wrap="square" anchor="b">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Segoe UI"/>
                <a:ea typeface="+mn-ea"/>
                <a:cs typeface="+mn-cs"/>
              </a:rPr>
              <a:t>Advanced </a:t>
            </a:r>
            <a:r>
              <a:rPr kumimoji="0" lang="en-US" sz="1400" b="1" i="0" u="none" strike="noStrike" kern="1200" cap="none" spc="0" normalizeH="0" baseline="0" noProof="0" dirty="0" err="1">
                <a:ln>
                  <a:noFill/>
                </a:ln>
                <a:solidFill>
                  <a:srgbClr val="000000"/>
                </a:solidFill>
                <a:effectLst/>
                <a:uLnTx/>
                <a:uFillTx/>
                <a:latin typeface="Segoe UI"/>
                <a:ea typeface="+mn-ea"/>
                <a:cs typeface="+mn-cs"/>
              </a:rPr>
              <a:t>antiphishing</a:t>
            </a:r>
            <a:endParaRPr kumimoji="0" lang="en-US" sz="1400" b="1" i="0" u="none" strike="noStrike" kern="1200" cap="none" spc="0" normalizeH="0" baseline="0" noProof="0" dirty="0">
              <a:ln>
                <a:noFill/>
              </a:ln>
              <a:solidFill>
                <a:srgbClr val="000000"/>
              </a:solidFill>
              <a:effectLst/>
              <a:uLnTx/>
              <a:uFillTx/>
              <a:latin typeface="Segoe UI"/>
              <a:ea typeface="+mn-ea"/>
              <a:cs typeface="+mn-cs"/>
            </a:endParaRPr>
          </a:p>
        </p:txBody>
      </p:sp>
      <p:sp>
        <p:nvSpPr>
          <p:cNvPr id="315" name="TextBox 314">
            <a:extLst>
              <a:ext uri="{FF2B5EF4-FFF2-40B4-BE49-F238E27FC236}">
                <a16:creationId xmlns:a16="http://schemas.microsoft.com/office/drawing/2014/main" id="{DFD903C5-79CB-41D3-85CB-E3A7A4D544E6}"/>
              </a:ext>
            </a:extLst>
          </p:cNvPr>
          <p:cNvSpPr txBox="1"/>
          <p:nvPr/>
        </p:nvSpPr>
        <p:spPr>
          <a:xfrm>
            <a:off x="1437880" y="2465353"/>
            <a:ext cx="3377037" cy="1025158"/>
          </a:xfrm>
          <a:prstGeom prst="rect">
            <a:avLst/>
          </a:prstGeom>
          <a:solidFill>
            <a:schemeClr val="accent4">
              <a:lumMod val="20000"/>
              <a:lumOff val="80000"/>
              <a:alpha val="53000"/>
            </a:schemeClr>
          </a:solidFill>
        </p:spPr>
        <p:txBody>
          <a:bodyPr wrap="square" anchor="b">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Segoe UI"/>
                <a:ea typeface="+mn-ea"/>
                <a:cs typeface="+mn-cs"/>
              </a:rPr>
              <a:t>Spoofing</a:t>
            </a:r>
          </a:p>
        </p:txBody>
      </p:sp>
      <p:grpSp>
        <p:nvGrpSpPr>
          <p:cNvPr id="58" name="component solutions">
            <a:extLst>
              <a:ext uri="{FF2B5EF4-FFF2-40B4-BE49-F238E27FC236}">
                <a16:creationId xmlns:a16="http://schemas.microsoft.com/office/drawing/2014/main" id="{966333D7-9681-4FA6-841F-21EF0E517941}"/>
              </a:ext>
              <a:ext uri="{C183D7F6-B498-43B3-948B-1728B52AA6E4}">
                <adec:decorative xmlns:adec="http://schemas.microsoft.com/office/drawing/2017/decorative" val="1"/>
              </a:ext>
            </a:extLst>
          </p:cNvPr>
          <p:cNvGrpSpPr/>
          <p:nvPr/>
        </p:nvGrpSpPr>
        <p:grpSpPr>
          <a:xfrm>
            <a:off x="891438" y="1388566"/>
            <a:ext cx="395425" cy="277329"/>
            <a:chOff x="-774701" y="4865688"/>
            <a:chExt cx="473075" cy="331788"/>
          </a:xfrm>
        </p:grpSpPr>
        <p:sp>
          <p:nvSpPr>
            <p:cNvPr id="77" name="Rectangle 932">
              <a:extLst>
                <a:ext uri="{FF2B5EF4-FFF2-40B4-BE49-F238E27FC236}">
                  <a16:creationId xmlns:a16="http://schemas.microsoft.com/office/drawing/2014/main" id="{151B8468-1998-4D82-B5CA-5942811EA2B1}"/>
                </a:ext>
              </a:extLst>
            </p:cNvPr>
            <p:cNvSpPr>
              <a:spLocks noChangeArrowheads="1"/>
            </p:cNvSpPr>
            <p:nvPr/>
          </p:nvSpPr>
          <p:spPr bwMode="auto">
            <a:xfrm>
              <a:off x="-538163" y="5145088"/>
              <a:ext cx="117475" cy="127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78" name="Freeform 933">
              <a:extLst>
                <a:ext uri="{FF2B5EF4-FFF2-40B4-BE49-F238E27FC236}">
                  <a16:creationId xmlns:a16="http://schemas.microsoft.com/office/drawing/2014/main" id="{2747D732-C400-4FB7-8936-227AE0E18C8E}"/>
                </a:ext>
              </a:extLst>
            </p:cNvPr>
            <p:cNvSpPr>
              <a:spLocks/>
            </p:cNvSpPr>
            <p:nvPr/>
          </p:nvSpPr>
          <p:spPr bwMode="auto">
            <a:xfrm>
              <a:off x="-425451" y="5127625"/>
              <a:ext cx="23812" cy="46038"/>
            </a:xfrm>
            <a:custGeom>
              <a:avLst/>
              <a:gdLst>
                <a:gd name="T0" fmla="*/ 0 w 15"/>
                <a:gd name="T1" fmla="*/ 0 h 29"/>
                <a:gd name="T2" fmla="*/ 15 w 15"/>
                <a:gd name="T3" fmla="*/ 14 h 29"/>
                <a:gd name="T4" fmla="*/ 0 w 15"/>
                <a:gd name="T5" fmla="*/ 29 h 29"/>
                <a:gd name="T6" fmla="*/ 0 w 15"/>
                <a:gd name="T7" fmla="*/ 0 h 29"/>
              </a:gdLst>
              <a:ahLst/>
              <a:cxnLst>
                <a:cxn ang="0">
                  <a:pos x="T0" y="T1"/>
                </a:cxn>
                <a:cxn ang="0">
                  <a:pos x="T2" y="T3"/>
                </a:cxn>
                <a:cxn ang="0">
                  <a:pos x="T4" y="T5"/>
                </a:cxn>
                <a:cxn ang="0">
                  <a:pos x="T6" y="T7"/>
                </a:cxn>
              </a:cxnLst>
              <a:rect l="0" t="0" r="r" b="b"/>
              <a:pathLst>
                <a:path w="15" h="29">
                  <a:moveTo>
                    <a:pt x="0" y="0"/>
                  </a:moveTo>
                  <a:lnTo>
                    <a:pt x="15" y="14"/>
                  </a:lnTo>
                  <a:lnTo>
                    <a:pt x="0" y="29"/>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79" name="Freeform 934">
              <a:extLst>
                <a:ext uri="{FF2B5EF4-FFF2-40B4-BE49-F238E27FC236}">
                  <a16:creationId xmlns:a16="http://schemas.microsoft.com/office/drawing/2014/main" id="{77AEF714-687A-4B33-B0E1-5BE320645C3B}"/>
                </a:ext>
              </a:extLst>
            </p:cNvPr>
            <p:cNvSpPr>
              <a:spLocks/>
            </p:cNvSpPr>
            <p:nvPr/>
          </p:nvSpPr>
          <p:spPr bwMode="auto">
            <a:xfrm>
              <a:off x="-542926" y="4908550"/>
              <a:ext cx="122237" cy="228600"/>
            </a:xfrm>
            <a:custGeom>
              <a:avLst/>
              <a:gdLst>
                <a:gd name="T0" fmla="*/ 7 w 77"/>
                <a:gd name="T1" fmla="*/ 144 h 144"/>
                <a:gd name="T2" fmla="*/ 0 w 77"/>
                <a:gd name="T3" fmla="*/ 144 h 144"/>
                <a:gd name="T4" fmla="*/ 0 w 77"/>
                <a:gd name="T5" fmla="*/ 0 h 144"/>
                <a:gd name="T6" fmla="*/ 77 w 77"/>
                <a:gd name="T7" fmla="*/ 0 h 144"/>
                <a:gd name="T8" fmla="*/ 77 w 77"/>
                <a:gd name="T9" fmla="*/ 7 h 144"/>
                <a:gd name="T10" fmla="*/ 7 w 77"/>
                <a:gd name="T11" fmla="*/ 7 h 144"/>
                <a:gd name="T12" fmla="*/ 7 w 77"/>
                <a:gd name="T13" fmla="*/ 144 h 144"/>
              </a:gdLst>
              <a:ahLst/>
              <a:cxnLst>
                <a:cxn ang="0">
                  <a:pos x="T0" y="T1"/>
                </a:cxn>
                <a:cxn ang="0">
                  <a:pos x="T2" y="T3"/>
                </a:cxn>
                <a:cxn ang="0">
                  <a:pos x="T4" y="T5"/>
                </a:cxn>
                <a:cxn ang="0">
                  <a:pos x="T6" y="T7"/>
                </a:cxn>
                <a:cxn ang="0">
                  <a:pos x="T8" y="T9"/>
                </a:cxn>
                <a:cxn ang="0">
                  <a:pos x="T10" y="T11"/>
                </a:cxn>
                <a:cxn ang="0">
                  <a:pos x="T12" y="T13"/>
                </a:cxn>
              </a:cxnLst>
              <a:rect l="0" t="0" r="r" b="b"/>
              <a:pathLst>
                <a:path w="77" h="144">
                  <a:moveTo>
                    <a:pt x="7" y="144"/>
                  </a:moveTo>
                  <a:lnTo>
                    <a:pt x="0" y="144"/>
                  </a:lnTo>
                  <a:lnTo>
                    <a:pt x="0" y="0"/>
                  </a:lnTo>
                  <a:lnTo>
                    <a:pt x="77" y="0"/>
                  </a:lnTo>
                  <a:lnTo>
                    <a:pt x="77" y="7"/>
                  </a:lnTo>
                  <a:lnTo>
                    <a:pt x="7" y="7"/>
                  </a:lnTo>
                  <a:lnTo>
                    <a:pt x="7" y="14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0" name="Rectangle 935">
              <a:extLst>
                <a:ext uri="{FF2B5EF4-FFF2-40B4-BE49-F238E27FC236}">
                  <a16:creationId xmlns:a16="http://schemas.microsoft.com/office/drawing/2014/main" id="{EA0D58F4-341A-4188-9DAE-A9EEAAA2C48C}"/>
                </a:ext>
              </a:extLst>
            </p:cNvPr>
            <p:cNvSpPr>
              <a:spLocks noChangeArrowheads="1"/>
            </p:cNvSpPr>
            <p:nvPr/>
          </p:nvSpPr>
          <p:spPr bwMode="auto">
            <a:xfrm>
              <a:off x="-357188" y="4914900"/>
              <a:ext cx="12700" cy="2540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1" name="Rectangle 936">
              <a:extLst>
                <a:ext uri="{FF2B5EF4-FFF2-40B4-BE49-F238E27FC236}">
                  <a16:creationId xmlns:a16="http://schemas.microsoft.com/office/drawing/2014/main" id="{C33BD791-3424-4B05-807F-7EEB40DDC320}"/>
                </a:ext>
              </a:extLst>
            </p:cNvPr>
            <p:cNvSpPr>
              <a:spLocks noChangeArrowheads="1"/>
            </p:cNvSpPr>
            <p:nvPr/>
          </p:nvSpPr>
          <p:spPr bwMode="auto">
            <a:xfrm>
              <a:off x="-519113" y="5027613"/>
              <a:ext cx="101600" cy="111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2" name="Rectangle 937">
              <a:extLst>
                <a:ext uri="{FF2B5EF4-FFF2-40B4-BE49-F238E27FC236}">
                  <a16:creationId xmlns:a16="http://schemas.microsoft.com/office/drawing/2014/main" id="{8EB0B0DC-9E19-4223-8097-391F286FB83C}"/>
                </a:ext>
              </a:extLst>
            </p:cNvPr>
            <p:cNvSpPr>
              <a:spLocks noChangeArrowheads="1"/>
            </p:cNvSpPr>
            <p:nvPr/>
          </p:nvSpPr>
          <p:spPr bwMode="auto">
            <a:xfrm>
              <a:off x="-715963" y="5027613"/>
              <a:ext cx="104775" cy="111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3" name="Oval 938">
              <a:extLst>
                <a:ext uri="{FF2B5EF4-FFF2-40B4-BE49-F238E27FC236}">
                  <a16:creationId xmlns:a16="http://schemas.microsoft.com/office/drawing/2014/main" id="{3C1D662B-7702-4C03-86F4-1E50F78CE823}"/>
                </a:ext>
              </a:extLst>
            </p:cNvPr>
            <p:cNvSpPr>
              <a:spLocks noChangeArrowheads="1"/>
            </p:cNvSpPr>
            <p:nvPr/>
          </p:nvSpPr>
          <p:spPr bwMode="auto">
            <a:xfrm>
              <a:off x="-400051" y="4865688"/>
              <a:ext cx="98425" cy="93663"/>
            </a:xfrm>
            <a:prstGeom prst="ellipse">
              <a:avLst/>
            </a:pr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4" name="Rectangle 939">
              <a:extLst>
                <a:ext uri="{FF2B5EF4-FFF2-40B4-BE49-F238E27FC236}">
                  <a16:creationId xmlns:a16="http://schemas.microsoft.com/office/drawing/2014/main" id="{D6D303CD-B17F-4CAC-8006-BFC8AAF5FC16}"/>
                </a:ext>
              </a:extLst>
            </p:cNvPr>
            <p:cNvSpPr>
              <a:spLocks noChangeArrowheads="1"/>
            </p:cNvSpPr>
            <p:nvPr/>
          </p:nvSpPr>
          <p:spPr bwMode="auto">
            <a:xfrm>
              <a:off x="-400051" y="4984750"/>
              <a:ext cx="98425" cy="95250"/>
            </a:xfrm>
            <a:prstGeom prst="rect">
              <a:avLst/>
            </a:prstGeom>
            <a:solidFill>
              <a:srgbClr val="C1C1C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5" name="Oval 940">
              <a:extLst>
                <a:ext uri="{FF2B5EF4-FFF2-40B4-BE49-F238E27FC236}">
                  <a16:creationId xmlns:a16="http://schemas.microsoft.com/office/drawing/2014/main" id="{80F11ABD-2121-4966-87A6-02CCAA360143}"/>
                </a:ext>
              </a:extLst>
            </p:cNvPr>
            <p:cNvSpPr>
              <a:spLocks noChangeArrowheads="1"/>
            </p:cNvSpPr>
            <p:nvPr/>
          </p:nvSpPr>
          <p:spPr bwMode="auto">
            <a:xfrm>
              <a:off x="-400051" y="5103813"/>
              <a:ext cx="98425" cy="93663"/>
            </a:xfrm>
            <a:prstGeom prst="ellipse">
              <a:avLst/>
            </a:pr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6" name="Oval 941">
              <a:extLst>
                <a:ext uri="{FF2B5EF4-FFF2-40B4-BE49-F238E27FC236}">
                  <a16:creationId xmlns:a16="http://schemas.microsoft.com/office/drawing/2014/main" id="{2F664B66-E6FC-410C-943F-02BEE10848E1}"/>
                </a:ext>
              </a:extLst>
            </p:cNvPr>
            <p:cNvSpPr>
              <a:spLocks noChangeArrowheads="1"/>
            </p:cNvSpPr>
            <p:nvPr/>
          </p:nvSpPr>
          <p:spPr bwMode="auto">
            <a:xfrm>
              <a:off x="-774701" y="4984750"/>
              <a:ext cx="100012" cy="95250"/>
            </a:xfrm>
            <a:prstGeom prst="ellipse">
              <a:avLst/>
            </a:pr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7" name="Oval 942">
              <a:extLst>
                <a:ext uri="{FF2B5EF4-FFF2-40B4-BE49-F238E27FC236}">
                  <a16:creationId xmlns:a16="http://schemas.microsoft.com/office/drawing/2014/main" id="{850964B6-F7D9-4308-84CB-78561A9341B8}"/>
                </a:ext>
              </a:extLst>
            </p:cNvPr>
            <p:cNvSpPr>
              <a:spLocks noChangeArrowheads="1"/>
            </p:cNvSpPr>
            <p:nvPr/>
          </p:nvSpPr>
          <p:spPr bwMode="auto">
            <a:xfrm>
              <a:off x="-587376" y="4984750"/>
              <a:ext cx="98425" cy="95250"/>
            </a:xfrm>
            <a:prstGeom prst="ellipse">
              <a:avLst/>
            </a:pr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8" name="Rectangle 943">
              <a:extLst>
                <a:ext uri="{FF2B5EF4-FFF2-40B4-BE49-F238E27FC236}">
                  <a16:creationId xmlns:a16="http://schemas.microsoft.com/office/drawing/2014/main" id="{4D9EFFE7-980F-426B-B411-E641A90739C2}"/>
                </a:ext>
              </a:extLst>
            </p:cNvPr>
            <p:cNvSpPr>
              <a:spLocks noChangeArrowheads="1"/>
            </p:cNvSpPr>
            <p:nvPr/>
          </p:nvSpPr>
          <p:spPr bwMode="auto">
            <a:xfrm>
              <a:off x="-587376" y="4865688"/>
              <a:ext cx="98425" cy="93663"/>
            </a:xfrm>
            <a:prstGeom prst="rect">
              <a:avLst/>
            </a:prstGeom>
            <a:solidFill>
              <a:srgbClr val="C1C1C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9" name="Rectangle 944" descr="component solutions">
              <a:extLst>
                <a:ext uri="{FF2B5EF4-FFF2-40B4-BE49-F238E27FC236}">
                  <a16:creationId xmlns:a16="http://schemas.microsoft.com/office/drawing/2014/main" id="{240E8437-7140-465F-A365-C3136B0CA3A3}"/>
                </a:ext>
              </a:extLst>
            </p:cNvPr>
            <p:cNvSpPr>
              <a:spLocks noChangeArrowheads="1"/>
            </p:cNvSpPr>
            <p:nvPr/>
          </p:nvSpPr>
          <p:spPr bwMode="auto">
            <a:xfrm>
              <a:off x="-587376" y="5103813"/>
              <a:ext cx="98425" cy="93663"/>
            </a:xfrm>
            <a:prstGeom prst="rect">
              <a:avLst/>
            </a:prstGeom>
            <a:solidFill>
              <a:srgbClr val="C1C1C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90" name="Freeform 945">
              <a:extLst>
                <a:ext uri="{FF2B5EF4-FFF2-40B4-BE49-F238E27FC236}">
                  <a16:creationId xmlns:a16="http://schemas.microsoft.com/office/drawing/2014/main" id="{6AF52149-BCCC-46E4-BFB6-F5C564FDAF85}"/>
                </a:ext>
              </a:extLst>
            </p:cNvPr>
            <p:cNvSpPr>
              <a:spLocks/>
            </p:cNvSpPr>
            <p:nvPr/>
          </p:nvSpPr>
          <p:spPr bwMode="auto">
            <a:xfrm>
              <a:off x="-425451" y="5010150"/>
              <a:ext cx="25400" cy="46038"/>
            </a:xfrm>
            <a:custGeom>
              <a:avLst/>
              <a:gdLst>
                <a:gd name="T0" fmla="*/ 0 w 16"/>
                <a:gd name="T1" fmla="*/ 0 h 29"/>
                <a:gd name="T2" fmla="*/ 16 w 16"/>
                <a:gd name="T3" fmla="*/ 14 h 29"/>
                <a:gd name="T4" fmla="*/ 0 w 16"/>
                <a:gd name="T5" fmla="*/ 29 h 29"/>
                <a:gd name="T6" fmla="*/ 0 w 16"/>
                <a:gd name="T7" fmla="*/ 0 h 29"/>
              </a:gdLst>
              <a:ahLst/>
              <a:cxnLst>
                <a:cxn ang="0">
                  <a:pos x="T0" y="T1"/>
                </a:cxn>
                <a:cxn ang="0">
                  <a:pos x="T2" y="T3"/>
                </a:cxn>
                <a:cxn ang="0">
                  <a:pos x="T4" y="T5"/>
                </a:cxn>
                <a:cxn ang="0">
                  <a:pos x="T6" y="T7"/>
                </a:cxn>
              </a:cxnLst>
              <a:rect l="0" t="0" r="r" b="b"/>
              <a:pathLst>
                <a:path w="16" h="29">
                  <a:moveTo>
                    <a:pt x="0" y="0"/>
                  </a:moveTo>
                  <a:lnTo>
                    <a:pt x="16" y="14"/>
                  </a:lnTo>
                  <a:lnTo>
                    <a:pt x="0" y="29"/>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91" name="Freeform 946">
              <a:extLst>
                <a:ext uri="{FF2B5EF4-FFF2-40B4-BE49-F238E27FC236}">
                  <a16:creationId xmlns:a16="http://schemas.microsoft.com/office/drawing/2014/main" id="{155E371F-71E0-4806-B305-2E8FD954D64C}"/>
                </a:ext>
              </a:extLst>
            </p:cNvPr>
            <p:cNvSpPr>
              <a:spLocks/>
            </p:cNvSpPr>
            <p:nvPr/>
          </p:nvSpPr>
          <p:spPr bwMode="auto">
            <a:xfrm>
              <a:off x="-425451" y="4891088"/>
              <a:ext cx="23812" cy="46038"/>
            </a:xfrm>
            <a:custGeom>
              <a:avLst/>
              <a:gdLst>
                <a:gd name="T0" fmla="*/ 0 w 15"/>
                <a:gd name="T1" fmla="*/ 0 h 29"/>
                <a:gd name="T2" fmla="*/ 15 w 15"/>
                <a:gd name="T3" fmla="*/ 15 h 29"/>
                <a:gd name="T4" fmla="*/ 0 w 15"/>
                <a:gd name="T5" fmla="*/ 29 h 29"/>
                <a:gd name="T6" fmla="*/ 0 w 15"/>
                <a:gd name="T7" fmla="*/ 0 h 29"/>
              </a:gdLst>
              <a:ahLst/>
              <a:cxnLst>
                <a:cxn ang="0">
                  <a:pos x="T0" y="T1"/>
                </a:cxn>
                <a:cxn ang="0">
                  <a:pos x="T2" y="T3"/>
                </a:cxn>
                <a:cxn ang="0">
                  <a:pos x="T4" y="T5"/>
                </a:cxn>
                <a:cxn ang="0">
                  <a:pos x="T6" y="T7"/>
                </a:cxn>
              </a:cxnLst>
              <a:rect l="0" t="0" r="r" b="b"/>
              <a:pathLst>
                <a:path w="15" h="29">
                  <a:moveTo>
                    <a:pt x="0" y="0"/>
                  </a:moveTo>
                  <a:lnTo>
                    <a:pt x="15" y="15"/>
                  </a:lnTo>
                  <a:lnTo>
                    <a:pt x="0" y="29"/>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92" name="Freeform 947">
              <a:extLst>
                <a:ext uri="{FF2B5EF4-FFF2-40B4-BE49-F238E27FC236}">
                  <a16:creationId xmlns:a16="http://schemas.microsoft.com/office/drawing/2014/main" id="{ACE18389-7AB6-499C-BB30-8C0ADBDFAF9C}"/>
                </a:ext>
              </a:extLst>
            </p:cNvPr>
            <p:cNvSpPr>
              <a:spLocks/>
            </p:cNvSpPr>
            <p:nvPr/>
          </p:nvSpPr>
          <p:spPr bwMode="auto">
            <a:xfrm>
              <a:off x="-617538" y="5010150"/>
              <a:ext cx="23812" cy="46038"/>
            </a:xfrm>
            <a:custGeom>
              <a:avLst/>
              <a:gdLst>
                <a:gd name="T0" fmla="*/ 0 w 15"/>
                <a:gd name="T1" fmla="*/ 0 h 29"/>
                <a:gd name="T2" fmla="*/ 15 w 15"/>
                <a:gd name="T3" fmla="*/ 14 h 29"/>
                <a:gd name="T4" fmla="*/ 0 w 15"/>
                <a:gd name="T5" fmla="*/ 29 h 29"/>
                <a:gd name="T6" fmla="*/ 0 w 15"/>
                <a:gd name="T7" fmla="*/ 0 h 29"/>
              </a:gdLst>
              <a:ahLst/>
              <a:cxnLst>
                <a:cxn ang="0">
                  <a:pos x="T0" y="T1"/>
                </a:cxn>
                <a:cxn ang="0">
                  <a:pos x="T2" y="T3"/>
                </a:cxn>
                <a:cxn ang="0">
                  <a:pos x="T4" y="T5"/>
                </a:cxn>
                <a:cxn ang="0">
                  <a:pos x="T6" y="T7"/>
                </a:cxn>
              </a:cxnLst>
              <a:rect l="0" t="0" r="r" b="b"/>
              <a:pathLst>
                <a:path w="15" h="29">
                  <a:moveTo>
                    <a:pt x="0" y="0"/>
                  </a:moveTo>
                  <a:lnTo>
                    <a:pt x="15" y="14"/>
                  </a:lnTo>
                  <a:lnTo>
                    <a:pt x="0" y="29"/>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nvGrpSpPr>
          <p:cNvPr id="93" name="location 1">
            <a:extLst>
              <a:ext uri="{FF2B5EF4-FFF2-40B4-BE49-F238E27FC236}">
                <a16:creationId xmlns:a16="http://schemas.microsoft.com/office/drawing/2014/main" id="{4D03CE1A-BFD7-4C94-BC1B-DB27360158F3}"/>
              </a:ext>
              <a:ext uri="{C183D7F6-B498-43B3-948B-1728B52AA6E4}">
                <adec:decorative xmlns:adec="http://schemas.microsoft.com/office/drawing/2017/decorative" val="1"/>
              </a:ext>
            </a:extLst>
          </p:cNvPr>
          <p:cNvGrpSpPr/>
          <p:nvPr/>
        </p:nvGrpSpPr>
        <p:grpSpPr>
          <a:xfrm>
            <a:off x="2960309" y="1374067"/>
            <a:ext cx="228914" cy="329368"/>
            <a:chOff x="798318" y="5778597"/>
            <a:chExt cx="268482" cy="386300"/>
          </a:xfrm>
        </p:grpSpPr>
        <p:sp>
          <p:nvSpPr>
            <p:cNvPr id="94" name="Freeform 113">
              <a:extLst>
                <a:ext uri="{FF2B5EF4-FFF2-40B4-BE49-F238E27FC236}">
                  <a16:creationId xmlns:a16="http://schemas.microsoft.com/office/drawing/2014/main" id="{031F0EE4-C542-481A-9E16-43428ED6FF24}"/>
                </a:ext>
              </a:extLst>
            </p:cNvPr>
            <p:cNvSpPr>
              <a:spLocks/>
            </p:cNvSpPr>
            <p:nvPr/>
          </p:nvSpPr>
          <p:spPr bwMode="auto">
            <a:xfrm>
              <a:off x="798318" y="5778597"/>
              <a:ext cx="268482" cy="386300"/>
            </a:xfrm>
            <a:custGeom>
              <a:avLst/>
              <a:gdLst>
                <a:gd name="T0" fmla="*/ 131 w 131"/>
                <a:gd name="T1" fmla="*/ 65 h 189"/>
                <a:gd name="T2" fmla="*/ 65 w 131"/>
                <a:gd name="T3" fmla="*/ 189 h 189"/>
                <a:gd name="T4" fmla="*/ 0 w 131"/>
                <a:gd name="T5" fmla="*/ 65 h 189"/>
                <a:gd name="T6" fmla="*/ 65 w 131"/>
                <a:gd name="T7" fmla="*/ 0 h 189"/>
                <a:gd name="T8" fmla="*/ 131 w 131"/>
                <a:gd name="T9" fmla="*/ 65 h 189"/>
              </a:gdLst>
              <a:ahLst/>
              <a:cxnLst>
                <a:cxn ang="0">
                  <a:pos x="T0" y="T1"/>
                </a:cxn>
                <a:cxn ang="0">
                  <a:pos x="T2" y="T3"/>
                </a:cxn>
                <a:cxn ang="0">
                  <a:pos x="T4" y="T5"/>
                </a:cxn>
                <a:cxn ang="0">
                  <a:pos x="T6" y="T7"/>
                </a:cxn>
                <a:cxn ang="0">
                  <a:pos x="T8" y="T9"/>
                </a:cxn>
              </a:cxnLst>
              <a:rect l="0" t="0" r="r" b="b"/>
              <a:pathLst>
                <a:path w="131" h="189">
                  <a:moveTo>
                    <a:pt x="131" y="65"/>
                  </a:moveTo>
                  <a:cubicBezTo>
                    <a:pt x="131" y="117"/>
                    <a:pt x="65" y="189"/>
                    <a:pt x="65" y="189"/>
                  </a:cubicBezTo>
                  <a:cubicBezTo>
                    <a:pt x="65" y="189"/>
                    <a:pt x="0" y="117"/>
                    <a:pt x="0" y="65"/>
                  </a:cubicBezTo>
                  <a:cubicBezTo>
                    <a:pt x="0" y="29"/>
                    <a:pt x="29" y="0"/>
                    <a:pt x="65" y="0"/>
                  </a:cubicBezTo>
                  <a:cubicBezTo>
                    <a:pt x="101" y="0"/>
                    <a:pt x="131" y="29"/>
                    <a:pt x="131" y="65"/>
                  </a:cubicBez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95" name="Oval 94">
              <a:extLst>
                <a:ext uri="{FF2B5EF4-FFF2-40B4-BE49-F238E27FC236}">
                  <a16:creationId xmlns:a16="http://schemas.microsoft.com/office/drawing/2014/main" id="{C95AC97F-ADD9-40F7-89EE-31A3131AEA82}"/>
                </a:ext>
              </a:extLst>
            </p:cNvPr>
            <p:cNvSpPr>
              <a:spLocks noChangeArrowheads="1"/>
            </p:cNvSpPr>
            <p:nvPr/>
          </p:nvSpPr>
          <p:spPr bwMode="auto">
            <a:xfrm>
              <a:off x="875579" y="5857788"/>
              <a:ext cx="110097" cy="11395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nvGrpSpPr>
          <p:cNvPr id="99" name="deposit">
            <a:extLst>
              <a:ext uri="{FF2B5EF4-FFF2-40B4-BE49-F238E27FC236}">
                <a16:creationId xmlns:a16="http://schemas.microsoft.com/office/drawing/2014/main" id="{CA2AEED4-13B6-4730-A4AA-E118056DB965}"/>
              </a:ext>
              <a:ext uri="{C183D7F6-B498-43B3-948B-1728B52AA6E4}">
                <adec:decorative xmlns:adec="http://schemas.microsoft.com/office/drawing/2017/decorative" val="1"/>
              </a:ext>
            </a:extLst>
          </p:cNvPr>
          <p:cNvGrpSpPr/>
          <p:nvPr/>
        </p:nvGrpSpPr>
        <p:grpSpPr>
          <a:xfrm>
            <a:off x="8940981" y="1362736"/>
            <a:ext cx="260972" cy="270666"/>
            <a:chOff x="1698211" y="3026335"/>
            <a:chExt cx="417847" cy="433370"/>
          </a:xfrm>
        </p:grpSpPr>
        <p:sp>
          <p:nvSpPr>
            <p:cNvPr id="100" name="Freeform: Shape 99">
              <a:extLst>
                <a:ext uri="{FF2B5EF4-FFF2-40B4-BE49-F238E27FC236}">
                  <a16:creationId xmlns:a16="http://schemas.microsoft.com/office/drawing/2014/main" id="{553A00F1-8A65-40DA-9715-A499D7763C14}"/>
                </a:ext>
              </a:extLst>
            </p:cNvPr>
            <p:cNvSpPr/>
            <p:nvPr/>
          </p:nvSpPr>
          <p:spPr>
            <a:xfrm>
              <a:off x="1765022" y="3109407"/>
              <a:ext cx="287270" cy="287270"/>
            </a:xfrm>
            <a:custGeom>
              <a:avLst/>
              <a:gdLst>
                <a:gd name="connsiteX0" fmla="*/ 286511 w 287270"/>
                <a:gd name="connsiteY0" fmla="*/ 1481 h 287270"/>
                <a:gd name="connsiteX1" fmla="*/ 1481 w 287270"/>
                <a:gd name="connsiteY1" fmla="*/ 1481 h 287270"/>
                <a:gd name="connsiteX2" fmla="*/ 1481 w 287270"/>
                <a:gd name="connsiteY2" fmla="*/ 286511 h 287270"/>
                <a:gd name="connsiteX3" fmla="*/ 286511 w 287270"/>
                <a:gd name="connsiteY3" fmla="*/ 286511 h 287270"/>
                <a:gd name="connsiteX4" fmla="*/ 286511 w 287270"/>
                <a:gd name="connsiteY4" fmla="*/ 1481 h 287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270" h="287270">
                  <a:moveTo>
                    <a:pt x="286511" y="1481"/>
                  </a:moveTo>
                  <a:lnTo>
                    <a:pt x="1481" y="1481"/>
                  </a:lnTo>
                  <a:lnTo>
                    <a:pt x="1481" y="286511"/>
                  </a:lnTo>
                  <a:lnTo>
                    <a:pt x="286511" y="286511"/>
                  </a:lnTo>
                  <a:lnTo>
                    <a:pt x="286511" y="1481"/>
                  </a:lnTo>
                  <a:close/>
                </a:path>
              </a:pathLst>
            </a:custGeom>
            <a:solidFill>
              <a:srgbClr val="C1C1C1"/>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01" name="Freeform: Shape 100">
              <a:extLst>
                <a:ext uri="{FF2B5EF4-FFF2-40B4-BE49-F238E27FC236}">
                  <a16:creationId xmlns:a16="http://schemas.microsoft.com/office/drawing/2014/main" id="{705F61F0-0E3B-41F6-8DCA-C79D66740BB1}"/>
                </a:ext>
              </a:extLst>
            </p:cNvPr>
            <p:cNvSpPr/>
            <p:nvPr/>
          </p:nvSpPr>
          <p:spPr>
            <a:xfrm>
              <a:off x="1698211" y="3041858"/>
              <a:ext cx="417847" cy="417847"/>
            </a:xfrm>
            <a:custGeom>
              <a:avLst/>
              <a:gdLst>
                <a:gd name="connsiteX0" fmla="*/ 374471 w 417847"/>
                <a:gd name="connsiteY0" fmla="*/ 199136 h 417847"/>
                <a:gd name="connsiteX1" fmla="*/ 374471 w 417847"/>
                <a:gd name="connsiteY1" fmla="*/ 374690 h 417847"/>
                <a:gd name="connsiteX2" fmla="*/ 45095 w 417847"/>
                <a:gd name="connsiteY2" fmla="*/ 374690 h 417847"/>
                <a:gd name="connsiteX3" fmla="*/ 45095 w 417847"/>
                <a:gd name="connsiteY3" fmla="*/ 45242 h 417847"/>
                <a:gd name="connsiteX4" fmla="*/ 155155 w 417847"/>
                <a:gd name="connsiteY4" fmla="*/ 45242 h 417847"/>
                <a:gd name="connsiteX5" fmla="*/ 155155 w 417847"/>
                <a:gd name="connsiteY5" fmla="*/ 1481 h 417847"/>
                <a:gd name="connsiteX6" fmla="*/ 1554 w 417847"/>
                <a:gd name="connsiteY6" fmla="*/ 1773 h 417847"/>
                <a:gd name="connsiteX7" fmla="*/ 1481 w 417847"/>
                <a:gd name="connsiteY7" fmla="*/ 419037 h 417847"/>
                <a:gd name="connsiteX8" fmla="*/ 418451 w 417847"/>
                <a:gd name="connsiteY8" fmla="*/ 418744 h 417847"/>
                <a:gd name="connsiteX9" fmla="*/ 418451 w 417847"/>
                <a:gd name="connsiteY9" fmla="*/ 199136 h 417847"/>
                <a:gd name="connsiteX10" fmla="*/ 374471 w 417847"/>
                <a:gd name="connsiteY10" fmla="*/ 199136 h 41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7847" h="417847">
                  <a:moveTo>
                    <a:pt x="374471" y="199136"/>
                  </a:moveTo>
                  <a:lnTo>
                    <a:pt x="374471" y="374690"/>
                  </a:lnTo>
                  <a:lnTo>
                    <a:pt x="45095" y="374690"/>
                  </a:lnTo>
                  <a:lnTo>
                    <a:pt x="45095" y="45242"/>
                  </a:lnTo>
                  <a:lnTo>
                    <a:pt x="155155" y="45242"/>
                  </a:lnTo>
                  <a:lnTo>
                    <a:pt x="155155" y="1481"/>
                  </a:lnTo>
                  <a:lnTo>
                    <a:pt x="1554" y="1773"/>
                  </a:lnTo>
                  <a:lnTo>
                    <a:pt x="1481" y="419037"/>
                  </a:lnTo>
                  <a:lnTo>
                    <a:pt x="418451" y="418744"/>
                  </a:lnTo>
                  <a:lnTo>
                    <a:pt x="418451" y="199136"/>
                  </a:lnTo>
                  <a:lnTo>
                    <a:pt x="374471" y="199136"/>
                  </a:lnTo>
                  <a:close/>
                </a:path>
              </a:pathLst>
            </a:custGeom>
            <a:solidFill>
              <a:srgbClr val="0078D7"/>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02" name="Freeform: Shape 101">
              <a:extLst>
                <a:ext uri="{FF2B5EF4-FFF2-40B4-BE49-F238E27FC236}">
                  <a16:creationId xmlns:a16="http://schemas.microsoft.com/office/drawing/2014/main" id="{A42E1930-5CD5-4A0B-A4F0-7B428A139BC6}"/>
                </a:ext>
              </a:extLst>
            </p:cNvPr>
            <p:cNvSpPr/>
            <p:nvPr/>
          </p:nvSpPr>
          <p:spPr>
            <a:xfrm rot="6207036" flipV="1">
              <a:off x="1837247" y="3041569"/>
              <a:ext cx="278565" cy="248097"/>
            </a:xfrm>
            <a:custGeom>
              <a:avLst/>
              <a:gdLst>
                <a:gd name="connsiteX0" fmla="*/ 279851 w 278564"/>
                <a:gd name="connsiteY0" fmla="*/ 1481 h 248096"/>
                <a:gd name="connsiteX1" fmla="*/ 267411 w 278564"/>
                <a:gd name="connsiteY1" fmla="*/ 1773 h 248096"/>
                <a:gd name="connsiteX2" fmla="*/ 60974 w 278564"/>
                <a:gd name="connsiteY2" fmla="*/ 132177 h 248096"/>
                <a:gd name="connsiteX3" fmla="*/ 1481 w 278564"/>
                <a:gd name="connsiteY3" fmla="*/ 103638 h 248096"/>
                <a:gd name="connsiteX4" fmla="*/ 52852 w 278564"/>
                <a:gd name="connsiteY4" fmla="*/ 248677 h 248096"/>
                <a:gd name="connsiteX5" fmla="*/ 197233 w 278564"/>
                <a:gd name="connsiteY5" fmla="*/ 197599 h 248096"/>
                <a:gd name="connsiteX6" fmla="*/ 133055 w 278564"/>
                <a:gd name="connsiteY6" fmla="*/ 166791 h 248096"/>
                <a:gd name="connsiteX7" fmla="*/ 279851 w 278564"/>
                <a:gd name="connsiteY7" fmla="*/ 1481 h 248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8564" h="248096">
                  <a:moveTo>
                    <a:pt x="279851" y="1481"/>
                  </a:moveTo>
                  <a:cubicBezTo>
                    <a:pt x="275314" y="1481"/>
                    <a:pt x="271509" y="1554"/>
                    <a:pt x="267411" y="1773"/>
                  </a:cubicBezTo>
                  <a:cubicBezTo>
                    <a:pt x="138178" y="8286"/>
                    <a:pt x="71220" y="114614"/>
                    <a:pt x="60974" y="132177"/>
                  </a:cubicBezTo>
                  <a:lnTo>
                    <a:pt x="1481" y="103638"/>
                  </a:lnTo>
                  <a:lnTo>
                    <a:pt x="52852" y="248677"/>
                  </a:lnTo>
                  <a:lnTo>
                    <a:pt x="197233" y="197599"/>
                  </a:lnTo>
                  <a:lnTo>
                    <a:pt x="133055" y="166791"/>
                  </a:lnTo>
                  <a:cubicBezTo>
                    <a:pt x="155960" y="119591"/>
                    <a:pt x="203526" y="40558"/>
                    <a:pt x="279851" y="1481"/>
                  </a:cubicBezTo>
                  <a:close/>
                </a:path>
              </a:pathLst>
            </a:custGeom>
            <a:solidFill>
              <a:srgbClr val="0078D7"/>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13" name="Oval 12">
            <a:extLst>
              <a:ext uri="{FF2B5EF4-FFF2-40B4-BE49-F238E27FC236}">
                <a16:creationId xmlns:a16="http://schemas.microsoft.com/office/drawing/2014/main" id="{D84DD439-E531-45C6-8729-A49DFE0E5027}"/>
              </a:ext>
              <a:ext uri="{C183D7F6-B498-43B3-948B-1728B52AA6E4}">
                <adec:decorative xmlns:adec="http://schemas.microsoft.com/office/drawing/2017/decorative" val="1"/>
              </a:ext>
            </a:extLst>
          </p:cNvPr>
          <p:cNvSpPr/>
          <p:nvPr/>
        </p:nvSpPr>
        <p:spPr bwMode="auto">
          <a:xfrm>
            <a:off x="6916732" y="1353638"/>
            <a:ext cx="344092" cy="344092"/>
          </a:xfrm>
          <a:prstGeom prst="ellipse">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600" b="1" i="0" u="none" strike="noStrike" kern="1200" cap="none" spc="0" normalizeH="0" baseline="0" noProof="0">
                <a:ln>
                  <a:noFill/>
                </a:ln>
                <a:gradFill>
                  <a:gsLst>
                    <a:gs pos="0">
                      <a:srgbClr val="0078D4"/>
                    </a:gs>
                    <a:gs pos="100000">
                      <a:srgbClr val="0078D4"/>
                    </a:gs>
                  </a:gsLst>
                  <a:lin ang="5400000" scaled="0"/>
                </a:gradFill>
                <a:effectLst/>
                <a:uLnTx/>
                <a:uFillTx/>
                <a:latin typeface="Segoe UI"/>
                <a:ea typeface="Segoe UI" pitchFamily="34" charset="0"/>
                <a:cs typeface="Segoe UI" pitchFamily="34" charset="0"/>
              </a:rPr>
              <a:t>@</a:t>
            </a:r>
          </a:p>
        </p:txBody>
      </p:sp>
      <p:grpSp>
        <p:nvGrpSpPr>
          <p:cNvPr id="103" name="serverless">
            <a:extLst>
              <a:ext uri="{FF2B5EF4-FFF2-40B4-BE49-F238E27FC236}">
                <a16:creationId xmlns:a16="http://schemas.microsoft.com/office/drawing/2014/main" id="{51CA43A4-0353-417F-A5E4-C61791972D9F}"/>
              </a:ext>
              <a:ext uri="{C183D7F6-B498-43B3-948B-1728B52AA6E4}">
                <adec:decorative xmlns:adec="http://schemas.microsoft.com/office/drawing/2017/decorative" val="1"/>
              </a:ext>
            </a:extLst>
          </p:cNvPr>
          <p:cNvGrpSpPr/>
          <p:nvPr/>
        </p:nvGrpSpPr>
        <p:grpSpPr>
          <a:xfrm>
            <a:off x="10807579" y="1339880"/>
            <a:ext cx="355450" cy="355448"/>
            <a:chOff x="2577128" y="2114551"/>
            <a:chExt cx="440844" cy="440842"/>
          </a:xfrm>
        </p:grpSpPr>
        <p:sp>
          <p:nvSpPr>
            <p:cNvPr id="104" name="Freeform: Shape 103">
              <a:extLst>
                <a:ext uri="{FF2B5EF4-FFF2-40B4-BE49-F238E27FC236}">
                  <a16:creationId xmlns:a16="http://schemas.microsoft.com/office/drawing/2014/main" id="{BB83A855-1371-4BA0-A853-7449523BC8DF}"/>
                </a:ext>
              </a:extLst>
            </p:cNvPr>
            <p:cNvSpPr/>
            <p:nvPr/>
          </p:nvSpPr>
          <p:spPr>
            <a:xfrm>
              <a:off x="2670597" y="2113272"/>
              <a:ext cx="254508" cy="436297"/>
            </a:xfrm>
            <a:custGeom>
              <a:avLst/>
              <a:gdLst>
                <a:gd name="connsiteX0" fmla="*/ 1616 w 254507"/>
                <a:gd name="connsiteY0" fmla="*/ 437913 h 436297"/>
                <a:gd name="connsiteX1" fmla="*/ 254013 w 254507"/>
                <a:gd name="connsiteY1" fmla="*/ 437913 h 436297"/>
                <a:gd name="connsiteX2" fmla="*/ 254013 w 254507"/>
                <a:gd name="connsiteY2" fmla="*/ 1616 h 436297"/>
                <a:gd name="connsiteX3" fmla="*/ 1616 w 254507"/>
                <a:gd name="connsiteY3" fmla="*/ 1616 h 436297"/>
                <a:gd name="connsiteX4" fmla="*/ 1616 w 254507"/>
                <a:gd name="connsiteY4" fmla="*/ 437913 h 436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507" h="436297">
                  <a:moveTo>
                    <a:pt x="1616" y="437913"/>
                  </a:moveTo>
                  <a:lnTo>
                    <a:pt x="254013" y="437913"/>
                  </a:lnTo>
                  <a:lnTo>
                    <a:pt x="254013" y="1616"/>
                  </a:lnTo>
                  <a:lnTo>
                    <a:pt x="1616" y="1616"/>
                  </a:lnTo>
                  <a:lnTo>
                    <a:pt x="1616" y="437913"/>
                  </a:lnTo>
                  <a:close/>
                </a:path>
              </a:pathLst>
            </a:custGeom>
            <a:solidFill>
              <a:srgbClr val="C1C1C1"/>
            </a:solidFill>
            <a:ln w="451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05" name="Freeform: Shape 104">
              <a:extLst>
                <a:ext uri="{FF2B5EF4-FFF2-40B4-BE49-F238E27FC236}">
                  <a16:creationId xmlns:a16="http://schemas.microsoft.com/office/drawing/2014/main" id="{A1955C32-431B-47D2-950C-4D31102D13BE}"/>
                </a:ext>
              </a:extLst>
            </p:cNvPr>
            <p:cNvSpPr/>
            <p:nvPr/>
          </p:nvSpPr>
          <p:spPr>
            <a:xfrm>
              <a:off x="2716515" y="2157885"/>
              <a:ext cx="163612" cy="45448"/>
            </a:xfrm>
            <a:custGeom>
              <a:avLst/>
              <a:gdLst>
                <a:gd name="connsiteX0" fmla="*/ 1616 w 163612"/>
                <a:gd name="connsiteY0" fmla="*/ 47228 h 45447"/>
                <a:gd name="connsiteX1" fmla="*/ 162177 w 163612"/>
                <a:gd name="connsiteY1" fmla="*/ 47228 h 45447"/>
                <a:gd name="connsiteX2" fmla="*/ 162177 w 163612"/>
                <a:gd name="connsiteY2" fmla="*/ 1616 h 45447"/>
                <a:gd name="connsiteX3" fmla="*/ 1616 w 163612"/>
                <a:gd name="connsiteY3" fmla="*/ 1616 h 45447"/>
                <a:gd name="connsiteX4" fmla="*/ 1616 w 163612"/>
                <a:gd name="connsiteY4" fmla="*/ 47228 h 45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12" h="45447">
                  <a:moveTo>
                    <a:pt x="1616" y="47228"/>
                  </a:moveTo>
                  <a:lnTo>
                    <a:pt x="162177" y="47228"/>
                  </a:lnTo>
                  <a:lnTo>
                    <a:pt x="162177" y="1616"/>
                  </a:lnTo>
                  <a:lnTo>
                    <a:pt x="1616" y="1616"/>
                  </a:lnTo>
                  <a:lnTo>
                    <a:pt x="1616" y="47228"/>
                  </a:lnTo>
                  <a:close/>
                </a:path>
              </a:pathLst>
            </a:custGeom>
            <a:solidFill>
              <a:schemeClr val="accent1"/>
            </a:solidFill>
            <a:ln w="451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06" name="Freeform: Shape 105">
              <a:extLst>
                <a:ext uri="{FF2B5EF4-FFF2-40B4-BE49-F238E27FC236}">
                  <a16:creationId xmlns:a16="http://schemas.microsoft.com/office/drawing/2014/main" id="{98B5299F-0039-4FDF-B95B-73AFE0D82F08}"/>
                </a:ext>
              </a:extLst>
            </p:cNvPr>
            <p:cNvSpPr/>
            <p:nvPr/>
          </p:nvSpPr>
          <p:spPr>
            <a:xfrm>
              <a:off x="2716515" y="2456508"/>
              <a:ext cx="163612" cy="45448"/>
            </a:xfrm>
            <a:custGeom>
              <a:avLst/>
              <a:gdLst>
                <a:gd name="connsiteX0" fmla="*/ 1616 w 163612"/>
                <a:gd name="connsiteY0" fmla="*/ 47304 h 45447"/>
                <a:gd name="connsiteX1" fmla="*/ 162177 w 163612"/>
                <a:gd name="connsiteY1" fmla="*/ 47304 h 45447"/>
                <a:gd name="connsiteX2" fmla="*/ 162177 w 163612"/>
                <a:gd name="connsiteY2" fmla="*/ 1616 h 45447"/>
                <a:gd name="connsiteX3" fmla="*/ 1616 w 163612"/>
                <a:gd name="connsiteY3" fmla="*/ 1616 h 45447"/>
                <a:gd name="connsiteX4" fmla="*/ 1616 w 163612"/>
                <a:gd name="connsiteY4" fmla="*/ 47304 h 45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12" h="45447">
                  <a:moveTo>
                    <a:pt x="1616" y="47304"/>
                  </a:moveTo>
                  <a:lnTo>
                    <a:pt x="162177" y="47304"/>
                  </a:lnTo>
                  <a:lnTo>
                    <a:pt x="162177" y="1616"/>
                  </a:lnTo>
                  <a:lnTo>
                    <a:pt x="1616" y="1616"/>
                  </a:lnTo>
                  <a:lnTo>
                    <a:pt x="1616" y="47304"/>
                  </a:lnTo>
                  <a:close/>
                </a:path>
              </a:pathLst>
            </a:custGeom>
            <a:solidFill>
              <a:schemeClr val="accent1"/>
            </a:solidFill>
            <a:ln w="451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07" name="Freeform: Shape 106">
              <a:extLst>
                <a:ext uri="{FF2B5EF4-FFF2-40B4-BE49-F238E27FC236}">
                  <a16:creationId xmlns:a16="http://schemas.microsoft.com/office/drawing/2014/main" id="{EE8B5F9C-1E19-494B-AAA6-337DEFE689BA}"/>
                </a:ext>
              </a:extLst>
            </p:cNvPr>
            <p:cNvSpPr/>
            <p:nvPr/>
          </p:nvSpPr>
          <p:spPr>
            <a:xfrm>
              <a:off x="2716515" y="2388088"/>
              <a:ext cx="163612" cy="45448"/>
            </a:xfrm>
            <a:custGeom>
              <a:avLst/>
              <a:gdLst>
                <a:gd name="connsiteX0" fmla="*/ 1616 w 163612"/>
                <a:gd name="connsiteY0" fmla="*/ 47304 h 45447"/>
                <a:gd name="connsiteX1" fmla="*/ 162177 w 163612"/>
                <a:gd name="connsiteY1" fmla="*/ 47304 h 45447"/>
                <a:gd name="connsiteX2" fmla="*/ 162177 w 163612"/>
                <a:gd name="connsiteY2" fmla="*/ 1616 h 45447"/>
                <a:gd name="connsiteX3" fmla="*/ 1616 w 163612"/>
                <a:gd name="connsiteY3" fmla="*/ 1616 h 45447"/>
                <a:gd name="connsiteX4" fmla="*/ 1616 w 163612"/>
                <a:gd name="connsiteY4" fmla="*/ 47304 h 45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12" h="45447">
                  <a:moveTo>
                    <a:pt x="1616" y="47304"/>
                  </a:moveTo>
                  <a:lnTo>
                    <a:pt x="162177" y="47304"/>
                  </a:lnTo>
                  <a:lnTo>
                    <a:pt x="162177" y="1616"/>
                  </a:lnTo>
                  <a:lnTo>
                    <a:pt x="1616" y="1616"/>
                  </a:lnTo>
                  <a:lnTo>
                    <a:pt x="1616" y="47304"/>
                  </a:lnTo>
                  <a:close/>
                </a:path>
              </a:pathLst>
            </a:custGeom>
            <a:solidFill>
              <a:schemeClr val="accent1"/>
            </a:solidFill>
            <a:ln w="451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08" name="Freeform: Shape 107">
              <a:extLst>
                <a:ext uri="{FF2B5EF4-FFF2-40B4-BE49-F238E27FC236}">
                  <a16:creationId xmlns:a16="http://schemas.microsoft.com/office/drawing/2014/main" id="{29AB76C2-07DD-42F5-84FF-4FBF384829CE}"/>
                </a:ext>
              </a:extLst>
            </p:cNvPr>
            <p:cNvSpPr/>
            <p:nvPr/>
          </p:nvSpPr>
          <p:spPr>
            <a:xfrm>
              <a:off x="2716515" y="2253698"/>
              <a:ext cx="163612" cy="90895"/>
            </a:xfrm>
            <a:custGeom>
              <a:avLst/>
              <a:gdLst>
                <a:gd name="connsiteX0" fmla="*/ 142585 w 163612"/>
                <a:gd name="connsiteY0" fmla="*/ 51743 h 90895"/>
                <a:gd name="connsiteX1" fmla="*/ 137075 w 163612"/>
                <a:gd name="connsiteY1" fmla="*/ 51743 h 90895"/>
                <a:gd name="connsiteX2" fmla="*/ 106999 w 163612"/>
                <a:gd name="connsiteY2" fmla="*/ 21667 h 90895"/>
                <a:gd name="connsiteX3" fmla="*/ 99958 w 163612"/>
                <a:gd name="connsiteY3" fmla="*/ 22509 h 90895"/>
                <a:gd name="connsiteX4" fmla="*/ 61846 w 163612"/>
                <a:gd name="connsiteY4" fmla="*/ 1616 h 90895"/>
                <a:gd name="connsiteX5" fmla="*/ 16693 w 163612"/>
                <a:gd name="connsiteY5" fmla="*/ 46769 h 90895"/>
                <a:gd name="connsiteX6" fmla="*/ 16999 w 163612"/>
                <a:gd name="connsiteY6" fmla="*/ 52279 h 90895"/>
                <a:gd name="connsiteX7" fmla="*/ 1616 w 163612"/>
                <a:gd name="connsiteY7" fmla="*/ 71412 h 90895"/>
                <a:gd name="connsiteX8" fmla="*/ 1616 w 163612"/>
                <a:gd name="connsiteY8" fmla="*/ 72407 h 90895"/>
                <a:gd name="connsiteX9" fmla="*/ 21208 w 163612"/>
                <a:gd name="connsiteY9" fmla="*/ 91998 h 90895"/>
                <a:gd name="connsiteX10" fmla="*/ 142585 w 163612"/>
                <a:gd name="connsiteY10" fmla="*/ 91998 h 90895"/>
                <a:gd name="connsiteX11" fmla="*/ 162177 w 163612"/>
                <a:gd name="connsiteY11" fmla="*/ 72407 h 90895"/>
                <a:gd name="connsiteX12" fmla="*/ 162177 w 163612"/>
                <a:gd name="connsiteY12" fmla="*/ 71412 h 90895"/>
                <a:gd name="connsiteX13" fmla="*/ 142585 w 163612"/>
                <a:gd name="connsiteY13" fmla="*/ 51743 h 90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3612" h="90895">
                  <a:moveTo>
                    <a:pt x="142585" y="51743"/>
                  </a:moveTo>
                  <a:lnTo>
                    <a:pt x="137075" y="51743"/>
                  </a:lnTo>
                  <a:cubicBezTo>
                    <a:pt x="137075" y="35136"/>
                    <a:pt x="123606" y="21667"/>
                    <a:pt x="106999" y="21667"/>
                  </a:cubicBezTo>
                  <a:cubicBezTo>
                    <a:pt x="104550" y="21667"/>
                    <a:pt x="102177" y="21973"/>
                    <a:pt x="99958" y="22509"/>
                  </a:cubicBezTo>
                  <a:cubicBezTo>
                    <a:pt x="91922" y="9958"/>
                    <a:pt x="77917" y="1616"/>
                    <a:pt x="61846" y="1616"/>
                  </a:cubicBezTo>
                  <a:cubicBezTo>
                    <a:pt x="36897" y="1616"/>
                    <a:pt x="16693" y="21820"/>
                    <a:pt x="16693" y="46769"/>
                  </a:cubicBezTo>
                  <a:cubicBezTo>
                    <a:pt x="16693" y="48606"/>
                    <a:pt x="16846" y="50442"/>
                    <a:pt x="16999" y="52279"/>
                  </a:cubicBezTo>
                  <a:cubicBezTo>
                    <a:pt x="8198" y="54193"/>
                    <a:pt x="1616" y="61998"/>
                    <a:pt x="1616" y="71412"/>
                  </a:cubicBezTo>
                  <a:lnTo>
                    <a:pt x="1616" y="72407"/>
                  </a:lnTo>
                  <a:cubicBezTo>
                    <a:pt x="1616" y="83197"/>
                    <a:pt x="10417" y="91998"/>
                    <a:pt x="21208" y="91998"/>
                  </a:cubicBezTo>
                  <a:lnTo>
                    <a:pt x="142585" y="91998"/>
                  </a:lnTo>
                  <a:cubicBezTo>
                    <a:pt x="153376" y="91998"/>
                    <a:pt x="162177" y="83197"/>
                    <a:pt x="162177" y="72407"/>
                  </a:cubicBezTo>
                  <a:lnTo>
                    <a:pt x="162177" y="71412"/>
                  </a:lnTo>
                  <a:cubicBezTo>
                    <a:pt x="162177" y="60468"/>
                    <a:pt x="153376" y="51743"/>
                    <a:pt x="142585" y="51743"/>
                  </a:cubicBezTo>
                  <a:close/>
                </a:path>
              </a:pathLst>
            </a:custGeom>
            <a:solidFill>
              <a:srgbClr val="FFFFFF"/>
            </a:solidFill>
            <a:ln w="451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115" name="online">
            <a:extLst>
              <a:ext uri="{FF2B5EF4-FFF2-40B4-BE49-F238E27FC236}">
                <a16:creationId xmlns:a16="http://schemas.microsoft.com/office/drawing/2014/main" id="{0B6A3FA9-0FB1-4143-A528-97B763E2870F}"/>
              </a:ext>
              <a:ext uri="{C183D7F6-B498-43B3-948B-1728B52AA6E4}">
                <adec:decorative xmlns:adec="http://schemas.microsoft.com/office/drawing/2017/decorative" val="1"/>
              </a:ext>
            </a:extLst>
          </p:cNvPr>
          <p:cNvGrpSpPr/>
          <p:nvPr/>
        </p:nvGrpSpPr>
        <p:grpSpPr>
          <a:xfrm>
            <a:off x="1730185" y="2691170"/>
            <a:ext cx="323351" cy="323351"/>
            <a:chOff x="4472102" y="5773612"/>
            <a:chExt cx="436448" cy="436448"/>
          </a:xfrm>
        </p:grpSpPr>
        <p:sp>
          <p:nvSpPr>
            <p:cNvPr id="116" name="Freeform: Shape 115">
              <a:extLst>
                <a:ext uri="{FF2B5EF4-FFF2-40B4-BE49-F238E27FC236}">
                  <a16:creationId xmlns:a16="http://schemas.microsoft.com/office/drawing/2014/main" id="{69089259-2C95-4890-8C3F-B3FB7858853D}"/>
                </a:ext>
              </a:extLst>
            </p:cNvPr>
            <p:cNvSpPr/>
            <p:nvPr/>
          </p:nvSpPr>
          <p:spPr>
            <a:xfrm>
              <a:off x="4720145" y="5989603"/>
              <a:ext cx="4499" cy="4499"/>
            </a:xfrm>
            <a:custGeom>
              <a:avLst/>
              <a:gdLst>
                <a:gd name="connsiteX0" fmla="*/ 1566 w 4499"/>
                <a:gd name="connsiteY0" fmla="*/ 1566 h 0"/>
                <a:gd name="connsiteX1" fmla="*/ 5585 w 4499"/>
                <a:gd name="connsiteY1" fmla="*/ 1566 h 0"/>
              </a:gdLst>
              <a:ahLst/>
              <a:cxnLst>
                <a:cxn ang="0">
                  <a:pos x="connsiteX0" y="connsiteY0"/>
                </a:cxn>
                <a:cxn ang="0">
                  <a:pos x="connsiteX1" y="connsiteY1"/>
                </a:cxn>
              </a:cxnLst>
              <a:rect l="l" t="t" r="r" b="b"/>
              <a:pathLst>
                <a:path w="4499">
                  <a:moveTo>
                    <a:pt x="1566" y="1566"/>
                  </a:moveTo>
                  <a:lnTo>
                    <a:pt x="5585" y="1566"/>
                  </a:lnTo>
                </a:path>
              </a:pathLst>
            </a:custGeom>
            <a:noFill/>
            <a:ln w="4419" cap="flat">
              <a:solidFill>
                <a:srgbClr val="75757A"/>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17" name="Freeform: Shape 116">
              <a:extLst>
                <a:ext uri="{FF2B5EF4-FFF2-40B4-BE49-F238E27FC236}">
                  <a16:creationId xmlns:a16="http://schemas.microsoft.com/office/drawing/2014/main" id="{BA83131B-7B9A-49C9-8017-9BA45BD92839}"/>
                </a:ext>
              </a:extLst>
            </p:cNvPr>
            <p:cNvSpPr/>
            <p:nvPr/>
          </p:nvSpPr>
          <p:spPr>
            <a:xfrm>
              <a:off x="4720145" y="5823949"/>
              <a:ext cx="4499" cy="4499"/>
            </a:xfrm>
            <a:custGeom>
              <a:avLst/>
              <a:gdLst>
                <a:gd name="connsiteX0" fmla="*/ 1566 w 4499"/>
                <a:gd name="connsiteY0" fmla="*/ 1566 h 0"/>
                <a:gd name="connsiteX1" fmla="*/ 5585 w 4499"/>
                <a:gd name="connsiteY1" fmla="*/ 1566 h 0"/>
              </a:gdLst>
              <a:ahLst/>
              <a:cxnLst>
                <a:cxn ang="0">
                  <a:pos x="connsiteX0" y="connsiteY0"/>
                </a:cxn>
                <a:cxn ang="0">
                  <a:pos x="connsiteX1" y="connsiteY1"/>
                </a:cxn>
              </a:cxnLst>
              <a:rect l="l" t="t" r="r" b="b"/>
              <a:pathLst>
                <a:path w="4499">
                  <a:moveTo>
                    <a:pt x="1566" y="1566"/>
                  </a:moveTo>
                  <a:lnTo>
                    <a:pt x="5585" y="1566"/>
                  </a:lnTo>
                </a:path>
              </a:pathLst>
            </a:custGeom>
            <a:noFill/>
            <a:ln w="4419" cap="flat">
              <a:solidFill>
                <a:srgbClr val="75757A"/>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18" name="Freeform: Shape 117">
              <a:extLst>
                <a:ext uri="{FF2B5EF4-FFF2-40B4-BE49-F238E27FC236}">
                  <a16:creationId xmlns:a16="http://schemas.microsoft.com/office/drawing/2014/main" id="{8229ACE9-F007-4FBE-A653-E1EA3DEA7AC9}"/>
                </a:ext>
              </a:extLst>
            </p:cNvPr>
            <p:cNvSpPr/>
            <p:nvPr/>
          </p:nvSpPr>
          <p:spPr>
            <a:xfrm>
              <a:off x="4473724" y="5778339"/>
              <a:ext cx="427449" cy="427449"/>
            </a:xfrm>
            <a:custGeom>
              <a:avLst/>
              <a:gdLst>
                <a:gd name="connsiteX0" fmla="*/ 215909 w 427449"/>
                <a:gd name="connsiteY0" fmla="*/ 428976 h 427449"/>
                <a:gd name="connsiteX1" fmla="*/ 430252 w 427449"/>
                <a:gd name="connsiteY1" fmla="*/ 215233 h 427449"/>
                <a:gd name="connsiteX2" fmla="*/ 215909 w 427449"/>
                <a:gd name="connsiteY2" fmla="*/ 1566 h 427449"/>
                <a:gd name="connsiteX3" fmla="*/ 1566 w 427449"/>
                <a:gd name="connsiteY3" fmla="*/ 215233 h 427449"/>
                <a:gd name="connsiteX4" fmla="*/ 215909 w 427449"/>
                <a:gd name="connsiteY4" fmla="*/ 428976 h 427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449" h="427449">
                  <a:moveTo>
                    <a:pt x="215909" y="428976"/>
                  </a:moveTo>
                  <a:cubicBezTo>
                    <a:pt x="333927" y="428976"/>
                    <a:pt x="430252" y="332920"/>
                    <a:pt x="430252" y="215233"/>
                  </a:cubicBezTo>
                  <a:cubicBezTo>
                    <a:pt x="430252" y="97546"/>
                    <a:pt x="333851" y="1566"/>
                    <a:pt x="215909" y="1566"/>
                  </a:cubicBezTo>
                  <a:cubicBezTo>
                    <a:pt x="97891" y="1566"/>
                    <a:pt x="1566" y="97621"/>
                    <a:pt x="1566" y="215233"/>
                  </a:cubicBezTo>
                  <a:cubicBezTo>
                    <a:pt x="1566" y="332845"/>
                    <a:pt x="97891" y="428976"/>
                    <a:pt x="215909" y="428976"/>
                  </a:cubicBez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19" name="Freeform: Shape 118">
              <a:extLst>
                <a:ext uri="{FF2B5EF4-FFF2-40B4-BE49-F238E27FC236}">
                  <a16:creationId xmlns:a16="http://schemas.microsoft.com/office/drawing/2014/main" id="{CF31532B-9F6D-4038-B5C1-E987B12FDAC3}"/>
                </a:ext>
              </a:extLst>
            </p:cNvPr>
            <p:cNvSpPr/>
            <p:nvPr/>
          </p:nvSpPr>
          <p:spPr>
            <a:xfrm>
              <a:off x="4686399" y="5779112"/>
              <a:ext cx="4499" cy="427449"/>
            </a:xfrm>
            <a:custGeom>
              <a:avLst/>
              <a:gdLst>
                <a:gd name="connsiteX0" fmla="*/ 5585 w 4499"/>
                <a:gd name="connsiteY0" fmla="*/ 1566 h 427449"/>
                <a:gd name="connsiteX1" fmla="*/ 1566 w 4499"/>
                <a:gd name="connsiteY1" fmla="*/ 1566 h 427449"/>
                <a:gd name="connsiteX2" fmla="*/ 1566 w 4499"/>
                <a:gd name="connsiteY2" fmla="*/ 428220 h 427449"/>
                <a:gd name="connsiteX3" fmla="*/ 5585 w 4499"/>
                <a:gd name="connsiteY3" fmla="*/ 428220 h 427449"/>
                <a:gd name="connsiteX4" fmla="*/ 5585 w 4499"/>
                <a:gd name="connsiteY4" fmla="*/ 1566 h 427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9" h="427449">
                  <a:moveTo>
                    <a:pt x="5585" y="1566"/>
                  </a:moveTo>
                  <a:lnTo>
                    <a:pt x="1566" y="1566"/>
                  </a:lnTo>
                  <a:lnTo>
                    <a:pt x="1566" y="428220"/>
                  </a:lnTo>
                  <a:lnTo>
                    <a:pt x="5585" y="428220"/>
                  </a:lnTo>
                  <a:lnTo>
                    <a:pt x="5585" y="1566"/>
                  </a:ln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20" name="Freeform: Shape 119">
              <a:extLst>
                <a:ext uri="{FF2B5EF4-FFF2-40B4-BE49-F238E27FC236}">
                  <a16:creationId xmlns:a16="http://schemas.microsoft.com/office/drawing/2014/main" id="{1024D67F-9A24-4A82-BFE5-6707A7F1A764}"/>
                </a:ext>
              </a:extLst>
            </p:cNvPr>
            <p:cNvSpPr/>
            <p:nvPr/>
          </p:nvSpPr>
          <p:spPr>
            <a:xfrm>
              <a:off x="4472131" y="5888013"/>
              <a:ext cx="431949" cy="211475"/>
            </a:xfrm>
            <a:custGeom>
              <a:avLst/>
              <a:gdLst>
                <a:gd name="connsiteX0" fmla="*/ 217502 w 431948"/>
                <a:gd name="connsiteY0" fmla="*/ 211224 h 211474"/>
                <a:gd name="connsiteX1" fmla="*/ 1566 w 431948"/>
                <a:gd name="connsiteY1" fmla="*/ 106395 h 211474"/>
                <a:gd name="connsiteX2" fmla="*/ 217502 w 431948"/>
                <a:gd name="connsiteY2" fmla="*/ 1566 h 211474"/>
                <a:gd name="connsiteX3" fmla="*/ 433438 w 431948"/>
                <a:gd name="connsiteY3" fmla="*/ 106395 h 211474"/>
                <a:gd name="connsiteX4" fmla="*/ 217502 w 431948"/>
                <a:gd name="connsiteY4" fmla="*/ 211224 h 211474"/>
                <a:gd name="connsiteX5" fmla="*/ 217502 w 431948"/>
                <a:gd name="connsiteY5" fmla="*/ 4742 h 211474"/>
                <a:gd name="connsiteX6" fmla="*/ 5585 w 431948"/>
                <a:gd name="connsiteY6" fmla="*/ 105563 h 211474"/>
                <a:gd name="connsiteX7" fmla="*/ 217502 w 431948"/>
                <a:gd name="connsiteY7" fmla="*/ 206384 h 211474"/>
                <a:gd name="connsiteX8" fmla="*/ 429418 w 431948"/>
                <a:gd name="connsiteY8" fmla="*/ 105563 h 211474"/>
                <a:gd name="connsiteX9" fmla="*/ 217502 w 431948"/>
                <a:gd name="connsiteY9" fmla="*/ 4742 h 21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1948" h="211474">
                  <a:moveTo>
                    <a:pt x="217502" y="211224"/>
                  </a:moveTo>
                  <a:cubicBezTo>
                    <a:pt x="98650" y="211224"/>
                    <a:pt x="1566" y="164029"/>
                    <a:pt x="1566" y="106395"/>
                  </a:cubicBezTo>
                  <a:cubicBezTo>
                    <a:pt x="1566" y="48762"/>
                    <a:pt x="98650" y="1566"/>
                    <a:pt x="217502" y="1566"/>
                  </a:cubicBezTo>
                  <a:cubicBezTo>
                    <a:pt x="336354" y="1566"/>
                    <a:pt x="433438" y="48762"/>
                    <a:pt x="433438" y="106395"/>
                  </a:cubicBezTo>
                  <a:cubicBezTo>
                    <a:pt x="433362" y="164029"/>
                    <a:pt x="336278" y="211224"/>
                    <a:pt x="217502" y="211224"/>
                  </a:cubicBezTo>
                  <a:close/>
                  <a:moveTo>
                    <a:pt x="217502" y="4742"/>
                  </a:moveTo>
                  <a:cubicBezTo>
                    <a:pt x="100318" y="4742"/>
                    <a:pt x="5585" y="50350"/>
                    <a:pt x="5585" y="105563"/>
                  </a:cubicBezTo>
                  <a:cubicBezTo>
                    <a:pt x="5585" y="160776"/>
                    <a:pt x="100318" y="206384"/>
                    <a:pt x="217502" y="206384"/>
                  </a:cubicBezTo>
                  <a:cubicBezTo>
                    <a:pt x="334685" y="206384"/>
                    <a:pt x="429418" y="160776"/>
                    <a:pt x="429418" y="105563"/>
                  </a:cubicBezTo>
                  <a:cubicBezTo>
                    <a:pt x="429342" y="50350"/>
                    <a:pt x="334685" y="4742"/>
                    <a:pt x="217502" y="4742"/>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21" name="Freeform: Shape 120">
              <a:extLst>
                <a:ext uri="{FF2B5EF4-FFF2-40B4-BE49-F238E27FC236}">
                  <a16:creationId xmlns:a16="http://schemas.microsoft.com/office/drawing/2014/main" id="{B2B8968C-969A-4F96-B019-32972C3A3B34}"/>
                </a:ext>
              </a:extLst>
            </p:cNvPr>
            <p:cNvSpPr/>
            <p:nvPr/>
          </p:nvSpPr>
          <p:spPr>
            <a:xfrm>
              <a:off x="4582938" y="5777513"/>
              <a:ext cx="211475" cy="431949"/>
            </a:xfrm>
            <a:custGeom>
              <a:avLst/>
              <a:gdLst>
                <a:gd name="connsiteX0" fmla="*/ 106689 w 211474"/>
                <a:gd name="connsiteY0" fmla="*/ 432228 h 431948"/>
                <a:gd name="connsiteX1" fmla="*/ 1566 w 211474"/>
                <a:gd name="connsiteY1" fmla="*/ 216897 h 431948"/>
                <a:gd name="connsiteX2" fmla="*/ 106689 w 211474"/>
                <a:gd name="connsiteY2" fmla="*/ 1566 h 431948"/>
                <a:gd name="connsiteX3" fmla="*/ 211813 w 211474"/>
                <a:gd name="connsiteY3" fmla="*/ 216897 h 431948"/>
                <a:gd name="connsiteX4" fmla="*/ 106689 w 211474"/>
                <a:gd name="connsiteY4" fmla="*/ 432228 h 431948"/>
                <a:gd name="connsiteX5" fmla="*/ 106689 w 211474"/>
                <a:gd name="connsiteY5" fmla="*/ 4742 h 431948"/>
                <a:gd name="connsiteX6" fmla="*/ 5585 w 211474"/>
                <a:gd name="connsiteY6" fmla="*/ 216065 h 431948"/>
                <a:gd name="connsiteX7" fmla="*/ 106689 w 211474"/>
                <a:gd name="connsiteY7" fmla="*/ 427387 h 431948"/>
                <a:gd name="connsiteX8" fmla="*/ 207793 w 211474"/>
                <a:gd name="connsiteY8" fmla="*/ 216065 h 431948"/>
                <a:gd name="connsiteX9" fmla="*/ 106689 w 211474"/>
                <a:gd name="connsiteY9" fmla="*/ 4742 h 43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1474" h="431948">
                  <a:moveTo>
                    <a:pt x="106689" y="432228"/>
                  </a:moveTo>
                  <a:cubicBezTo>
                    <a:pt x="48894" y="432228"/>
                    <a:pt x="1566" y="335416"/>
                    <a:pt x="1566" y="216897"/>
                  </a:cubicBezTo>
                  <a:cubicBezTo>
                    <a:pt x="1566" y="98378"/>
                    <a:pt x="48894" y="1566"/>
                    <a:pt x="106689" y="1566"/>
                  </a:cubicBezTo>
                  <a:cubicBezTo>
                    <a:pt x="164484" y="1566"/>
                    <a:pt x="211813" y="98453"/>
                    <a:pt x="211813" y="216897"/>
                  </a:cubicBezTo>
                  <a:cubicBezTo>
                    <a:pt x="211813" y="335341"/>
                    <a:pt x="164484" y="432228"/>
                    <a:pt x="106689" y="432228"/>
                  </a:cubicBezTo>
                  <a:close/>
                  <a:moveTo>
                    <a:pt x="106689" y="4742"/>
                  </a:moveTo>
                  <a:cubicBezTo>
                    <a:pt x="50486" y="4742"/>
                    <a:pt x="5585" y="99210"/>
                    <a:pt x="5585" y="216065"/>
                  </a:cubicBezTo>
                  <a:cubicBezTo>
                    <a:pt x="5585" y="332920"/>
                    <a:pt x="51321" y="427387"/>
                    <a:pt x="106689" y="427387"/>
                  </a:cubicBezTo>
                  <a:cubicBezTo>
                    <a:pt x="162057" y="427387"/>
                    <a:pt x="207793" y="332920"/>
                    <a:pt x="207793" y="216065"/>
                  </a:cubicBezTo>
                  <a:cubicBezTo>
                    <a:pt x="207793" y="99210"/>
                    <a:pt x="162816" y="4742"/>
                    <a:pt x="106689" y="4742"/>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22" name="Freeform: Shape 121">
              <a:extLst>
                <a:ext uri="{FF2B5EF4-FFF2-40B4-BE49-F238E27FC236}">
                  <a16:creationId xmlns:a16="http://schemas.microsoft.com/office/drawing/2014/main" id="{3A5E2F12-B28D-4543-9D53-3D6B601270EA}"/>
                </a:ext>
              </a:extLst>
            </p:cNvPr>
            <p:cNvSpPr/>
            <p:nvPr/>
          </p:nvSpPr>
          <p:spPr>
            <a:xfrm>
              <a:off x="4474548" y="5990429"/>
              <a:ext cx="427449" cy="4499"/>
            </a:xfrm>
            <a:custGeom>
              <a:avLst/>
              <a:gdLst>
                <a:gd name="connsiteX0" fmla="*/ 429343 w 427449"/>
                <a:gd name="connsiteY0" fmla="*/ 1566 h 4499"/>
                <a:gd name="connsiteX1" fmla="*/ 1566 w 427449"/>
                <a:gd name="connsiteY1" fmla="*/ 1566 h 4499"/>
                <a:gd name="connsiteX2" fmla="*/ 1566 w 427449"/>
                <a:gd name="connsiteY2" fmla="*/ 5574 h 4499"/>
                <a:gd name="connsiteX3" fmla="*/ 429418 w 427449"/>
                <a:gd name="connsiteY3" fmla="*/ 5574 h 4499"/>
                <a:gd name="connsiteX4" fmla="*/ 429418 w 427449"/>
                <a:gd name="connsiteY4" fmla="*/ 1566 h 4499"/>
                <a:gd name="connsiteX5" fmla="*/ 429343 w 427449"/>
                <a:gd name="connsiteY5" fmla="*/ 1566 h 4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449" h="4499">
                  <a:moveTo>
                    <a:pt x="429343" y="1566"/>
                  </a:moveTo>
                  <a:lnTo>
                    <a:pt x="1566" y="1566"/>
                  </a:lnTo>
                  <a:lnTo>
                    <a:pt x="1566" y="5574"/>
                  </a:lnTo>
                  <a:lnTo>
                    <a:pt x="429418" y="5574"/>
                  </a:lnTo>
                  <a:lnTo>
                    <a:pt x="429418" y="1566"/>
                  </a:lnTo>
                  <a:lnTo>
                    <a:pt x="429343" y="1566"/>
                  </a:ln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23" name="Freeform: Shape 122">
              <a:extLst>
                <a:ext uri="{FF2B5EF4-FFF2-40B4-BE49-F238E27FC236}">
                  <a16:creationId xmlns:a16="http://schemas.microsoft.com/office/drawing/2014/main" id="{A7218048-903B-4BED-83E2-7010C75263F9}"/>
                </a:ext>
              </a:extLst>
            </p:cNvPr>
            <p:cNvSpPr/>
            <p:nvPr/>
          </p:nvSpPr>
          <p:spPr>
            <a:xfrm>
              <a:off x="4668794" y="6076041"/>
              <a:ext cx="40495" cy="40495"/>
            </a:xfrm>
            <a:custGeom>
              <a:avLst/>
              <a:gdLst>
                <a:gd name="connsiteX0" fmla="*/ 20830 w 40495"/>
                <a:gd name="connsiteY0" fmla="*/ 39988 h 40495"/>
                <a:gd name="connsiteX1" fmla="*/ 40096 w 40495"/>
                <a:gd name="connsiteY1" fmla="*/ 20777 h 40495"/>
                <a:gd name="connsiteX2" fmla="*/ 20830 w 40495"/>
                <a:gd name="connsiteY2" fmla="*/ 1566 h 40495"/>
                <a:gd name="connsiteX3" fmla="*/ 1566 w 40495"/>
                <a:gd name="connsiteY3" fmla="*/ 20777 h 40495"/>
                <a:gd name="connsiteX4" fmla="*/ 20830 w 40495"/>
                <a:gd name="connsiteY4" fmla="*/ 39988 h 40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95" h="40495">
                  <a:moveTo>
                    <a:pt x="20830" y="39988"/>
                  </a:moveTo>
                  <a:cubicBezTo>
                    <a:pt x="31298" y="39988"/>
                    <a:pt x="40096" y="31214"/>
                    <a:pt x="40096" y="20777"/>
                  </a:cubicBezTo>
                  <a:cubicBezTo>
                    <a:pt x="40096" y="10339"/>
                    <a:pt x="31298" y="1566"/>
                    <a:pt x="20830" y="1566"/>
                  </a:cubicBezTo>
                  <a:cubicBezTo>
                    <a:pt x="10364" y="1566"/>
                    <a:pt x="1566" y="10339"/>
                    <a:pt x="1566" y="20777"/>
                  </a:cubicBezTo>
                  <a:cubicBezTo>
                    <a:pt x="1566" y="31214"/>
                    <a:pt x="10364" y="39988"/>
                    <a:pt x="20830" y="39988"/>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24" name="Freeform: Shape 123">
              <a:extLst>
                <a:ext uri="{FF2B5EF4-FFF2-40B4-BE49-F238E27FC236}">
                  <a16:creationId xmlns:a16="http://schemas.microsoft.com/office/drawing/2014/main" id="{F7F46775-BEED-43C5-BC22-C996837C0ADC}"/>
                </a:ext>
              </a:extLst>
            </p:cNvPr>
            <p:cNvSpPr/>
            <p:nvPr/>
          </p:nvSpPr>
          <p:spPr>
            <a:xfrm>
              <a:off x="4568457" y="5975981"/>
              <a:ext cx="31496" cy="31496"/>
            </a:xfrm>
            <a:custGeom>
              <a:avLst/>
              <a:gdLst>
                <a:gd name="connsiteX0" fmla="*/ 17645 w 31496"/>
                <a:gd name="connsiteY0" fmla="*/ 33635 h 31496"/>
                <a:gd name="connsiteX1" fmla="*/ 33725 w 31496"/>
                <a:gd name="connsiteY1" fmla="*/ 17600 h 31496"/>
                <a:gd name="connsiteX2" fmla="*/ 17645 w 31496"/>
                <a:gd name="connsiteY2" fmla="*/ 1566 h 31496"/>
                <a:gd name="connsiteX3" fmla="*/ 1566 w 31496"/>
                <a:gd name="connsiteY3" fmla="*/ 17600 h 31496"/>
                <a:gd name="connsiteX4" fmla="*/ 17645 w 31496"/>
                <a:gd name="connsiteY4" fmla="*/ 33635 h 31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96" h="31496">
                  <a:moveTo>
                    <a:pt x="17645" y="33635"/>
                  </a:moveTo>
                  <a:cubicBezTo>
                    <a:pt x="26444" y="33635"/>
                    <a:pt x="33725" y="26449"/>
                    <a:pt x="33725" y="17600"/>
                  </a:cubicBezTo>
                  <a:cubicBezTo>
                    <a:pt x="33725" y="8826"/>
                    <a:pt x="26519" y="1566"/>
                    <a:pt x="17645" y="1566"/>
                  </a:cubicBezTo>
                  <a:cubicBezTo>
                    <a:pt x="8847" y="1566"/>
                    <a:pt x="1566" y="8751"/>
                    <a:pt x="1566" y="17600"/>
                  </a:cubicBezTo>
                  <a:cubicBezTo>
                    <a:pt x="1566" y="26449"/>
                    <a:pt x="8771" y="33635"/>
                    <a:pt x="17645" y="33635"/>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25" name="Freeform: Shape 124">
              <a:extLst>
                <a:ext uri="{FF2B5EF4-FFF2-40B4-BE49-F238E27FC236}">
                  <a16:creationId xmlns:a16="http://schemas.microsoft.com/office/drawing/2014/main" id="{EECFB6AC-47B4-4000-9045-DB3D42E16D22}"/>
                </a:ext>
              </a:extLst>
            </p:cNvPr>
            <p:cNvSpPr/>
            <p:nvPr/>
          </p:nvSpPr>
          <p:spPr>
            <a:xfrm>
              <a:off x="4666676" y="5969777"/>
              <a:ext cx="44995" cy="44995"/>
            </a:xfrm>
            <a:custGeom>
              <a:avLst/>
              <a:gdLst>
                <a:gd name="connsiteX0" fmla="*/ 23561 w 44994"/>
                <a:gd name="connsiteY0" fmla="*/ 45434 h 44994"/>
                <a:gd name="connsiteX1" fmla="*/ 45557 w 44994"/>
                <a:gd name="connsiteY1" fmla="*/ 23500 h 44994"/>
                <a:gd name="connsiteX2" fmla="*/ 23561 w 44994"/>
                <a:gd name="connsiteY2" fmla="*/ 1566 h 44994"/>
                <a:gd name="connsiteX3" fmla="*/ 1566 w 44994"/>
                <a:gd name="connsiteY3" fmla="*/ 23500 h 44994"/>
                <a:gd name="connsiteX4" fmla="*/ 23561 w 44994"/>
                <a:gd name="connsiteY4" fmla="*/ 45434 h 44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94" h="44994">
                  <a:moveTo>
                    <a:pt x="23561" y="45434"/>
                  </a:moveTo>
                  <a:cubicBezTo>
                    <a:pt x="35773" y="45434"/>
                    <a:pt x="45557" y="35677"/>
                    <a:pt x="45557" y="23500"/>
                  </a:cubicBezTo>
                  <a:cubicBezTo>
                    <a:pt x="45557" y="11323"/>
                    <a:pt x="35773" y="1566"/>
                    <a:pt x="23561" y="1566"/>
                  </a:cubicBezTo>
                  <a:cubicBezTo>
                    <a:pt x="11350" y="1566"/>
                    <a:pt x="1566" y="11323"/>
                    <a:pt x="1566" y="23500"/>
                  </a:cubicBezTo>
                  <a:cubicBezTo>
                    <a:pt x="1566" y="35677"/>
                    <a:pt x="11350" y="45434"/>
                    <a:pt x="23561" y="45434"/>
                  </a:cubicBezTo>
                  <a:close/>
                </a:path>
              </a:pathLst>
            </a:custGeom>
            <a:solidFill>
              <a:schemeClr val="accent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26" name="Freeform: Shape 125">
              <a:extLst>
                <a:ext uri="{FF2B5EF4-FFF2-40B4-BE49-F238E27FC236}">
                  <a16:creationId xmlns:a16="http://schemas.microsoft.com/office/drawing/2014/main" id="{578DB2E9-431F-4DBE-B8C3-7E291E056B5A}"/>
                </a:ext>
              </a:extLst>
            </p:cNvPr>
            <p:cNvSpPr/>
            <p:nvPr/>
          </p:nvSpPr>
          <p:spPr>
            <a:xfrm>
              <a:off x="4666676" y="5866922"/>
              <a:ext cx="44995" cy="44995"/>
            </a:xfrm>
            <a:custGeom>
              <a:avLst/>
              <a:gdLst>
                <a:gd name="connsiteX0" fmla="*/ 23561 w 44994"/>
                <a:gd name="connsiteY0" fmla="*/ 45434 h 44994"/>
                <a:gd name="connsiteX1" fmla="*/ 45557 w 44994"/>
                <a:gd name="connsiteY1" fmla="*/ 23500 h 44994"/>
                <a:gd name="connsiteX2" fmla="*/ 23561 w 44994"/>
                <a:gd name="connsiteY2" fmla="*/ 1566 h 44994"/>
                <a:gd name="connsiteX3" fmla="*/ 1566 w 44994"/>
                <a:gd name="connsiteY3" fmla="*/ 23500 h 44994"/>
                <a:gd name="connsiteX4" fmla="*/ 23561 w 44994"/>
                <a:gd name="connsiteY4" fmla="*/ 45434 h 44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94" h="44994">
                  <a:moveTo>
                    <a:pt x="23561" y="45434"/>
                  </a:moveTo>
                  <a:cubicBezTo>
                    <a:pt x="35773" y="45434"/>
                    <a:pt x="45557" y="35677"/>
                    <a:pt x="45557" y="23500"/>
                  </a:cubicBezTo>
                  <a:cubicBezTo>
                    <a:pt x="45557" y="11323"/>
                    <a:pt x="35773" y="1566"/>
                    <a:pt x="23561" y="1566"/>
                  </a:cubicBezTo>
                  <a:cubicBezTo>
                    <a:pt x="11350" y="1566"/>
                    <a:pt x="1566" y="11323"/>
                    <a:pt x="1566" y="23500"/>
                  </a:cubicBezTo>
                  <a:cubicBezTo>
                    <a:pt x="1566" y="35677"/>
                    <a:pt x="11350" y="45434"/>
                    <a:pt x="23561" y="45434"/>
                  </a:cubicBezTo>
                  <a:close/>
                </a:path>
              </a:pathLst>
            </a:custGeom>
            <a:solidFill>
              <a:schemeClr val="accent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27" name="Freeform: Shape 126">
              <a:extLst>
                <a:ext uri="{FF2B5EF4-FFF2-40B4-BE49-F238E27FC236}">
                  <a16:creationId xmlns:a16="http://schemas.microsoft.com/office/drawing/2014/main" id="{1201DE5A-D753-4955-A77C-C006FEF742BA}"/>
                </a:ext>
              </a:extLst>
            </p:cNvPr>
            <p:cNvSpPr/>
            <p:nvPr/>
          </p:nvSpPr>
          <p:spPr>
            <a:xfrm>
              <a:off x="4768688" y="5969777"/>
              <a:ext cx="44995" cy="44995"/>
            </a:xfrm>
            <a:custGeom>
              <a:avLst/>
              <a:gdLst>
                <a:gd name="connsiteX0" fmla="*/ 23561 w 44994"/>
                <a:gd name="connsiteY0" fmla="*/ 45434 h 44994"/>
                <a:gd name="connsiteX1" fmla="*/ 45557 w 44994"/>
                <a:gd name="connsiteY1" fmla="*/ 23500 h 44994"/>
                <a:gd name="connsiteX2" fmla="*/ 23561 w 44994"/>
                <a:gd name="connsiteY2" fmla="*/ 1566 h 44994"/>
                <a:gd name="connsiteX3" fmla="*/ 1566 w 44994"/>
                <a:gd name="connsiteY3" fmla="*/ 23500 h 44994"/>
                <a:gd name="connsiteX4" fmla="*/ 23561 w 44994"/>
                <a:gd name="connsiteY4" fmla="*/ 45434 h 44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94" h="44994">
                  <a:moveTo>
                    <a:pt x="23561" y="45434"/>
                  </a:moveTo>
                  <a:cubicBezTo>
                    <a:pt x="35772" y="45434"/>
                    <a:pt x="45557" y="35677"/>
                    <a:pt x="45557" y="23500"/>
                  </a:cubicBezTo>
                  <a:cubicBezTo>
                    <a:pt x="45557" y="11323"/>
                    <a:pt x="35772" y="1566"/>
                    <a:pt x="23561" y="1566"/>
                  </a:cubicBezTo>
                  <a:cubicBezTo>
                    <a:pt x="11350" y="1566"/>
                    <a:pt x="1566" y="11323"/>
                    <a:pt x="1566" y="23500"/>
                  </a:cubicBezTo>
                  <a:cubicBezTo>
                    <a:pt x="1566" y="35677"/>
                    <a:pt x="11350" y="45434"/>
                    <a:pt x="23561" y="45434"/>
                  </a:cubicBezTo>
                  <a:close/>
                </a:path>
              </a:pathLst>
            </a:custGeom>
            <a:solidFill>
              <a:schemeClr val="accent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28" name="Freeform: Shape 127">
              <a:extLst>
                <a:ext uri="{FF2B5EF4-FFF2-40B4-BE49-F238E27FC236}">
                  <a16:creationId xmlns:a16="http://schemas.microsoft.com/office/drawing/2014/main" id="{8E81C836-83AB-4F9D-A764-70AB242CC90E}"/>
                </a:ext>
              </a:extLst>
            </p:cNvPr>
            <p:cNvSpPr/>
            <p:nvPr/>
          </p:nvSpPr>
          <p:spPr>
            <a:xfrm>
              <a:off x="4767470" y="6071507"/>
              <a:ext cx="22497" cy="22497"/>
            </a:xfrm>
            <a:custGeom>
              <a:avLst/>
              <a:gdLst>
                <a:gd name="connsiteX0" fmla="*/ 12866 w 22497"/>
                <a:gd name="connsiteY0" fmla="*/ 24105 h 22497"/>
                <a:gd name="connsiteX1" fmla="*/ 24168 w 22497"/>
                <a:gd name="connsiteY1" fmla="*/ 12835 h 22497"/>
                <a:gd name="connsiteX2" fmla="*/ 12866 w 22497"/>
                <a:gd name="connsiteY2" fmla="*/ 1566 h 22497"/>
                <a:gd name="connsiteX3" fmla="*/ 1566 w 22497"/>
                <a:gd name="connsiteY3" fmla="*/ 12835 h 22497"/>
                <a:gd name="connsiteX4" fmla="*/ 12866 w 22497"/>
                <a:gd name="connsiteY4" fmla="*/ 24105 h 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97" h="22497">
                  <a:moveTo>
                    <a:pt x="12866" y="24105"/>
                  </a:moveTo>
                  <a:cubicBezTo>
                    <a:pt x="19086" y="24105"/>
                    <a:pt x="24168" y="19037"/>
                    <a:pt x="24168" y="12835"/>
                  </a:cubicBezTo>
                  <a:cubicBezTo>
                    <a:pt x="24168" y="6633"/>
                    <a:pt x="19086" y="1566"/>
                    <a:pt x="12866" y="1566"/>
                  </a:cubicBezTo>
                  <a:cubicBezTo>
                    <a:pt x="6647" y="1566"/>
                    <a:pt x="1566" y="6633"/>
                    <a:pt x="1566" y="12835"/>
                  </a:cubicBezTo>
                  <a:cubicBezTo>
                    <a:pt x="1566" y="19037"/>
                    <a:pt x="6647" y="24105"/>
                    <a:pt x="12866" y="24105"/>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29" name="Freeform: Shape 128">
              <a:extLst>
                <a:ext uri="{FF2B5EF4-FFF2-40B4-BE49-F238E27FC236}">
                  <a16:creationId xmlns:a16="http://schemas.microsoft.com/office/drawing/2014/main" id="{0D7648F0-D02C-485E-A78F-9B10A50835D5}"/>
                </a:ext>
              </a:extLst>
            </p:cNvPr>
            <p:cNvSpPr/>
            <p:nvPr/>
          </p:nvSpPr>
          <p:spPr>
            <a:xfrm>
              <a:off x="4585211" y="6071507"/>
              <a:ext cx="22497" cy="22497"/>
            </a:xfrm>
            <a:custGeom>
              <a:avLst/>
              <a:gdLst>
                <a:gd name="connsiteX0" fmla="*/ 12867 w 22497"/>
                <a:gd name="connsiteY0" fmla="*/ 24105 h 22497"/>
                <a:gd name="connsiteX1" fmla="*/ 24168 w 22497"/>
                <a:gd name="connsiteY1" fmla="*/ 12835 h 22497"/>
                <a:gd name="connsiteX2" fmla="*/ 12867 w 22497"/>
                <a:gd name="connsiteY2" fmla="*/ 1566 h 22497"/>
                <a:gd name="connsiteX3" fmla="*/ 1566 w 22497"/>
                <a:gd name="connsiteY3" fmla="*/ 12835 h 22497"/>
                <a:gd name="connsiteX4" fmla="*/ 12867 w 22497"/>
                <a:gd name="connsiteY4" fmla="*/ 24105 h 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97" h="22497">
                  <a:moveTo>
                    <a:pt x="12867" y="24105"/>
                  </a:moveTo>
                  <a:cubicBezTo>
                    <a:pt x="19086" y="24105"/>
                    <a:pt x="24168" y="19037"/>
                    <a:pt x="24168" y="12835"/>
                  </a:cubicBezTo>
                  <a:cubicBezTo>
                    <a:pt x="24168" y="6633"/>
                    <a:pt x="19086" y="1566"/>
                    <a:pt x="12867" y="1566"/>
                  </a:cubicBezTo>
                  <a:cubicBezTo>
                    <a:pt x="6647" y="1566"/>
                    <a:pt x="1566" y="6633"/>
                    <a:pt x="1566" y="12835"/>
                  </a:cubicBezTo>
                  <a:cubicBezTo>
                    <a:pt x="1566" y="19037"/>
                    <a:pt x="6647" y="24105"/>
                    <a:pt x="12867" y="24105"/>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30" name="Freeform: Shape 129">
              <a:extLst>
                <a:ext uri="{FF2B5EF4-FFF2-40B4-BE49-F238E27FC236}">
                  <a16:creationId xmlns:a16="http://schemas.microsoft.com/office/drawing/2014/main" id="{BAC14A58-1882-4A07-9A8E-074316417783}"/>
                </a:ext>
              </a:extLst>
            </p:cNvPr>
            <p:cNvSpPr/>
            <p:nvPr/>
          </p:nvSpPr>
          <p:spPr>
            <a:xfrm>
              <a:off x="4767470" y="5888997"/>
              <a:ext cx="22497" cy="22497"/>
            </a:xfrm>
            <a:custGeom>
              <a:avLst/>
              <a:gdLst>
                <a:gd name="connsiteX0" fmla="*/ 12866 w 22497"/>
                <a:gd name="connsiteY0" fmla="*/ 24105 h 22497"/>
                <a:gd name="connsiteX1" fmla="*/ 24168 w 22497"/>
                <a:gd name="connsiteY1" fmla="*/ 12835 h 22497"/>
                <a:gd name="connsiteX2" fmla="*/ 12866 w 22497"/>
                <a:gd name="connsiteY2" fmla="*/ 1566 h 22497"/>
                <a:gd name="connsiteX3" fmla="*/ 1566 w 22497"/>
                <a:gd name="connsiteY3" fmla="*/ 12835 h 22497"/>
                <a:gd name="connsiteX4" fmla="*/ 12866 w 22497"/>
                <a:gd name="connsiteY4" fmla="*/ 24105 h 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97" h="22497">
                  <a:moveTo>
                    <a:pt x="12866" y="24105"/>
                  </a:moveTo>
                  <a:cubicBezTo>
                    <a:pt x="19086" y="24105"/>
                    <a:pt x="24168" y="19037"/>
                    <a:pt x="24168" y="12835"/>
                  </a:cubicBezTo>
                  <a:cubicBezTo>
                    <a:pt x="24168" y="6633"/>
                    <a:pt x="19086" y="1566"/>
                    <a:pt x="12866" y="1566"/>
                  </a:cubicBezTo>
                  <a:cubicBezTo>
                    <a:pt x="6647" y="1566"/>
                    <a:pt x="1566" y="6633"/>
                    <a:pt x="1566" y="12835"/>
                  </a:cubicBezTo>
                  <a:cubicBezTo>
                    <a:pt x="1566" y="19113"/>
                    <a:pt x="6647" y="24105"/>
                    <a:pt x="12866" y="24105"/>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31" name="Freeform: Shape 130">
              <a:extLst>
                <a:ext uri="{FF2B5EF4-FFF2-40B4-BE49-F238E27FC236}">
                  <a16:creationId xmlns:a16="http://schemas.microsoft.com/office/drawing/2014/main" id="{F55AFEF6-4C9F-4D9E-AA84-C44197152A5D}"/>
                </a:ext>
              </a:extLst>
            </p:cNvPr>
            <p:cNvSpPr/>
            <p:nvPr/>
          </p:nvSpPr>
          <p:spPr>
            <a:xfrm>
              <a:off x="4585211" y="5888997"/>
              <a:ext cx="22497" cy="22497"/>
            </a:xfrm>
            <a:custGeom>
              <a:avLst/>
              <a:gdLst>
                <a:gd name="connsiteX0" fmla="*/ 12867 w 22497"/>
                <a:gd name="connsiteY0" fmla="*/ 24105 h 22497"/>
                <a:gd name="connsiteX1" fmla="*/ 24168 w 22497"/>
                <a:gd name="connsiteY1" fmla="*/ 12835 h 22497"/>
                <a:gd name="connsiteX2" fmla="*/ 12867 w 22497"/>
                <a:gd name="connsiteY2" fmla="*/ 1566 h 22497"/>
                <a:gd name="connsiteX3" fmla="*/ 1566 w 22497"/>
                <a:gd name="connsiteY3" fmla="*/ 12835 h 22497"/>
                <a:gd name="connsiteX4" fmla="*/ 12867 w 22497"/>
                <a:gd name="connsiteY4" fmla="*/ 24105 h 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97" h="22497">
                  <a:moveTo>
                    <a:pt x="12867" y="24105"/>
                  </a:moveTo>
                  <a:cubicBezTo>
                    <a:pt x="19086" y="24105"/>
                    <a:pt x="24168" y="19037"/>
                    <a:pt x="24168" y="12835"/>
                  </a:cubicBezTo>
                  <a:cubicBezTo>
                    <a:pt x="24168" y="6633"/>
                    <a:pt x="19086" y="1566"/>
                    <a:pt x="12867" y="1566"/>
                  </a:cubicBezTo>
                  <a:cubicBezTo>
                    <a:pt x="6647" y="1566"/>
                    <a:pt x="1566" y="6633"/>
                    <a:pt x="1566" y="12835"/>
                  </a:cubicBezTo>
                  <a:cubicBezTo>
                    <a:pt x="1566" y="19113"/>
                    <a:pt x="6647" y="24105"/>
                    <a:pt x="12867" y="24105"/>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132" name="IoT">
            <a:extLst>
              <a:ext uri="{FF2B5EF4-FFF2-40B4-BE49-F238E27FC236}">
                <a16:creationId xmlns:a16="http://schemas.microsoft.com/office/drawing/2014/main" id="{86C02145-ED84-4BD1-83AF-041D2C2F5CE8}"/>
              </a:ext>
              <a:ext uri="{C183D7F6-B498-43B3-948B-1728B52AA6E4}">
                <adec:decorative xmlns:adec="http://schemas.microsoft.com/office/drawing/2017/decorative" val="1"/>
              </a:ext>
            </a:extLst>
          </p:cNvPr>
          <p:cNvGrpSpPr/>
          <p:nvPr/>
        </p:nvGrpSpPr>
        <p:grpSpPr>
          <a:xfrm>
            <a:off x="2896759" y="2693803"/>
            <a:ext cx="282782" cy="282781"/>
            <a:chOff x="11072807" y="1222433"/>
            <a:chExt cx="434068" cy="434066"/>
          </a:xfrm>
        </p:grpSpPr>
        <p:sp>
          <p:nvSpPr>
            <p:cNvPr id="133" name="Freeform: Shape 132">
              <a:extLst>
                <a:ext uri="{FF2B5EF4-FFF2-40B4-BE49-F238E27FC236}">
                  <a16:creationId xmlns:a16="http://schemas.microsoft.com/office/drawing/2014/main" id="{58CB16A0-3F96-489E-97BE-C7048FA4D752}"/>
                </a:ext>
              </a:extLst>
            </p:cNvPr>
            <p:cNvSpPr/>
            <p:nvPr/>
          </p:nvSpPr>
          <p:spPr>
            <a:xfrm>
              <a:off x="11072775" y="1416024"/>
              <a:ext cx="429593" cy="44749"/>
            </a:xfrm>
            <a:custGeom>
              <a:avLst/>
              <a:gdLst>
                <a:gd name="connsiteX0" fmla="*/ 407739 w 429593"/>
                <a:gd name="connsiteY0" fmla="*/ 1557 h 44749"/>
                <a:gd name="connsiteX1" fmla="*/ 385684 w 429593"/>
                <a:gd name="connsiteY1" fmla="*/ 19397 h 44749"/>
                <a:gd name="connsiteX2" fmla="*/ 46120 w 429593"/>
                <a:gd name="connsiteY2" fmla="*/ 19397 h 44749"/>
                <a:gd name="connsiteX3" fmla="*/ 24064 w 429593"/>
                <a:gd name="connsiteY3" fmla="*/ 1557 h 44749"/>
                <a:gd name="connsiteX4" fmla="*/ 1557 w 429593"/>
                <a:gd name="connsiteY4" fmla="*/ 24064 h 44749"/>
                <a:gd name="connsiteX5" fmla="*/ 24064 w 429593"/>
                <a:gd name="connsiteY5" fmla="*/ 46571 h 44749"/>
                <a:gd name="connsiteX6" fmla="*/ 45593 w 429593"/>
                <a:gd name="connsiteY6" fmla="*/ 30613 h 44749"/>
                <a:gd name="connsiteX7" fmla="*/ 386136 w 429593"/>
                <a:gd name="connsiteY7" fmla="*/ 30613 h 44749"/>
                <a:gd name="connsiteX8" fmla="*/ 407664 w 429593"/>
                <a:gd name="connsiteY8" fmla="*/ 46571 h 44749"/>
                <a:gd name="connsiteX9" fmla="*/ 430171 w 429593"/>
                <a:gd name="connsiteY9" fmla="*/ 24064 h 44749"/>
                <a:gd name="connsiteX10" fmla="*/ 407739 w 429593"/>
                <a:gd name="connsiteY10" fmla="*/ 1557 h 44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593" h="44749">
                  <a:moveTo>
                    <a:pt x="407739" y="1557"/>
                  </a:moveTo>
                  <a:cubicBezTo>
                    <a:pt x="396900" y="1557"/>
                    <a:pt x="387867" y="9235"/>
                    <a:pt x="385684" y="19397"/>
                  </a:cubicBezTo>
                  <a:lnTo>
                    <a:pt x="46120" y="19397"/>
                  </a:lnTo>
                  <a:cubicBezTo>
                    <a:pt x="43937" y="9235"/>
                    <a:pt x="34904" y="1557"/>
                    <a:pt x="24064" y="1557"/>
                  </a:cubicBezTo>
                  <a:cubicBezTo>
                    <a:pt x="11644" y="1557"/>
                    <a:pt x="1557" y="11643"/>
                    <a:pt x="1557" y="24064"/>
                  </a:cubicBezTo>
                  <a:cubicBezTo>
                    <a:pt x="1557" y="36484"/>
                    <a:pt x="11644" y="46571"/>
                    <a:pt x="24064" y="46571"/>
                  </a:cubicBezTo>
                  <a:cubicBezTo>
                    <a:pt x="34226" y="46571"/>
                    <a:pt x="42808" y="39872"/>
                    <a:pt x="45593" y="30613"/>
                  </a:cubicBezTo>
                  <a:lnTo>
                    <a:pt x="386136" y="30613"/>
                  </a:lnTo>
                  <a:cubicBezTo>
                    <a:pt x="388996" y="39872"/>
                    <a:pt x="397578" y="46571"/>
                    <a:pt x="407664" y="46571"/>
                  </a:cubicBezTo>
                  <a:cubicBezTo>
                    <a:pt x="420085" y="46571"/>
                    <a:pt x="430171" y="36484"/>
                    <a:pt x="430171" y="24064"/>
                  </a:cubicBezTo>
                  <a:cubicBezTo>
                    <a:pt x="430322" y="11643"/>
                    <a:pt x="420160" y="1557"/>
                    <a:pt x="407739" y="1557"/>
                  </a:cubicBezTo>
                  <a:close/>
                </a:path>
              </a:pathLst>
            </a:custGeom>
            <a:solidFill>
              <a:srgbClr val="0078D4"/>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34" name="Freeform: Shape 133">
              <a:extLst>
                <a:ext uri="{FF2B5EF4-FFF2-40B4-BE49-F238E27FC236}">
                  <a16:creationId xmlns:a16="http://schemas.microsoft.com/office/drawing/2014/main" id="{CA811482-0DF7-4686-90B2-B8BA3CF0B533}"/>
                </a:ext>
              </a:extLst>
            </p:cNvPr>
            <p:cNvSpPr/>
            <p:nvPr/>
          </p:nvSpPr>
          <p:spPr>
            <a:xfrm>
              <a:off x="11282865" y="1269925"/>
              <a:ext cx="174522" cy="174521"/>
            </a:xfrm>
            <a:custGeom>
              <a:avLst/>
              <a:gdLst>
                <a:gd name="connsiteX0" fmla="*/ 152107 w 174522"/>
                <a:gd name="connsiteY0" fmla="*/ 1557 h 174521"/>
                <a:gd name="connsiteX1" fmla="*/ 129599 w 174522"/>
                <a:gd name="connsiteY1" fmla="*/ 24064 h 174521"/>
                <a:gd name="connsiteX2" fmla="*/ 132911 w 174522"/>
                <a:gd name="connsiteY2" fmla="*/ 35882 h 174521"/>
                <a:gd name="connsiteX3" fmla="*/ 1557 w 174522"/>
                <a:gd name="connsiteY3" fmla="*/ 167236 h 174521"/>
                <a:gd name="connsiteX4" fmla="*/ 9536 w 174522"/>
                <a:gd name="connsiteY4" fmla="*/ 175215 h 174521"/>
                <a:gd name="connsiteX5" fmla="*/ 141041 w 174522"/>
                <a:gd name="connsiteY5" fmla="*/ 43711 h 174521"/>
                <a:gd name="connsiteX6" fmla="*/ 152107 w 174522"/>
                <a:gd name="connsiteY6" fmla="*/ 46647 h 174521"/>
                <a:gd name="connsiteX7" fmla="*/ 174614 w 174522"/>
                <a:gd name="connsiteY7" fmla="*/ 24140 h 174521"/>
                <a:gd name="connsiteX8" fmla="*/ 152107 w 174522"/>
                <a:gd name="connsiteY8" fmla="*/ 1557 h 17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4522" h="174521">
                  <a:moveTo>
                    <a:pt x="152107" y="1557"/>
                  </a:moveTo>
                  <a:cubicBezTo>
                    <a:pt x="139686" y="1557"/>
                    <a:pt x="129599" y="11644"/>
                    <a:pt x="129599" y="24064"/>
                  </a:cubicBezTo>
                  <a:cubicBezTo>
                    <a:pt x="129599" y="28430"/>
                    <a:pt x="130804" y="32420"/>
                    <a:pt x="132911" y="35882"/>
                  </a:cubicBezTo>
                  <a:lnTo>
                    <a:pt x="1557" y="167236"/>
                  </a:lnTo>
                  <a:lnTo>
                    <a:pt x="9536" y="175215"/>
                  </a:lnTo>
                  <a:lnTo>
                    <a:pt x="141041" y="43711"/>
                  </a:lnTo>
                  <a:cubicBezTo>
                    <a:pt x="144278" y="45593"/>
                    <a:pt x="148117" y="46647"/>
                    <a:pt x="152107" y="46647"/>
                  </a:cubicBezTo>
                  <a:cubicBezTo>
                    <a:pt x="164527" y="46647"/>
                    <a:pt x="174614" y="36560"/>
                    <a:pt x="174614" y="24140"/>
                  </a:cubicBezTo>
                  <a:cubicBezTo>
                    <a:pt x="174689" y="11644"/>
                    <a:pt x="164527" y="1557"/>
                    <a:pt x="152107" y="1557"/>
                  </a:cubicBez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35" name="Freeform: Shape 134">
              <a:extLst>
                <a:ext uri="{FF2B5EF4-FFF2-40B4-BE49-F238E27FC236}">
                  <a16:creationId xmlns:a16="http://schemas.microsoft.com/office/drawing/2014/main" id="{54B7E0B0-EFAD-474C-8786-B2DE87AECAE3}"/>
                </a:ext>
              </a:extLst>
            </p:cNvPr>
            <p:cNvSpPr/>
            <p:nvPr/>
          </p:nvSpPr>
          <p:spPr>
            <a:xfrm>
              <a:off x="11118014" y="1442226"/>
              <a:ext cx="165572" cy="165572"/>
            </a:xfrm>
            <a:custGeom>
              <a:avLst/>
              <a:gdLst>
                <a:gd name="connsiteX0" fmla="*/ 159785 w 165572"/>
                <a:gd name="connsiteY0" fmla="*/ 1557 h 165571"/>
                <a:gd name="connsiteX1" fmla="*/ 35656 w 165572"/>
                <a:gd name="connsiteY1" fmla="*/ 125685 h 165571"/>
                <a:gd name="connsiteX2" fmla="*/ 24064 w 165572"/>
                <a:gd name="connsiteY2" fmla="*/ 122448 h 165571"/>
                <a:gd name="connsiteX3" fmla="*/ 1557 w 165572"/>
                <a:gd name="connsiteY3" fmla="*/ 144955 h 165571"/>
                <a:gd name="connsiteX4" fmla="*/ 24064 w 165572"/>
                <a:gd name="connsiteY4" fmla="*/ 167462 h 165571"/>
                <a:gd name="connsiteX5" fmla="*/ 46571 w 165572"/>
                <a:gd name="connsiteY5" fmla="*/ 144955 h 165571"/>
                <a:gd name="connsiteX6" fmla="*/ 43560 w 165572"/>
                <a:gd name="connsiteY6" fmla="*/ 133739 h 165571"/>
                <a:gd name="connsiteX7" fmla="*/ 167763 w 165572"/>
                <a:gd name="connsiteY7" fmla="*/ 9536 h 165571"/>
                <a:gd name="connsiteX8" fmla="*/ 159785 w 165572"/>
                <a:gd name="connsiteY8" fmla="*/ 1557 h 165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572" h="165571">
                  <a:moveTo>
                    <a:pt x="159785" y="1557"/>
                  </a:moveTo>
                  <a:lnTo>
                    <a:pt x="35656" y="125685"/>
                  </a:lnTo>
                  <a:cubicBezTo>
                    <a:pt x="32269" y="123652"/>
                    <a:pt x="28279" y="122448"/>
                    <a:pt x="24064" y="122448"/>
                  </a:cubicBezTo>
                  <a:cubicBezTo>
                    <a:pt x="11644" y="122448"/>
                    <a:pt x="1557" y="132535"/>
                    <a:pt x="1557" y="144955"/>
                  </a:cubicBezTo>
                  <a:cubicBezTo>
                    <a:pt x="1557" y="157375"/>
                    <a:pt x="11644" y="167462"/>
                    <a:pt x="24064" y="167462"/>
                  </a:cubicBezTo>
                  <a:cubicBezTo>
                    <a:pt x="36484" y="167462"/>
                    <a:pt x="46571" y="157375"/>
                    <a:pt x="46571" y="144955"/>
                  </a:cubicBezTo>
                  <a:cubicBezTo>
                    <a:pt x="46571" y="140890"/>
                    <a:pt x="45442" y="137051"/>
                    <a:pt x="43560" y="133739"/>
                  </a:cubicBezTo>
                  <a:lnTo>
                    <a:pt x="167763" y="9536"/>
                  </a:lnTo>
                  <a:lnTo>
                    <a:pt x="159785" y="1557"/>
                  </a:ln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36" name="Freeform: Shape 135">
              <a:extLst>
                <a:ext uri="{FF2B5EF4-FFF2-40B4-BE49-F238E27FC236}">
                  <a16:creationId xmlns:a16="http://schemas.microsoft.com/office/drawing/2014/main" id="{E6DDDF9A-3077-485D-9ADE-D4531AF348C1}"/>
                </a:ext>
              </a:extLst>
            </p:cNvPr>
            <p:cNvSpPr/>
            <p:nvPr/>
          </p:nvSpPr>
          <p:spPr>
            <a:xfrm>
              <a:off x="11117940" y="1269925"/>
              <a:ext cx="340095" cy="340093"/>
            </a:xfrm>
            <a:custGeom>
              <a:avLst/>
              <a:gdLst>
                <a:gd name="connsiteX0" fmla="*/ 317259 w 340094"/>
                <a:gd name="connsiteY0" fmla="*/ 295203 h 340092"/>
                <a:gd name="connsiteX1" fmla="*/ 306194 w 340094"/>
                <a:gd name="connsiteY1" fmla="*/ 298138 h 340092"/>
                <a:gd name="connsiteX2" fmla="*/ 43485 w 340094"/>
                <a:gd name="connsiteY2" fmla="*/ 35431 h 340092"/>
                <a:gd name="connsiteX3" fmla="*/ 46571 w 340094"/>
                <a:gd name="connsiteY3" fmla="*/ 24064 h 340092"/>
                <a:gd name="connsiteX4" fmla="*/ 24064 w 340094"/>
                <a:gd name="connsiteY4" fmla="*/ 1557 h 340092"/>
                <a:gd name="connsiteX5" fmla="*/ 1557 w 340094"/>
                <a:gd name="connsiteY5" fmla="*/ 24064 h 340092"/>
                <a:gd name="connsiteX6" fmla="*/ 24064 w 340094"/>
                <a:gd name="connsiteY6" fmla="*/ 46571 h 340092"/>
                <a:gd name="connsiteX7" fmla="*/ 35581 w 340094"/>
                <a:gd name="connsiteY7" fmla="*/ 43410 h 340092"/>
                <a:gd name="connsiteX8" fmla="*/ 298140 w 340094"/>
                <a:gd name="connsiteY8" fmla="*/ 305967 h 340092"/>
                <a:gd name="connsiteX9" fmla="*/ 294828 w 340094"/>
                <a:gd name="connsiteY9" fmla="*/ 317785 h 340092"/>
                <a:gd name="connsiteX10" fmla="*/ 317335 w 340094"/>
                <a:gd name="connsiteY10" fmla="*/ 340292 h 340092"/>
                <a:gd name="connsiteX11" fmla="*/ 339842 w 340094"/>
                <a:gd name="connsiteY11" fmla="*/ 317785 h 340092"/>
                <a:gd name="connsiteX12" fmla="*/ 317259 w 340094"/>
                <a:gd name="connsiteY12" fmla="*/ 295203 h 34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0094" h="340092">
                  <a:moveTo>
                    <a:pt x="317259" y="295203"/>
                  </a:moveTo>
                  <a:cubicBezTo>
                    <a:pt x="313195" y="295203"/>
                    <a:pt x="309431" y="296257"/>
                    <a:pt x="306194" y="298138"/>
                  </a:cubicBezTo>
                  <a:lnTo>
                    <a:pt x="43485" y="35431"/>
                  </a:lnTo>
                  <a:cubicBezTo>
                    <a:pt x="45442" y="32118"/>
                    <a:pt x="46571" y="28204"/>
                    <a:pt x="46571" y="24064"/>
                  </a:cubicBezTo>
                  <a:cubicBezTo>
                    <a:pt x="46571" y="11644"/>
                    <a:pt x="36484" y="1557"/>
                    <a:pt x="24064" y="1557"/>
                  </a:cubicBezTo>
                  <a:cubicBezTo>
                    <a:pt x="11644" y="1557"/>
                    <a:pt x="1557" y="11644"/>
                    <a:pt x="1557" y="24064"/>
                  </a:cubicBezTo>
                  <a:cubicBezTo>
                    <a:pt x="1557" y="36485"/>
                    <a:pt x="11644" y="46571"/>
                    <a:pt x="24064" y="46571"/>
                  </a:cubicBezTo>
                  <a:cubicBezTo>
                    <a:pt x="28279" y="46571"/>
                    <a:pt x="32194" y="45442"/>
                    <a:pt x="35581" y="43410"/>
                  </a:cubicBezTo>
                  <a:lnTo>
                    <a:pt x="298140" y="305967"/>
                  </a:lnTo>
                  <a:cubicBezTo>
                    <a:pt x="296032" y="309430"/>
                    <a:pt x="294828" y="313419"/>
                    <a:pt x="294828" y="317785"/>
                  </a:cubicBezTo>
                  <a:cubicBezTo>
                    <a:pt x="294828" y="330205"/>
                    <a:pt x="304914" y="340292"/>
                    <a:pt x="317335" y="340292"/>
                  </a:cubicBezTo>
                  <a:cubicBezTo>
                    <a:pt x="329755" y="340292"/>
                    <a:pt x="339842" y="330205"/>
                    <a:pt x="339842" y="317785"/>
                  </a:cubicBezTo>
                  <a:cubicBezTo>
                    <a:pt x="339767" y="305365"/>
                    <a:pt x="329680" y="295203"/>
                    <a:pt x="317259" y="295203"/>
                  </a:cubicBez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37" name="Freeform: Shape 136">
              <a:extLst>
                <a:ext uri="{FF2B5EF4-FFF2-40B4-BE49-F238E27FC236}">
                  <a16:creationId xmlns:a16="http://schemas.microsoft.com/office/drawing/2014/main" id="{F00EA5E8-22BA-47B8-BDF1-DC3E718DB03F}"/>
                </a:ext>
              </a:extLst>
            </p:cNvPr>
            <p:cNvSpPr/>
            <p:nvPr/>
          </p:nvSpPr>
          <p:spPr>
            <a:xfrm>
              <a:off x="11264800" y="1225438"/>
              <a:ext cx="44749" cy="429591"/>
            </a:xfrm>
            <a:custGeom>
              <a:avLst/>
              <a:gdLst>
                <a:gd name="connsiteX0" fmla="*/ 29860 w 44749"/>
                <a:gd name="connsiteY0" fmla="*/ 385532 h 429591"/>
                <a:gd name="connsiteX1" fmla="*/ 29860 w 44749"/>
                <a:gd name="connsiteY1" fmla="*/ 45818 h 429591"/>
                <a:gd name="connsiteX2" fmla="*/ 46571 w 44749"/>
                <a:gd name="connsiteY2" fmla="*/ 24064 h 429591"/>
                <a:gd name="connsiteX3" fmla="*/ 24064 w 44749"/>
                <a:gd name="connsiteY3" fmla="*/ 1557 h 429591"/>
                <a:gd name="connsiteX4" fmla="*/ 1557 w 44749"/>
                <a:gd name="connsiteY4" fmla="*/ 24064 h 429591"/>
                <a:gd name="connsiteX5" fmla="*/ 18644 w 44749"/>
                <a:gd name="connsiteY5" fmla="*/ 45969 h 429591"/>
                <a:gd name="connsiteX6" fmla="*/ 18644 w 44749"/>
                <a:gd name="connsiteY6" fmla="*/ 385456 h 429591"/>
                <a:gd name="connsiteX7" fmla="*/ 1557 w 44749"/>
                <a:gd name="connsiteY7" fmla="*/ 407361 h 429591"/>
                <a:gd name="connsiteX8" fmla="*/ 24064 w 44749"/>
                <a:gd name="connsiteY8" fmla="*/ 429869 h 429591"/>
                <a:gd name="connsiteX9" fmla="*/ 46571 w 44749"/>
                <a:gd name="connsiteY9" fmla="*/ 407361 h 429591"/>
                <a:gd name="connsiteX10" fmla="*/ 29860 w 44749"/>
                <a:gd name="connsiteY10" fmla="*/ 385532 h 42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749" h="429591">
                  <a:moveTo>
                    <a:pt x="29860" y="385532"/>
                  </a:moveTo>
                  <a:lnTo>
                    <a:pt x="29860" y="45818"/>
                  </a:lnTo>
                  <a:cubicBezTo>
                    <a:pt x="39495" y="43259"/>
                    <a:pt x="46571" y="34452"/>
                    <a:pt x="46571" y="24064"/>
                  </a:cubicBezTo>
                  <a:cubicBezTo>
                    <a:pt x="46571" y="11644"/>
                    <a:pt x="36484" y="1557"/>
                    <a:pt x="24064" y="1557"/>
                  </a:cubicBezTo>
                  <a:cubicBezTo>
                    <a:pt x="11643" y="1557"/>
                    <a:pt x="1557" y="11644"/>
                    <a:pt x="1557" y="24064"/>
                  </a:cubicBezTo>
                  <a:cubicBezTo>
                    <a:pt x="1557" y="34602"/>
                    <a:pt x="8858" y="43485"/>
                    <a:pt x="18644" y="45969"/>
                  </a:cubicBezTo>
                  <a:lnTo>
                    <a:pt x="18644" y="385456"/>
                  </a:lnTo>
                  <a:cubicBezTo>
                    <a:pt x="8858" y="387865"/>
                    <a:pt x="1557" y="396748"/>
                    <a:pt x="1557" y="407361"/>
                  </a:cubicBezTo>
                  <a:cubicBezTo>
                    <a:pt x="1557" y="419782"/>
                    <a:pt x="11643" y="429869"/>
                    <a:pt x="24064" y="429869"/>
                  </a:cubicBezTo>
                  <a:cubicBezTo>
                    <a:pt x="36484" y="429869"/>
                    <a:pt x="46571" y="419782"/>
                    <a:pt x="46571" y="407361"/>
                  </a:cubicBezTo>
                  <a:cubicBezTo>
                    <a:pt x="46571" y="396898"/>
                    <a:pt x="39495" y="388091"/>
                    <a:pt x="29860" y="385532"/>
                  </a:cubicBezTo>
                  <a:close/>
                </a:path>
              </a:pathLst>
            </a:custGeom>
            <a:solidFill>
              <a:srgbClr val="0078D4"/>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38" name="Freeform: Shape 137">
              <a:extLst>
                <a:ext uri="{FF2B5EF4-FFF2-40B4-BE49-F238E27FC236}">
                  <a16:creationId xmlns:a16="http://schemas.microsoft.com/office/drawing/2014/main" id="{509C1978-CBE1-42B3-A328-91CBBBD4DE20}"/>
                </a:ext>
              </a:extLst>
            </p:cNvPr>
            <p:cNvSpPr/>
            <p:nvPr/>
          </p:nvSpPr>
          <p:spPr>
            <a:xfrm>
              <a:off x="11241844" y="1393300"/>
              <a:ext cx="89499" cy="89498"/>
            </a:xfrm>
            <a:custGeom>
              <a:avLst/>
              <a:gdLst>
                <a:gd name="connsiteX0" fmla="*/ 91736 w 89498"/>
                <a:gd name="connsiteY0" fmla="*/ 46647 h 89498"/>
                <a:gd name="connsiteX1" fmla="*/ 46646 w 89498"/>
                <a:gd name="connsiteY1" fmla="*/ 91736 h 89498"/>
                <a:gd name="connsiteX2" fmla="*/ 1557 w 89498"/>
                <a:gd name="connsiteY2" fmla="*/ 46647 h 89498"/>
                <a:gd name="connsiteX3" fmla="*/ 46646 w 89498"/>
                <a:gd name="connsiteY3" fmla="*/ 1557 h 89498"/>
                <a:gd name="connsiteX4" fmla="*/ 91736 w 89498"/>
                <a:gd name="connsiteY4" fmla="*/ 46647 h 89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498" h="89498">
                  <a:moveTo>
                    <a:pt x="91736" y="46647"/>
                  </a:moveTo>
                  <a:cubicBezTo>
                    <a:pt x="91736" y="71562"/>
                    <a:pt x="71562" y="91736"/>
                    <a:pt x="46646" y="91736"/>
                  </a:cubicBezTo>
                  <a:cubicBezTo>
                    <a:pt x="21730" y="91736"/>
                    <a:pt x="1557" y="71562"/>
                    <a:pt x="1557" y="46647"/>
                  </a:cubicBezTo>
                  <a:cubicBezTo>
                    <a:pt x="1557" y="21731"/>
                    <a:pt x="21730" y="1557"/>
                    <a:pt x="46646" y="1557"/>
                  </a:cubicBezTo>
                  <a:cubicBezTo>
                    <a:pt x="71562" y="1557"/>
                    <a:pt x="91736" y="21731"/>
                    <a:pt x="91736" y="46647"/>
                  </a:cubicBez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347" name="Group 346">
            <a:extLst>
              <a:ext uri="{FF2B5EF4-FFF2-40B4-BE49-F238E27FC236}">
                <a16:creationId xmlns:a16="http://schemas.microsoft.com/office/drawing/2014/main" id="{AB9A23F9-8824-46F4-8C8B-9C5A4A779EC9}"/>
              </a:ext>
              <a:ext uri="{C183D7F6-B498-43B3-948B-1728B52AA6E4}">
                <adec:decorative xmlns:adec="http://schemas.microsoft.com/office/drawing/2017/decorative" val="1"/>
              </a:ext>
            </a:extLst>
          </p:cNvPr>
          <p:cNvGrpSpPr/>
          <p:nvPr/>
        </p:nvGrpSpPr>
        <p:grpSpPr>
          <a:xfrm>
            <a:off x="5148769" y="2650809"/>
            <a:ext cx="505964" cy="274073"/>
            <a:chOff x="5772916" y="2959330"/>
            <a:chExt cx="1148552" cy="622153"/>
          </a:xfrm>
        </p:grpSpPr>
        <p:grpSp>
          <p:nvGrpSpPr>
            <p:cNvPr id="147" name="Graphic 3">
              <a:extLst>
                <a:ext uri="{FF2B5EF4-FFF2-40B4-BE49-F238E27FC236}">
                  <a16:creationId xmlns:a16="http://schemas.microsoft.com/office/drawing/2014/main" id="{7AB5C3A3-3708-41A9-803A-C13D1C14A06F}"/>
                </a:ext>
              </a:extLst>
            </p:cNvPr>
            <p:cNvGrpSpPr/>
            <p:nvPr/>
          </p:nvGrpSpPr>
          <p:grpSpPr>
            <a:xfrm>
              <a:off x="5772916" y="2959330"/>
              <a:ext cx="532364" cy="312916"/>
              <a:chOff x="3219857" y="5576029"/>
              <a:chExt cx="1247775" cy="733425"/>
            </a:xfrm>
          </p:grpSpPr>
          <p:sp>
            <p:nvSpPr>
              <p:cNvPr id="148" name="Freeform: Shape 147">
                <a:extLst>
                  <a:ext uri="{FF2B5EF4-FFF2-40B4-BE49-F238E27FC236}">
                    <a16:creationId xmlns:a16="http://schemas.microsoft.com/office/drawing/2014/main" id="{58FAD2F2-D540-45CB-BA34-CBBFA0C3314E}"/>
                  </a:ext>
                </a:extLst>
              </p:cNvPr>
              <p:cNvSpPr/>
              <p:nvPr/>
            </p:nvSpPr>
            <p:spPr>
              <a:xfrm>
                <a:off x="3219857" y="5576029"/>
                <a:ext cx="1243774" cy="737520"/>
              </a:xfrm>
              <a:custGeom>
                <a:avLst/>
                <a:gdLst>
                  <a:gd name="connsiteX0" fmla="*/ 0 w 1243774"/>
                  <a:gd name="connsiteY0" fmla="*/ 0 h 737520"/>
                  <a:gd name="connsiteX1" fmla="*/ 1243775 w 1243774"/>
                  <a:gd name="connsiteY1" fmla="*/ 0 h 737520"/>
                  <a:gd name="connsiteX2" fmla="*/ 1243775 w 1243774"/>
                  <a:gd name="connsiteY2" fmla="*/ 737521 h 737520"/>
                  <a:gd name="connsiteX3" fmla="*/ 0 w 1243774"/>
                  <a:gd name="connsiteY3" fmla="*/ 737521 h 737520"/>
                </a:gdLst>
                <a:ahLst/>
                <a:cxnLst>
                  <a:cxn ang="0">
                    <a:pos x="connsiteX0" y="connsiteY0"/>
                  </a:cxn>
                  <a:cxn ang="0">
                    <a:pos x="connsiteX1" y="connsiteY1"/>
                  </a:cxn>
                  <a:cxn ang="0">
                    <a:pos x="connsiteX2" y="connsiteY2"/>
                  </a:cxn>
                  <a:cxn ang="0">
                    <a:pos x="connsiteX3" y="connsiteY3"/>
                  </a:cxn>
                </a:cxnLst>
                <a:rect l="l" t="t" r="r" b="b"/>
                <a:pathLst>
                  <a:path w="1243774" h="737520">
                    <a:moveTo>
                      <a:pt x="0" y="0"/>
                    </a:moveTo>
                    <a:lnTo>
                      <a:pt x="1243775" y="0"/>
                    </a:lnTo>
                    <a:lnTo>
                      <a:pt x="1243775" y="737521"/>
                    </a:lnTo>
                    <a:lnTo>
                      <a:pt x="0" y="737521"/>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49" name="Freeform: Shape 148">
                <a:extLst>
                  <a:ext uri="{FF2B5EF4-FFF2-40B4-BE49-F238E27FC236}">
                    <a16:creationId xmlns:a16="http://schemas.microsoft.com/office/drawing/2014/main" id="{324847E6-9749-4524-985F-5A33EB851C2D}"/>
                  </a:ext>
                </a:extLst>
              </p:cNvPr>
              <p:cNvSpPr/>
              <p:nvPr/>
            </p:nvSpPr>
            <p:spPr>
              <a:xfrm>
                <a:off x="3219857" y="5576029"/>
                <a:ext cx="1243774" cy="368808"/>
              </a:xfrm>
              <a:custGeom>
                <a:avLst/>
                <a:gdLst>
                  <a:gd name="connsiteX0" fmla="*/ 0 w 1243774"/>
                  <a:gd name="connsiteY0" fmla="*/ 0 h 368808"/>
                  <a:gd name="connsiteX1" fmla="*/ 621887 w 1243774"/>
                  <a:gd name="connsiteY1" fmla="*/ 368808 h 368808"/>
                  <a:gd name="connsiteX2" fmla="*/ 1243775 w 1243774"/>
                  <a:gd name="connsiteY2" fmla="*/ 0 h 368808"/>
                </a:gdLst>
                <a:ahLst/>
                <a:cxnLst>
                  <a:cxn ang="0">
                    <a:pos x="connsiteX0" y="connsiteY0"/>
                  </a:cxn>
                  <a:cxn ang="0">
                    <a:pos x="connsiteX1" y="connsiteY1"/>
                  </a:cxn>
                  <a:cxn ang="0">
                    <a:pos x="connsiteX2" y="connsiteY2"/>
                  </a:cxn>
                </a:cxnLst>
                <a:rect l="l" t="t" r="r" b="b"/>
                <a:pathLst>
                  <a:path w="1243774" h="368808">
                    <a:moveTo>
                      <a:pt x="0" y="0"/>
                    </a:moveTo>
                    <a:lnTo>
                      <a:pt x="621887" y="368808"/>
                    </a:lnTo>
                    <a:lnTo>
                      <a:pt x="1243775" y="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150" name="Graphic 3">
              <a:extLst>
                <a:ext uri="{FF2B5EF4-FFF2-40B4-BE49-F238E27FC236}">
                  <a16:creationId xmlns:a16="http://schemas.microsoft.com/office/drawing/2014/main" id="{4D1FE631-92A5-485F-96A1-A89F21C3469E}"/>
                </a:ext>
              </a:extLst>
            </p:cNvPr>
            <p:cNvGrpSpPr/>
            <p:nvPr/>
          </p:nvGrpSpPr>
          <p:grpSpPr>
            <a:xfrm>
              <a:off x="6071118" y="3110362"/>
              <a:ext cx="532364" cy="312916"/>
              <a:chOff x="3219857" y="5576029"/>
              <a:chExt cx="1247775" cy="733425"/>
            </a:xfrm>
          </p:grpSpPr>
          <p:sp>
            <p:nvSpPr>
              <p:cNvPr id="151" name="Freeform: Shape 150">
                <a:extLst>
                  <a:ext uri="{FF2B5EF4-FFF2-40B4-BE49-F238E27FC236}">
                    <a16:creationId xmlns:a16="http://schemas.microsoft.com/office/drawing/2014/main" id="{25096AA3-7218-4E9C-8401-9EB776B1D4DC}"/>
                  </a:ext>
                </a:extLst>
              </p:cNvPr>
              <p:cNvSpPr/>
              <p:nvPr/>
            </p:nvSpPr>
            <p:spPr>
              <a:xfrm>
                <a:off x="3219857" y="5576029"/>
                <a:ext cx="1243774" cy="737520"/>
              </a:xfrm>
              <a:custGeom>
                <a:avLst/>
                <a:gdLst>
                  <a:gd name="connsiteX0" fmla="*/ 0 w 1243774"/>
                  <a:gd name="connsiteY0" fmla="*/ 0 h 737520"/>
                  <a:gd name="connsiteX1" fmla="*/ 1243775 w 1243774"/>
                  <a:gd name="connsiteY1" fmla="*/ 0 h 737520"/>
                  <a:gd name="connsiteX2" fmla="*/ 1243775 w 1243774"/>
                  <a:gd name="connsiteY2" fmla="*/ 737521 h 737520"/>
                  <a:gd name="connsiteX3" fmla="*/ 0 w 1243774"/>
                  <a:gd name="connsiteY3" fmla="*/ 737521 h 737520"/>
                </a:gdLst>
                <a:ahLst/>
                <a:cxnLst>
                  <a:cxn ang="0">
                    <a:pos x="connsiteX0" y="connsiteY0"/>
                  </a:cxn>
                  <a:cxn ang="0">
                    <a:pos x="connsiteX1" y="connsiteY1"/>
                  </a:cxn>
                  <a:cxn ang="0">
                    <a:pos x="connsiteX2" y="connsiteY2"/>
                  </a:cxn>
                  <a:cxn ang="0">
                    <a:pos x="connsiteX3" y="connsiteY3"/>
                  </a:cxn>
                </a:cxnLst>
                <a:rect l="l" t="t" r="r" b="b"/>
                <a:pathLst>
                  <a:path w="1243774" h="737520">
                    <a:moveTo>
                      <a:pt x="0" y="0"/>
                    </a:moveTo>
                    <a:lnTo>
                      <a:pt x="1243775" y="0"/>
                    </a:lnTo>
                    <a:lnTo>
                      <a:pt x="1243775" y="737521"/>
                    </a:lnTo>
                    <a:lnTo>
                      <a:pt x="0" y="737521"/>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52" name="Freeform: Shape 151">
                <a:extLst>
                  <a:ext uri="{FF2B5EF4-FFF2-40B4-BE49-F238E27FC236}">
                    <a16:creationId xmlns:a16="http://schemas.microsoft.com/office/drawing/2014/main" id="{EC58004F-6A4A-4E80-80C4-72B65DAB9B3D}"/>
                  </a:ext>
                </a:extLst>
              </p:cNvPr>
              <p:cNvSpPr/>
              <p:nvPr/>
            </p:nvSpPr>
            <p:spPr>
              <a:xfrm>
                <a:off x="3219857" y="5576029"/>
                <a:ext cx="1243774" cy="368808"/>
              </a:xfrm>
              <a:custGeom>
                <a:avLst/>
                <a:gdLst>
                  <a:gd name="connsiteX0" fmla="*/ 0 w 1243774"/>
                  <a:gd name="connsiteY0" fmla="*/ 0 h 368808"/>
                  <a:gd name="connsiteX1" fmla="*/ 621887 w 1243774"/>
                  <a:gd name="connsiteY1" fmla="*/ 368808 h 368808"/>
                  <a:gd name="connsiteX2" fmla="*/ 1243775 w 1243774"/>
                  <a:gd name="connsiteY2" fmla="*/ 0 h 368808"/>
                </a:gdLst>
                <a:ahLst/>
                <a:cxnLst>
                  <a:cxn ang="0">
                    <a:pos x="connsiteX0" y="connsiteY0"/>
                  </a:cxn>
                  <a:cxn ang="0">
                    <a:pos x="connsiteX1" y="connsiteY1"/>
                  </a:cxn>
                  <a:cxn ang="0">
                    <a:pos x="connsiteX2" y="connsiteY2"/>
                  </a:cxn>
                </a:cxnLst>
                <a:rect l="l" t="t" r="r" b="b"/>
                <a:pathLst>
                  <a:path w="1243774" h="368808">
                    <a:moveTo>
                      <a:pt x="0" y="0"/>
                    </a:moveTo>
                    <a:lnTo>
                      <a:pt x="621887" y="368808"/>
                    </a:lnTo>
                    <a:lnTo>
                      <a:pt x="1243775" y="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153" name="Graphic 3">
              <a:extLst>
                <a:ext uri="{FF2B5EF4-FFF2-40B4-BE49-F238E27FC236}">
                  <a16:creationId xmlns:a16="http://schemas.microsoft.com/office/drawing/2014/main" id="{486C3BCC-83BE-4B03-BF39-768E803427C6}"/>
                </a:ext>
              </a:extLst>
            </p:cNvPr>
            <p:cNvGrpSpPr/>
            <p:nvPr/>
          </p:nvGrpSpPr>
          <p:grpSpPr>
            <a:xfrm>
              <a:off x="6389104" y="3268567"/>
              <a:ext cx="532364" cy="312916"/>
              <a:chOff x="3219857" y="5576029"/>
              <a:chExt cx="1247775" cy="733425"/>
            </a:xfrm>
          </p:grpSpPr>
          <p:sp>
            <p:nvSpPr>
              <p:cNvPr id="154" name="Freeform: Shape 153">
                <a:extLst>
                  <a:ext uri="{FF2B5EF4-FFF2-40B4-BE49-F238E27FC236}">
                    <a16:creationId xmlns:a16="http://schemas.microsoft.com/office/drawing/2014/main" id="{75560596-6BD4-47D6-AFD1-0BFBC725CB0B}"/>
                  </a:ext>
                </a:extLst>
              </p:cNvPr>
              <p:cNvSpPr/>
              <p:nvPr/>
            </p:nvSpPr>
            <p:spPr>
              <a:xfrm>
                <a:off x="3219857" y="5576029"/>
                <a:ext cx="1243774" cy="737520"/>
              </a:xfrm>
              <a:custGeom>
                <a:avLst/>
                <a:gdLst>
                  <a:gd name="connsiteX0" fmla="*/ 0 w 1243774"/>
                  <a:gd name="connsiteY0" fmla="*/ 0 h 737520"/>
                  <a:gd name="connsiteX1" fmla="*/ 1243775 w 1243774"/>
                  <a:gd name="connsiteY1" fmla="*/ 0 h 737520"/>
                  <a:gd name="connsiteX2" fmla="*/ 1243775 w 1243774"/>
                  <a:gd name="connsiteY2" fmla="*/ 737521 h 737520"/>
                  <a:gd name="connsiteX3" fmla="*/ 0 w 1243774"/>
                  <a:gd name="connsiteY3" fmla="*/ 737521 h 737520"/>
                </a:gdLst>
                <a:ahLst/>
                <a:cxnLst>
                  <a:cxn ang="0">
                    <a:pos x="connsiteX0" y="connsiteY0"/>
                  </a:cxn>
                  <a:cxn ang="0">
                    <a:pos x="connsiteX1" y="connsiteY1"/>
                  </a:cxn>
                  <a:cxn ang="0">
                    <a:pos x="connsiteX2" y="connsiteY2"/>
                  </a:cxn>
                  <a:cxn ang="0">
                    <a:pos x="connsiteX3" y="connsiteY3"/>
                  </a:cxn>
                </a:cxnLst>
                <a:rect l="l" t="t" r="r" b="b"/>
                <a:pathLst>
                  <a:path w="1243774" h="737520">
                    <a:moveTo>
                      <a:pt x="0" y="0"/>
                    </a:moveTo>
                    <a:lnTo>
                      <a:pt x="1243775" y="0"/>
                    </a:lnTo>
                    <a:lnTo>
                      <a:pt x="1243775" y="737521"/>
                    </a:lnTo>
                    <a:lnTo>
                      <a:pt x="0" y="737521"/>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55" name="Freeform: Shape 154">
                <a:extLst>
                  <a:ext uri="{FF2B5EF4-FFF2-40B4-BE49-F238E27FC236}">
                    <a16:creationId xmlns:a16="http://schemas.microsoft.com/office/drawing/2014/main" id="{221234CB-DF99-4153-8821-3595AC7AC1EC}"/>
                  </a:ext>
                </a:extLst>
              </p:cNvPr>
              <p:cNvSpPr/>
              <p:nvPr/>
            </p:nvSpPr>
            <p:spPr>
              <a:xfrm>
                <a:off x="3219857" y="5576029"/>
                <a:ext cx="1243774" cy="368808"/>
              </a:xfrm>
              <a:custGeom>
                <a:avLst/>
                <a:gdLst>
                  <a:gd name="connsiteX0" fmla="*/ 0 w 1243774"/>
                  <a:gd name="connsiteY0" fmla="*/ 0 h 368808"/>
                  <a:gd name="connsiteX1" fmla="*/ 621887 w 1243774"/>
                  <a:gd name="connsiteY1" fmla="*/ 368808 h 368808"/>
                  <a:gd name="connsiteX2" fmla="*/ 1243775 w 1243774"/>
                  <a:gd name="connsiteY2" fmla="*/ 0 h 368808"/>
                </a:gdLst>
                <a:ahLst/>
                <a:cxnLst>
                  <a:cxn ang="0">
                    <a:pos x="connsiteX0" y="connsiteY0"/>
                  </a:cxn>
                  <a:cxn ang="0">
                    <a:pos x="connsiteX1" y="connsiteY1"/>
                  </a:cxn>
                  <a:cxn ang="0">
                    <a:pos x="connsiteX2" y="connsiteY2"/>
                  </a:cxn>
                </a:cxnLst>
                <a:rect l="l" t="t" r="r" b="b"/>
                <a:pathLst>
                  <a:path w="1243774" h="368808">
                    <a:moveTo>
                      <a:pt x="0" y="0"/>
                    </a:moveTo>
                    <a:lnTo>
                      <a:pt x="621887" y="368808"/>
                    </a:lnTo>
                    <a:lnTo>
                      <a:pt x="1243775" y="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grpSp>
        <p:nvGrpSpPr>
          <p:cNvPr id="21" name="Group 20">
            <a:extLst>
              <a:ext uri="{FF2B5EF4-FFF2-40B4-BE49-F238E27FC236}">
                <a16:creationId xmlns:a16="http://schemas.microsoft.com/office/drawing/2014/main" id="{34EDA061-4C71-40BC-886B-993C386EC172}"/>
              </a:ext>
              <a:ext uri="{C183D7F6-B498-43B3-948B-1728B52AA6E4}">
                <adec:decorative xmlns:adec="http://schemas.microsoft.com/office/drawing/2017/decorative" val="1"/>
              </a:ext>
            </a:extLst>
          </p:cNvPr>
          <p:cNvGrpSpPr/>
          <p:nvPr/>
        </p:nvGrpSpPr>
        <p:grpSpPr>
          <a:xfrm>
            <a:off x="6497956" y="2664310"/>
            <a:ext cx="261749" cy="341728"/>
            <a:chOff x="7332809" y="3100275"/>
            <a:chExt cx="342900" cy="447675"/>
          </a:xfrm>
        </p:grpSpPr>
        <p:grpSp>
          <p:nvGrpSpPr>
            <p:cNvPr id="15" name="Graphic 13">
              <a:extLst>
                <a:ext uri="{FF2B5EF4-FFF2-40B4-BE49-F238E27FC236}">
                  <a16:creationId xmlns:a16="http://schemas.microsoft.com/office/drawing/2014/main" id="{700CD930-7663-4B0D-993D-9942CF5554EF}"/>
                </a:ext>
              </a:extLst>
            </p:cNvPr>
            <p:cNvGrpSpPr/>
            <p:nvPr/>
          </p:nvGrpSpPr>
          <p:grpSpPr>
            <a:xfrm>
              <a:off x="7332809" y="3100275"/>
              <a:ext cx="342900" cy="447675"/>
              <a:chOff x="7295007" y="3199270"/>
              <a:chExt cx="342900" cy="447675"/>
            </a:xfrm>
          </p:grpSpPr>
          <p:sp>
            <p:nvSpPr>
              <p:cNvPr id="16" name="Freeform: Shape 15">
                <a:extLst>
                  <a:ext uri="{FF2B5EF4-FFF2-40B4-BE49-F238E27FC236}">
                    <a16:creationId xmlns:a16="http://schemas.microsoft.com/office/drawing/2014/main" id="{2F26CCEA-F601-47D3-811C-7BAA409F9FAD}"/>
                  </a:ext>
                </a:extLst>
              </p:cNvPr>
              <p:cNvSpPr/>
              <p:nvPr/>
            </p:nvSpPr>
            <p:spPr>
              <a:xfrm>
                <a:off x="7295007" y="3277565"/>
                <a:ext cx="346805" cy="365093"/>
              </a:xfrm>
              <a:custGeom>
                <a:avLst/>
                <a:gdLst>
                  <a:gd name="connsiteX0" fmla="*/ 346805 w 346805"/>
                  <a:gd name="connsiteY0" fmla="*/ 198215 h 365093"/>
                  <a:gd name="connsiteX1" fmla="*/ 346805 w 346805"/>
                  <a:gd name="connsiteY1" fmla="*/ 62770 h 365093"/>
                  <a:gd name="connsiteX2" fmla="*/ 284036 w 346805"/>
                  <a:gd name="connsiteY2" fmla="*/ 0 h 365093"/>
                  <a:gd name="connsiteX3" fmla="*/ 214313 w 346805"/>
                  <a:gd name="connsiteY3" fmla="*/ 0 h 365093"/>
                  <a:gd name="connsiteX4" fmla="*/ 195263 w 346805"/>
                  <a:gd name="connsiteY4" fmla="*/ 0 h 365093"/>
                  <a:gd name="connsiteX5" fmla="*/ 62675 w 346805"/>
                  <a:gd name="connsiteY5" fmla="*/ 0 h 365093"/>
                  <a:gd name="connsiteX6" fmla="*/ 0 w 346805"/>
                  <a:gd name="connsiteY6" fmla="*/ 62770 h 365093"/>
                  <a:gd name="connsiteX7" fmla="*/ 0 w 346805"/>
                  <a:gd name="connsiteY7" fmla="*/ 198215 h 365093"/>
                  <a:gd name="connsiteX8" fmla="*/ 9525 w 346805"/>
                  <a:gd name="connsiteY8" fmla="*/ 207740 h 365093"/>
                  <a:gd name="connsiteX9" fmla="*/ 131445 w 346805"/>
                  <a:gd name="connsiteY9" fmla="*/ 207740 h 365093"/>
                  <a:gd name="connsiteX10" fmla="*/ 131445 w 346805"/>
                  <a:gd name="connsiteY10" fmla="*/ 355568 h 365093"/>
                  <a:gd name="connsiteX11" fmla="*/ 140970 w 346805"/>
                  <a:gd name="connsiteY11" fmla="*/ 365093 h 365093"/>
                  <a:gd name="connsiteX12" fmla="*/ 205835 w 346805"/>
                  <a:gd name="connsiteY12" fmla="*/ 365093 h 365093"/>
                  <a:gd name="connsiteX13" fmla="*/ 215360 w 346805"/>
                  <a:gd name="connsiteY13" fmla="*/ 355568 h 365093"/>
                  <a:gd name="connsiteX14" fmla="*/ 215360 w 346805"/>
                  <a:gd name="connsiteY14" fmla="*/ 207740 h 365093"/>
                  <a:gd name="connsiteX15" fmla="*/ 337280 w 346805"/>
                  <a:gd name="connsiteY15" fmla="*/ 207740 h 365093"/>
                  <a:gd name="connsiteX16" fmla="*/ 346805 w 346805"/>
                  <a:gd name="connsiteY16" fmla="*/ 198215 h 365093"/>
                  <a:gd name="connsiteX17" fmla="*/ 106394 w 346805"/>
                  <a:gd name="connsiteY17" fmla="*/ 188690 h 365093"/>
                  <a:gd name="connsiteX18" fmla="*/ 19050 w 346805"/>
                  <a:gd name="connsiteY18" fmla="*/ 188690 h 365093"/>
                  <a:gd name="connsiteX19" fmla="*/ 19050 w 346805"/>
                  <a:gd name="connsiteY19" fmla="*/ 62770 h 365093"/>
                  <a:gd name="connsiteX20" fmla="*/ 62675 w 346805"/>
                  <a:gd name="connsiteY20" fmla="*/ 19050 h 365093"/>
                  <a:gd name="connsiteX21" fmla="*/ 106394 w 346805"/>
                  <a:gd name="connsiteY21" fmla="*/ 62770 h 365093"/>
                  <a:gd name="connsiteX22" fmla="*/ 106394 w 346805"/>
                  <a:gd name="connsiteY22" fmla="*/ 188690 h 365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46805" h="365093">
                    <a:moveTo>
                      <a:pt x="346805" y="198215"/>
                    </a:moveTo>
                    <a:lnTo>
                      <a:pt x="346805" y="62770"/>
                    </a:lnTo>
                    <a:cubicBezTo>
                      <a:pt x="346805" y="28099"/>
                      <a:pt x="318611" y="0"/>
                      <a:pt x="284036" y="0"/>
                    </a:cubicBezTo>
                    <a:lnTo>
                      <a:pt x="214313" y="0"/>
                    </a:lnTo>
                    <a:lnTo>
                      <a:pt x="195263" y="0"/>
                    </a:lnTo>
                    <a:lnTo>
                      <a:pt x="62675" y="0"/>
                    </a:lnTo>
                    <a:cubicBezTo>
                      <a:pt x="28099" y="0"/>
                      <a:pt x="0" y="28099"/>
                      <a:pt x="0" y="62770"/>
                    </a:cubicBezTo>
                    <a:lnTo>
                      <a:pt x="0" y="198215"/>
                    </a:lnTo>
                    <a:cubicBezTo>
                      <a:pt x="0" y="203549"/>
                      <a:pt x="4286" y="207740"/>
                      <a:pt x="9525" y="207740"/>
                    </a:cubicBezTo>
                    <a:lnTo>
                      <a:pt x="131445" y="207740"/>
                    </a:lnTo>
                    <a:lnTo>
                      <a:pt x="131445" y="355568"/>
                    </a:lnTo>
                    <a:cubicBezTo>
                      <a:pt x="131445" y="360807"/>
                      <a:pt x="135731" y="365093"/>
                      <a:pt x="140970" y="365093"/>
                    </a:cubicBezTo>
                    <a:lnTo>
                      <a:pt x="205835" y="365093"/>
                    </a:lnTo>
                    <a:cubicBezTo>
                      <a:pt x="211074" y="365093"/>
                      <a:pt x="215360" y="360807"/>
                      <a:pt x="215360" y="355568"/>
                    </a:cubicBezTo>
                    <a:lnTo>
                      <a:pt x="215360" y="207740"/>
                    </a:lnTo>
                    <a:lnTo>
                      <a:pt x="337280" y="207740"/>
                    </a:lnTo>
                    <a:cubicBezTo>
                      <a:pt x="342519" y="207740"/>
                      <a:pt x="346805" y="203549"/>
                      <a:pt x="346805" y="198215"/>
                    </a:cubicBezTo>
                    <a:close/>
                    <a:moveTo>
                      <a:pt x="106394" y="188690"/>
                    </a:moveTo>
                    <a:lnTo>
                      <a:pt x="19050" y="188690"/>
                    </a:lnTo>
                    <a:lnTo>
                      <a:pt x="19050" y="62770"/>
                    </a:lnTo>
                    <a:cubicBezTo>
                      <a:pt x="19050" y="38671"/>
                      <a:pt x="38672" y="19050"/>
                      <a:pt x="62675" y="19050"/>
                    </a:cubicBezTo>
                    <a:cubicBezTo>
                      <a:pt x="86773" y="19050"/>
                      <a:pt x="106394" y="38671"/>
                      <a:pt x="106394" y="62770"/>
                    </a:cubicBezTo>
                    <a:lnTo>
                      <a:pt x="106394" y="188690"/>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9" name="Freeform: Shape 18">
                <a:extLst>
                  <a:ext uri="{FF2B5EF4-FFF2-40B4-BE49-F238E27FC236}">
                    <a16:creationId xmlns:a16="http://schemas.microsoft.com/office/drawing/2014/main" id="{CCE09FEA-F168-4DAA-B503-A5AABA1B10F7}"/>
                  </a:ext>
                </a:extLst>
              </p:cNvPr>
              <p:cNvSpPr/>
              <p:nvPr/>
            </p:nvSpPr>
            <p:spPr>
              <a:xfrm>
                <a:off x="7481030" y="3199270"/>
                <a:ext cx="20097" cy="155352"/>
              </a:xfrm>
              <a:custGeom>
                <a:avLst/>
                <a:gdLst>
                  <a:gd name="connsiteX0" fmla="*/ 0 w 20097"/>
                  <a:gd name="connsiteY0" fmla="*/ 0 h 155352"/>
                  <a:gd name="connsiteX1" fmla="*/ 20098 w 20097"/>
                  <a:gd name="connsiteY1" fmla="*/ 0 h 155352"/>
                  <a:gd name="connsiteX2" fmla="*/ 20098 w 20097"/>
                  <a:gd name="connsiteY2" fmla="*/ 155353 h 155352"/>
                  <a:gd name="connsiteX3" fmla="*/ 0 w 20097"/>
                  <a:gd name="connsiteY3" fmla="*/ 155353 h 155352"/>
                </a:gdLst>
                <a:ahLst/>
                <a:cxnLst>
                  <a:cxn ang="0">
                    <a:pos x="connsiteX0" y="connsiteY0"/>
                  </a:cxn>
                  <a:cxn ang="0">
                    <a:pos x="connsiteX1" y="connsiteY1"/>
                  </a:cxn>
                  <a:cxn ang="0">
                    <a:pos x="connsiteX2" y="connsiteY2"/>
                  </a:cxn>
                  <a:cxn ang="0">
                    <a:pos x="connsiteX3" y="connsiteY3"/>
                  </a:cxn>
                </a:cxnLst>
                <a:rect l="l" t="t" r="r" b="b"/>
                <a:pathLst>
                  <a:path w="20097" h="155352">
                    <a:moveTo>
                      <a:pt x="0" y="0"/>
                    </a:moveTo>
                    <a:lnTo>
                      <a:pt x="20098" y="0"/>
                    </a:lnTo>
                    <a:lnTo>
                      <a:pt x="20098" y="155353"/>
                    </a:lnTo>
                    <a:lnTo>
                      <a:pt x="0" y="155353"/>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0" name="Freeform: Shape 19">
                <a:extLst>
                  <a:ext uri="{FF2B5EF4-FFF2-40B4-BE49-F238E27FC236}">
                    <a16:creationId xmlns:a16="http://schemas.microsoft.com/office/drawing/2014/main" id="{E2874CEA-A1DB-429F-8214-BF803B676260}"/>
                  </a:ext>
                </a:extLst>
              </p:cNvPr>
              <p:cNvSpPr/>
              <p:nvPr/>
            </p:nvSpPr>
            <p:spPr>
              <a:xfrm>
                <a:off x="7481030" y="3199270"/>
                <a:ext cx="101822" cy="65341"/>
              </a:xfrm>
              <a:custGeom>
                <a:avLst/>
                <a:gdLst>
                  <a:gd name="connsiteX0" fmla="*/ 0 w 101822"/>
                  <a:gd name="connsiteY0" fmla="*/ 0 h 65341"/>
                  <a:gd name="connsiteX1" fmla="*/ 101822 w 101822"/>
                  <a:gd name="connsiteY1" fmla="*/ 0 h 65341"/>
                  <a:gd name="connsiteX2" fmla="*/ 101822 w 101822"/>
                  <a:gd name="connsiteY2" fmla="*/ 65342 h 65341"/>
                  <a:gd name="connsiteX3" fmla="*/ 0 w 101822"/>
                  <a:gd name="connsiteY3" fmla="*/ 65342 h 65341"/>
                </a:gdLst>
                <a:ahLst/>
                <a:cxnLst>
                  <a:cxn ang="0">
                    <a:pos x="connsiteX0" y="connsiteY0"/>
                  </a:cxn>
                  <a:cxn ang="0">
                    <a:pos x="connsiteX1" y="connsiteY1"/>
                  </a:cxn>
                  <a:cxn ang="0">
                    <a:pos x="connsiteX2" y="connsiteY2"/>
                  </a:cxn>
                  <a:cxn ang="0">
                    <a:pos x="connsiteX3" y="connsiteY3"/>
                  </a:cxn>
                </a:cxnLst>
                <a:rect l="l" t="t" r="r" b="b"/>
                <a:pathLst>
                  <a:path w="101822" h="65341">
                    <a:moveTo>
                      <a:pt x="0" y="0"/>
                    </a:moveTo>
                    <a:lnTo>
                      <a:pt x="101822" y="0"/>
                    </a:lnTo>
                    <a:lnTo>
                      <a:pt x="101822" y="65342"/>
                    </a:lnTo>
                    <a:lnTo>
                      <a:pt x="0" y="65342"/>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156" name="gears 1" descr="gears, process, precision, productivity, mechanical">
              <a:extLst>
                <a:ext uri="{FF2B5EF4-FFF2-40B4-BE49-F238E27FC236}">
                  <a16:creationId xmlns:a16="http://schemas.microsoft.com/office/drawing/2014/main" id="{0CE864B8-B488-455C-B24A-596748BD6E55}"/>
                </a:ext>
              </a:extLst>
            </p:cNvPr>
            <p:cNvGrpSpPr>
              <a:grpSpLocks noChangeAspect="1"/>
            </p:cNvGrpSpPr>
            <p:nvPr/>
          </p:nvGrpSpPr>
          <p:grpSpPr bwMode="auto">
            <a:xfrm>
              <a:off x="7493543" y="3259727"/>
              <a:ext cx="114551" cy="92016"/>
              <a:chOff x="1682" y="3095"/>
              <a:chExt cx="244" cy="196"/>
            </a:xfrm>
          </p:grpSpPr>
          <p:sp>
            <p:nvSpPr>
              <p:cNvPr id="157" name="AutoShape 151">
                <a:extLst>
                  <a:ext uri="{FF2B5EF4-FFF2-40B4-BE49-F238E27FC236}">
                    <a16:creationId xmlns:a16="http://schemas.microsoft.com/office/drawing/2014/main" id="{B42C4057-89BB-4F0D-AAD5-752C0FE92CF5}"/>
                  </a:ext>
                </a:extLst>
              </p:cNvPr>
              <p:cNvSpPr>
                <a:spLocks noChangeAspect="1" noChangeArrowheads="1" noTextEdit="1"/>
              </p:cNvSpPr>
              <p:nvPr/>
            </p:nvSpPr>
            <p:spPr bwMode="auto">
              <a:xfrm>
                <a:off x="1682" y="3095"/>
                <a:ext cx="244"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58" name="Freeform 153">
                <a:extLst>
                  <a:ext uri="{FF2B5EF4-FFF2-40B4-BE49-F238E27FC236}">
                    <a16:creationId xmlns:a16="http://schemas.microsoft.com/office/drawing/2014/main" id="{A94D8AED-BAFB-477B-A807-9589C1CC21C4}"/>
                  </a:ext>
                </a:extLst>
              </p:cNvPr>
              <p:cNvSpPr>
                <a:spLocks noEditPoints="1"/>
              </p:cNvSpPr>
              <p:nvPr/>
            </p:nvSpPr>
            <p:spPr bwMode="auto">
              <a:xfrm>
                <a:off x="1810" y="3094"/>
                <a:ext cx="115" cy="113"/>
              </a:xfrm>
              <a:custGeom>
                <a:avLst/>
                <a:gdLst>
                  <a:gd name="T0" fmla="*/ 68 w 79"/>
                  <a:gd name="T1" fmla="*/ 36 h 78"/>
                  <a:gd name="T2" fmla="*/ 66 w 79"/>
                  <a:gd name="T3" fmla="*/ 26 h 78"/>
                  <a:gd name="T4" fmla="*/ 72 w 79"/>
                  <a:gd name="T5" fmla="*/ 18 h 78"/>
                  <a:gd name="T6" fmla="*/ 66 w 79"/>
                  <a:gd name="T7" fmla="*/ 11 h 78"/>
                  <a:gd name="T8" fmla="*/ 57 w 79"/>
                  <a:gd name="T9" fmla="*/ 16 h 78"/>
                  <a:gd name="T10" fmla="*/ 49 w 79"/>
                  <a:gd name="T11" fmla="*/ 12 h 78"/>
                  <a:gd name="T12" fmla="*/ 48 w 79"/>
                  <a:gd name="T13" fmla="*/ 1 h 78"/>
                  <a:gd name="T14" fmla="*/ 38 w 79"/>
                  <a:gd name="T15" fmla="*/ 0 h 78"/>
                  <a:gd name="T16" fmla="*/ 35 w 79"/>
                  <a:gd name="T17" fmla="*/ 11 h 78"/>
                  <a:gd name="T18" fmla="*/ 26 w 79"/>
                  <a:gd name="T19" fmla="*/ 13 h 78"/>
                  <a:gd name="T20" fmla="*/ 18 w 79"/>
                  <a:gd name="T21" fmla="*/ 6 h 78"/>
                  <a:gd name="T22" fmla="*/ 11 w 79"/>
                  <a:gd name="T23" fmla="*/ 12 h 78"/>
                  <a:gd name="T24" fmla="*/ 16 w 79"/>
                  <a:gd name="T25" fmla="*/ 22 h 78"/>
                  <a:gd name="T26" fmla="*/ 11 w 79"/>
                  <a:gd name="T27" fmla="*/ 30 h 78"/>
                  <a:gd name="T28" fmla="*/ 1 w 79"/>
                  <a:gd name="T29" fmla="*/ 31 h 78"/>
                  <a:gd name="T30" fmla="*/ 0 w 79"/>
                  <a:gd name="T31" fmla="*/ 40 h 78"/>
                  <a:gd name="T32" fmla="*/ 10 w 79"/>
                  <a:gd name="T33" fmla="*/ 43 h 78"/>
                  <a:gd name="T34" fmla="*/ 13 w 79"/>
                  <a:gd name="T35" fmla="*/ 52 h 78"/>
                  <a:gd name="T36" fmla="*/ 6 w 79"/>
                  <a:gd name="T37" fmla="*/ 60 h 78"/>
                  <a:gd name="T38" fmla="*/ 12 w 79"/>
                  <a:gd name="T39" fmla="*/ 67 h 78"/>
                  <a:gd name="T40" fmla="*/ 22 w 79"/>
                  <a:gd name="T41" fmla="*/ 62 h 78"/>
                  <a:gd name="T42" fmla="*/ 30 w 79"/>
                  <a:gd name="T43" fmla="*/ 66 h 78"/>
                  <a:gd name="T44" fmla="*/ 31 w 79"/>
                  <a:gd name="T45" fmla="*/ 77 h 78"/>
                  <a:gd name="T46" fmla="*/ 40 w 79"/>
                  <a:gd name="T47" fmla="*/ 78 h 78"/>
                  <a:gd name="T48" fmla="*/ 43 w 79"/>
                  <a:gd name="T49" fmla="*/ 67 h 78"/>
                  <a:gd name="T50" fmla="*/ 52 w 79"/>
                  <a:gd name="T51" fmla="*/ 65 h 78"/>
                  <a:gd name="T52" fmla="*/ 61 w 79"/>
                  <a:gd name="T53" fmla="*/ 72 h 78"/>
                  <a:gd name="T54" fmla="*/ 68 w 79"/>
                  <a:gd name="T55" fmla="*/ 66 h 78"/>
                  <a:gd name="T56" fmla="*/ 63 w 79"/>
                  <a:gd name="T57" fmla="*/ 56 h 78"/>
                  <a:gd name="T58" fmla="*/ 68 w 79"/>
                  <a:gd name="T59" fmla="*/ 48 h 78"/>
                  <a:gd name="T60" fmla="*/ 78 w 79"/>
                  <a:gd name="T61" fmla="*/ 47 h 78"/>
                  <a:gd name="T62" fmla="*/ 79 w 79"/>
                  <a:gd name="T63" fmla="*/ 38 h 78"/>
                  <a:gd name="T64" fmla="*/ 68 w 79"/>
                  <a:gd name="T65" fmla="*/ 36 h 78"/>
                  <a:gd name="T66" fmla="*/ 44 w 79"/>
                  <a:gd name="T67" fmla="*/ 56 h 78"/>
                  <a:gd name="T68" fmla="*/ 22 w 79"/>
                  <a:gd name="T69" fmla="*/ 45 h 78"/>
                  <a:gd name="T70" fmla="*/ 34 w 79"/>
                  <a:gd name="T71" fmla="*/ 23 h 78"/>
                  <a:gd name="T72" fmla="*/ 55 w 79"/>
                  <a:gd name="T73" fmla="*/ 34 h 78"/>
                  <a:gd name="T74" fmla="*/ 44 w 79"/>
                  <a:gd name="T75" fmla="*/ 5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 h="78">
                    <a:moveTo>
                      <a:pt x="68" y="36"/>
                    </a:moveTo>
                    <a:cubicBezTo>
                      <a:pt x="68" y="32"/>
                      <a:pt x="67" y="29"/>
                      <a:pt x="66" y="26"/>
                    </a:cubicBezTo>
                    <a:cubicBezTo>
                      <a:pt x="67" y="26"/>
                      <a:pt x="72" y="18"/>
                      <a:pt x="72" y="18"/>
                    </a:cubicBezTo>
                    <a:cubicBezTo>
                      <a:pt x="66" y="11"/>
                      <a:pt x="66" y="11"/>
                      <a:pt x="66" y="11"/>
                    </a:cubicBezTo>
                    <a:cubicBezTo>
                      <a:pt x="66" y="11"/>
                      <a:pt x="57" y="15"/>
                      <a:pt x="57" y="16"/>
                    </a:cubicBezTo>
                    <a:cubicBezTo>
                      <a:pt x="54" y="14"/>
                      <a:pt x="52" y="13"/>
                      <a:pt x="49" y="12"/>
                    </a:cubicBezTo>
                    <a:cubicBezTo>
                      <a:pt x="49" y="11"/>
                      <a:pt x="48" y="1"/>
                      <a:pt x="48" y="1"/>
                    </a:cubicBezTo>
                    <a:cubicBezTo>
                      <a:pt x="38" y="0"/>
                      <a:pt x="38" y="0"/>
                      <a:pt x="38" y="0"/>
                    </a:cubicBezTo>
                    <a:cubicBezTo>
                      <a:pt x="38" y="0"/>
                      <a:pt x="35" y="10"/>
                      <a:pt x="35" y="11"/>
                    </a:cubicBezTo>
                    <a:cubicBezTo>
                      <a:pt x="32" y="11"/>
                      <a:pt x="29" y="12"/>
                      <a:pt x="26" y="13"/>
                    </a:cubicBezTo>
                    <a:cubicBezTo>
                      <a:pt x="26" y="12"/>
                      <a:pt x="18" y="6"/>
                      <a:pt x="18" y="6"/>
                    </a:cubicBezTo>
                    <a:cubicBezTo>
                      <a:pt x="11" y="12"/>
                      <a:pt x="11" y="12"/>
                      <a:pt x="11" y="12"/>
                    </a:cubicBezTo>
                    <a:cubicBezTo>
                      <a:pt x="11" y="12"/>
                      <a:pt x="15" y="21"/>
                      <a:pt x="16" y="22"/>
                    </a:cubicBezTo>
                    <a:cubicBezTo>
                      <a:pt x="14" y="24"/>
                      <a:pt x="12" y="27"/>
                      <a:pt x="11" y="30"/>
                    </a:cubicBezTo>
                    <a:cubicBezTo>
                      <a:pt x="10" y="30"/>
                      <a:pt x="1" y="31"/>
                      <a:pt x="1" y="31"/>
                    </a:cubicBezTo>
                    <a:cubicBezTo>
                      <a:pt x="0" y="40"/>
                      <a:pt x="0" y="40"/>
                      <a:pt x="0" y="40"/>
                    </a:cubicBezTo>
                    <a:cubicBezTo>
                      <a:pt x="0" y="40"/>
                      <a:pt x="9" y="43"/>
                      <a:pt x="10" y="43"/>
                    </a:cubicBezTo>
                    <a:cubicBezTo>
                      <a:pt x="10" y="46"/>
                      <a:pt x="12" y="49"/>
                      <a:pt x="13" y="52"/>
                    </a:cubicBezTo>
                    <a:cubicBezTo>
                      <a:pt x="12" y="53"/>
                      <a:pt x="6" y="60"/>
                      <a:pt x="6" y="60"/>
                    </a:cubicBezTo>
                    <a:cubicBezTo>
                      <a:pt x="12" y="67"/>
                      <a:pt x="12" y="67"/>
                      <a:pt x="12" y="67"/>
                    </a:cubicBezTo>
                    <a:cubicBezTo>
                      <a:pt x="12" y="67"/>
                      <a:pt x="21" y="63"/>
                      <a:pt x="22" y="62"/>
                    </a:cubicBezTo>
                    <a:cubicBezTo>
                      <a:pt x="24" y="64"/>
                      <a:pt x="27" y="65"/>
                      <a:pt x="30" y="66"/>
                    </a:cubicBezTo>
                    <a:cubicBezTo>
                      <a:pt x="30" y="66"/>
                      <a:pt x="31" y="77"/>
                      <a:pt x="31" y="77"/>
                    </a:cubicBezTo>
                    <a:cubicBezTo>
                      <a:pt x="40" y="78"/>
                      <a:pt x="40" y="78"/>
                      <a:pt x="40" y="78"/>
                    </a:cubicBezTo>
                    <a:cubicBezTo>
                      <a:pt x="40" y="78"/>
                      <a:pt x="43" y="68"/>
                      <a:pt x="43" y="67"/>
                    </a:cubicBezTo>
                    <a:cubicBezTo>
                      <a:pt x="46" y="67"/>
                      <a:pt x="49" y="66"/>
                      <a:pt x="52" y="65"/>
                    </a:cubicBezTo>
                    <a:cubicBezTo>
                      <a:pt x="52" y="66"/>
                      <a:pt x="61" y="72"/>
                      <a:pt x="61" y="72"/>
                    </a:cubicBezTo>
                    <a:cubicBezTo>
                      <a:pt x="68" y="66"/>
                      <a:pt x="68" y="66"/>
                      <a:pt x="68" y="66"/>
                    </a:cubicBezTo>
                    <a:cubicBezTo>
                      <a:pt x="68" y="66"/>
                      <a:pt x="64" y="58"/>
                      <a:pt x="63" y="56"/>
                    </a:cubicBezTo>
                    <a:cubicBezTo>
                      <a:pt x="65" y="54"/>
                      <a:pt x="66" y="51"/>
                      <a:pt x="68" y="48"/>
                    </a:cubicBezTo>
                    <a:cubicBezTo>
                      <a:pt x="69" y="48"/>
                      <a:pt x="78" y="47"/>
                      <a:pt x="78" y="47"/>
                    </a:cubicBezTo>
                    <a:cubicBezTo>
                      <a:pt x="79" y="38"/>
                      <a:pt x="79" y="38"/>
                      <a:pt x="79" y="38"/>
                    </a:cubicBezTo>
                    <a:cubicBezTo>
                      <a:pt x="78" y="39"/>
                      <a:pt x="70" y="36"/>
                      <a:pt x="68" y="36"/>
                    </a:cubicBezTo>
                    <a:close/>
                    <a:moveTo>
                      <a:pt x="44" y="56"/>
                    </a:moveTo>
                    <a:cubicBezTo>
                      <a:pt x="35" y="59"/>
                      <a:pt x="25" y="54"/>
                      <a:pt x="22" y="45"/>
                    </a:cubicBezTo>
                    <a:cubicBezTo>
                      <a:pt x="20" y="36"/>
                      <a:pt x="24" y="26"/>
                      <a:pt x="34" y="23"/>
                    </a:cubicBezTo>
                    <a:cubicBezTo>
                      <a:pt x="43" y="20"/>
                      <a:pt x="52" y="25"/>
                      <a:pt x="55" y="34"/>
                    </a:cubicBezTo>
                    <a:cubicBezTo>
                      <a:pt x="58" y="43"/>
                      <a:pt x="53" y="53"/>
                      <a:pt x="44" y="56"/>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59" name="Freeform 154">
                <a:extLst>
                  <a:ext uri="{FF2B5EF4-FFF2-40B4-BE49-F238E27FC236}">
                    <a16:creationId xmlns:a16="http://schemas.microsoft.com/office/drawing/2014/main" id="{D403AA46-4806-4447-9925-332D259E3B24}"/>
                  </a:ext>
                </a:extLst>
              </p:cNvPr>
              <p:cNvSpPr>
                <a:spLocks noEditPoints="1"/>
              </p:cNvSpPr>
              <p:nvPr/>
            </p:nvSpPr>
            <p:spPr bwMode="auto">
              <a:xfrm>
                <a:off x="1682" y="3140"/>
                <a:ext cx="151" cy="150"/>
              </a:xfrm>
              <a:custGeom>
                <a:avLst/>
                <a:gdLst>
                  <a:gd name="T0" fmla="*/ 84 w 104"/>
                  <a:gd name="T1" fmla="*/ 31 h 103"/>
                  <a:gd name="T2" fmla="*/ 92 w 104"/>
                  <a:gd name="T3" fmla="*/ 20 h 103"/>
                  <a:gd name="T4" fmla="*/ 83 w 104"/>
                  <a:gd name="T5" fmla="*/ 11 h 103"/>
                  <a:gd name="T6" fmla="*/ 71 w 104"/>
                  <a:gd name="T7" fmla="*/ 19 h 103"/>
                  <a:gd name="T8" fmla="*/ 60 w 104"/>
                  <a:gd name="T9" fmla="*/ 14 h 103"/>
                  <a:gd name="T10" fmla="*/ 57 w 104"/>
                  <a:gd name="T11" fmla="*/ 0 h 103"/>
                  <a:gd name="T12" fmla="*/ 45 w 104"/>
                  <a:gd name="T13" fmla="*/ 0 h 103"/>
                  <a:gd name="T14" fmla="*/ 42 w 104"/>
                  <a:gd name="T15" fmla="*/ 14 h 103"/>
                  <a:gd name="T16" fmla="*/ 31 w 104"/>
                  <a:gd name="T17" fmla="*/ 19 h 103"/>
                  <a:gd name="T18" fmla="*/ 19 w 104"/>
                  <a:gd name="T19" fmla="*/ 11 h 103"/>
                  <a:gd name="T20" fmla="*/ 10 w 104"/>
                  <a:gd name="T21" fmla="*/ 20 h 103"/>
                  <a:gd name="T22" fmla="*/ 18 w 104"/>
                  <a:gd name="T23" fmla="*/ 32 h 103"/>
                  <a:gd name="T24" fmla="*/ 13 w 104"/>
                  <a:gd name="T25" fmla="*/ 43 h 103"/>
                  <a:gd name="T26" fmla="*/ 0 w 104"/>
                  <a:gd name="T27" fmla="*/ 46 h 103"/>
                  <a:gd name="T28" fmla="*/ 0 w 104"/>
                  <a:gd name="T29" fmla="*/ 57 h 103"/>
                  <a:gd name="T30" fmla="*/ 14 w 104"/>
                  <a:gd name="T31" fmla="*/ 60 h 103"/>
                  <a:gd name="T32" fmla="*/ 18 w 104"/>
                  <a:gd name="T33" fmla="*/ 72 h 103"/>
                  <a:gd name="T34" fmla="*/ 11 w 104"/>
                  <a:gd name="T35" fmla="*/ 84 h 103"/>
                  <a:gd name="T36" fmla="*/ 19 w 104"/>
                  <a:gd name="T37" fmla="*/ 92 h 103"/>
                  <a:gd name="T38" fmla="*/ 32 w 104"/>
                  <a:gd name="T39" fmla="*/ 84 h 103"/>
                  <a:gd name="T40" fmla="*/ 43 w 104"/>
                  <a:gd name="T41" fmla="*/ 88 h 103"/>
                  <a:gd name="T42" fmla="*/ 46 w 104"/>
                  <a:gd name="T43" fmla="*/ 103 h 103"/>
                  <a:gd name="T44" fmla="*/ 58 w 104"/>
                  <a:gd name="T45" fmla="*/ 103 h 103"/>
                  <a:gd name="T46" fmla="*/ 61 w 104"/>
                  <a:gd name="T47" fmla="*/ 88 h 103"/>
                  <a:gd name="T48" fmla="*/ 72 w 104"/>
                  <a:gd name="T49" fmla="*/ 84 h 103"/>
                  <a:gd name="T50" fmla="*/ 84 w 104"/>
                  <a:gd name="T51" fmla="*/ 92 h 103"/>
                  <a:gd name="T52" fmla="*/ 92 w 104"/>
                  <a:gd name="T53" fmla="*/ 83 h 103"/>
                  <a:gd name="T54" fmla="*/ 85 w 104"/>
                  <a:gd name="T55" fmla="*/ 72 h 103"/>
                  <a:gd name="T56" fmla="*/ 90 w 104"/>
                  <a:gd name="T57" fmla="*/ 60 h 103"/>
                  <a:gd name="T58" fmla="*/ 104 w 104"/>
                  <a:gd name="T59" fmla="*/ 57 h 103"/>
                  <a:gd name="T60" fmla="*/ 104 w 104"/>
                  <a:gd name="T61" fmla="*/ 45 h 103"/>
                  <a:gd name="T62" fmla="*/ 90 w 104"/>
                  <a:gd name="T63" fmla="*/ 42 h 103"/>
                  <a:gd name="T64" fmla="*/ 84 w 104"/>
                  <a:gd name="T65" fmla="*/ 31 h 103"/>
                  <a:gd name="T66" fmla="*/ 60 w 104"/>
                  <a:gd name="T67" fmla="*/ 72 h 103"/>
                  <a:gd name="T68" fmla="*/ 30 w 104"/>
                  <a:gd name="T69" fmla="*/ 60 h 103"/>
                  <a:gd name="T70" fmla="*/ 42 w 104"/>
                  <a:gd name="T71" fmla="*/ 30 h 103"/>
                  <a:gd name="T72" fmla="*/ 72 w 104"/>
                  <a:gd name="T73" fmla="*/ 42 h 103"/>
                  <a:gd name="T74" fmla="*/ 60 w 104"/>
                  <a:gd name="T75" fmla="*/ 7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3">
                    <a:moveTo>
                      <a:pt x="84" y="31"/>
                    </a:moveTo>
                    <a:cubicBezTo>
                      <a:pt x="86" y="30"/>
                      <a:pt x="92" y="20"/>
                      <a:pt x="92" y="20"/>
                    </a:cubicBezTo>
                    <a:cubicBezTo>
                      <a:pt x="83" y="11"/>
                      <a:pt x="83" y="11"/>
                      <a:pt x="83" y="11"/>
                    </a:cubicBezTo>
                    <a:cubicBezTo>
                      <a:pt x="83" y="11"/>
                      <a:pt x="72" y="18"/>
                      <a:pt x="71" y="19"/>
                    </a:cubicBezTo>
                    <a:cubicBezTo>
                      <a:pt x="68" y="17"/>
                      <a:pt x="64" y="15"/>
                      <a:pt x="60" y="14"/>
                    </a:cubicBezTo>
                    <a:cubicBezTo>
                      <a:pt x="60" y="14"/>
                      <a:pt x="57" y="0"/>
                      <a:pt x="57" y="0"/>
                    </a:cubicBezTo>
                    <a:cubicBezTo>
                      <a:pt x="45" y="0"/>
                      <a:pt x="45" y="0"/>
                      <a:pt x="45" y="0"/>
                    </a:cubicBezTo>
                    <a:cubicBezTo>
                      <a:pt x="45" y="0"/>
                      <a:pt x="42" y="14"/>
                      <a:pt x="42" y="14"/>
                    </a:cubicBezTo>
                    <a:cubicBezTo>
                      <a:pt x="38" y="15"/>
                      <a:pt x="34" y="17"/>
                      <a:pt x="31" y="19"/>
                    </a:cubicBezTo>
                    <a:cubicBezTo>
                      <a:pt x="30" y="18"/>
                      <a:pt x="19" y="11"/>
                      <a:pt x="19" y="11"/>
                    </a:cubicBezTo>
                    <a:cubicBezTo>
                      <a:pt x="10" y="20"/>
                      <a:pt x="10" y="20"/>
                      <a:pt x="10" y="20"/>
                    </a:cubicBezTo>
                    <a:cubicBezTo>
                      <a:pt x="10" y="20"/>
                      <a:pt x="17" y="30"/>
                      <a:pt x="18" y="32"/>
                    </a:cubicBezTo>
                    <a:cubicBezTo>
                      <a:pt x="16" y="35"/>
                      <a:pt x="14" y="39"/>
                      <a:pt x="13" y="43"/>
                    </a:cubicBezTo>
                    <a:cubicBezTo>
                      <a:pt x="12" y="42"/>
                      <a:pt x="0" y="46"/>
                      <a:pt x="0" y="46"/>
                    </a:cubicBezTo>
                    <a:cubicBezTo>
                      <a:pt x="0" y="57"/>
                      <a:pt x="0" y="57"/>
                      <a:pt x="0" y="57"/>
                    </a:cubicBezTo>
                    <a:cubicBezTo>
                      <a:pt x="0" y="57"/>
                      <a:pt x="12" y="60"/>
                      <a:pt x="14" y="60"/>
                    </a:cubicBezTo>
                    <a:cubicBezTo>
                      <a:pt x="15" y="64"/>
                      <a:pt x="16" y="68"/>
                      <a:pt x="18" y="72"/>
                    </a:cubicBezTo>
                    <a:cubicBezTo>
                      <a:pt x="17" y="72"/>
                      <a:pt x="11" y="84"/>
                      <a:pt x="11" y="84"/>
                    </a:cubicBezTo>
                    <a:cubicBezTo>
                      <a:pt x="19" y="92"/>
                      <a:pt x="19" y="92"/>
                      <a:pt x="19" y="92"/>
                    </a:cubicBezTo>
                    <a:cubicBezTo>
                      <a:pt x="19" y="92"/>
                      <a:pt x="31" y="85"/>
                      <a:pt x="32" y="84"/>
                    </a:cubicBezTo>
                    <a:cubicBezTo>
                      <a:pt x="35" y="86"/>
                      <a:pt x="39" y="88"/>
                      <a:pt x="43" y="88"/>
                    </a:cubicBezTo>
                    <a:cubicBezTo>
                      <a:pt x="43" y="89"/>
                      <a:pt x="46" y="103"/>
                      <a:pt x="46" y="103"/>
                    </a:cubicBezTo>
                    <a:cubicBezTo>
                      <a:pt x="58" y="103"/>
                      <a:pt x="58" y="103"/>
                      <a:pt x="58" y="103"/>
                    </a:cubicBezTo>
                    <a:cubicBezTo>
                      <a:pt x="58" y="103"/>
                      <a:pt x="61" y="89"/>
                      <a:pt x="61" y="88"/>
                    </a:cubicBezTo>
                    <a:cubicBezTo>
                      <a:pt x="65" y="88"/>
                      <a:pt x="68" y="86"/>
                      <a:pt x="72" y="84"/>
                    </a:cubicBezTo>
                    <a:cubicBezTo>
                      <a:pt x="73" y="85"/>
                      <a:pt x="84" y="92"/>
                      <a:pt x="84" y="92"/>
                    </a:cubicBezTo>
                    <a:cubicBezTo>
                      <a:pt x="92" y="83"/>
                      <a:pt x="92" y="83"/>
                      <a:pt x="92" y="83"/>
                    </a:cubicBezTo>
                    <a:cubicBezTo>
                      <a:pt x="92" y="83"/>
                      <a:pt x="86" y="72"/>
                      <a:pt x="85" y="72"/>
                    </a:cubicBezTo>
                    <a:cubicBezTo>
                      <a:pt x="88" y="68"/>
                      <a:pt x="89" y="64"/>
                      <a:pt x="90" y="60"/>
                    </a:cubicBezTo>
                    <a:cubicBezTo>
                      <a:pt x="92" y="60"/>
                      <a:pt x="104" y="57"/>
                      <a:pt x="104" y="57"/>
                    </a:cubicBezTo>
                    <a:cubicBezTo>
                      <a:pt x="104" y="45"/>
                      <a:pt x="104" y="45"/>
                      <a:pt x="104" y="45"/>
                    </a:cubicBezTo>
                    <a:cubicBezTo>
                      <a:pt x="104" y="45"/>
                      <a:pt x="92" y="42"/>
                      <a:pt x="90" y="42"/>
                    </a:cubicBezTo>
                    <a:cubicBezTo>
                      <a:pt x="88" y="38"/>
                      <a:pt x="87" y="34"/>
                      <a:pt x="84" y="31"/>
                    </a:cubicBezTo>
                    <a:close/>
                    <a:moveTo>
                      <a:pt x="60" y="72"/>
                    </a:moveTo>
                    <a:cubicBezTo>
                      <a:pt x="49" y="77"/>
                      <a:pt x="36" y="72"/>
                      <a:pt x="30" y="60"/>
                    </a:cubicBezTo>
                    <a:cubicBezTo>
                      <a:pt x="26" y="49"/>
                      <a:pt x="31" y="36"/>
                      <a:pt x="42" y="30"/>
                    </a:cubicBezTo>
                    <a:cubicBezTo>
                      <a:pt x="54" y="26"/>
                      <a:pt x="67" y="31"/>
                      <a:pt x="72" y="42"/>
                    </a:cubicBezTo>
                    <a:cubicBezTo>
                      <a:pt x="77" y="54"/>
                      <a:pt x="72" y="67"/>
                      <a:pt x="60" y="72"/>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grpSp>
        <p:nvGrpSpPr>
          <p:cNvPr id="169" name="people 1">
            <a:extLst>
              <a:ext uri="{FF2B5EF4-FFF2-40B4-BE49-F238E27FC236}">
                <a16:creationId xmlns:a16="http://schemas.microsoft.com/office/drawing/2014/main" id="{060A93BE-8F9D-4B1A-A00F-0963A84BC265}"/>
              </a:ext>
              <a:ext uri="{C183D7F6-B498-43B3-948B-1728B52AA6E4}">
                <adec:decorative xmlns:adec="http://schemas.microsoft.com/office/drawing/2017/decorative" val="1"/>
              </a:ext>
            </a:extLst>
          </p:cNvPr>
          <p:cNvGrpSpPr/>
          <p:nvPr/>
        </p:nvGrpSpPr>
        <p:grpSpPr>
          <a:xfrm>
            <a:off x="8707900" y="2661995"/>
            <a:ext cx="317727" cy="317727"/>
            <a:chOff x="5366688" y="3010214"/>
            <a:chExt cx="492116" cy="492116"/>
          </a:xfrm>
        </p:grpSpPr>
        <p:sp>
          <p:nvSpPr>
            <p:cNvPr id="170" name="Freeform: Shape 169">
              <a:extLst>
                <a:ext uri="{FF2B5EF4-FFF2-40B4-BE49-F238E27FC236}">
                  <a16:creationId xmlns:a16="http://schemas.microsoft.com/office/drawing/2014/main" id="{31437DE8-8CED-4178-B1BD-74C08CCB44BB}"/>
                </a:ext>
              </a:extLst>
            </p:cNvPr>
            <p:cNvSpPr/>
            <p:nvPr/>
          </p:nvSpPr>
          <p:spPr>
            <a:xfrm>
              <a:off x="5673612" y="3010750"/>
              <a:ext cx="126834" cy="126834"/>
            </a:xfrm>
            <a:custGeom>
              <a:avLst/>
              <a:gdLst>
                <a:gd name="connsiteX0" fmla="*/ 128703 w 126834"/>
                <a:gd name="connsiteY0" fmla="*/ 65352 h 126834"/>
                <a:gd name="connsiteX1" fmla="*/ 65352 w 126834"/>
                <a:gd name="connsiteY1" fmla="*/ 128703 h 126834"/>
                <a:gd name="connsiteX2" fmla="*/ 2001 w 126834"/>
                <a:gd name="connsiteY2" fmla="*/ 65352 h 126834"/>
                <a:gd name="connsiteX3" fmla="*/ 65352 w 126834"/>
                <a:gd name="connsiteY3" fmla="*/ 2001 h 126834"/>
                <a:gd name="connsiteX4" fmla="*/ 128703 w 126834"/>
                <a:gd name="connsiteY4" fmla="*/ 65352 h 12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834" h="126834">
                  <a:moveTo>
                    <a:pt x="128703" y="65352"/>
                  </a:moveTo>
                  <a:cubicBezTo>
                    <a:pt x="128703" y="100321"/>
                    <a:pt x="100321" y="128703"/>
                    <a:pt x="65352" y="128703"/>
                  </a:cubicBezTo>
                  <a:cubicBezTo>
                    <a:pt x="30382" y="128703"/>
                    <a:pt x="2001" y="100321"/>
                    <a:pt x="2001" y="65352"/>
                  </a:cubicBezTo>
                  <a:cubicBezTo>
                    <a:pt x="2001" y="30382"/>
                    <a:pt x="30382" y="2001"/>
                    <a:pt x="65352" y="2001"/>
                  </a:cubicBezTo>
                  <a:cubicBezTo>
                    <a:pt x="100321" y="2001"/>
                    <a:pt x="128703" y="30382"/>
                    <a:pt x="128703" y="65352"/>
                  </a:cubicBezTo>
                  <a:close/>
                </a:path>
              </a:pathLst>
            </a:custGeom>
            <a:solidFill>
              <a:srgbClr val="C1C1C1"/>
            </a:solidFill>
            <a:ln w="50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71" name="Freeform: Shape 170">
              <a:extLst>
                <a:ext uri="{FF2B5EF4-FFF2-40B4-BE49-F238E27FC236}">
                  <a16:creationId xmlns:a16="http://schemas.microsoft.com/office/drawing/2014/main" id="{401A10A0-AA2D-4CE5-B848-1AE20C7BA66A}"/>
                </a:ext>
              </a:extLst>
            </p:cNvPr>
            <p:cNvSpPr/>
            <p:nvPr/>
          </p:nvSpPr>
          <p:spPr>
            <a:xfrm>
              <a:off x="5620396" y="3161267"/>
              <a:ext cx="233375" cy="131907"/>
            </a:xfrm>
            <a:custGeom>
              <a:avLst/>
              <a:gdLst>
                <a:gd name="connsiteX0" fmla="*/ 118060 w 233374"/>
                <a:gd name="connsiteY0" fmla="*/ 2001 h 131907"/>
                <a:gd name="connsiteX1" fmla="*/ 234119 w 233374"/>
                <a:gd name="connsiteY1" fmla="*/ 118059 h 131907"/>
                <a:gd name="connsiteX2" fmla="*/ 234119 w 233374"/>
                <a:gd name="connsiteY2" fmla="*/ 132757 h 131907"/>
                <a:gd name="connsiteX3" fmla="*/ 2001 w 233374"/>
                <a:gd name="connsiteY3" fmla="*/ 132757 h 131907"/>
                <a:gd name="connsiteX4" fmla="*/ 2001 w 233374"/>
                <a:gd name="connsiteY4" fmla="*/ 118059 h 131907"/>
                <a:gd name="connsiteX5" fmla="*/ 118060 w 233374"/>
                <a:gd name="connsiteY5" fmla="*/ 2001 h 131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374" h="131907">
                  <a:moveTo>
                    <a:pt x="118060" y="2001"/>
                  </a:moveTo>
                  <a:cubicBezTo>
                    <a:pt x="181918" y="2001"/>
                    <a:pt x="234119" y="53695"/>
                    <a:pt x="234119" y="118059"/>
                  </a:cubicBezTo>
                  <a:lnTo>
                    <a:pt x="234119" y="132757"/>
                  </a:lnTo>
                  <a:lnTo>
                    <a:pt x="2001" y="132757"/>
                  </a:lnTo>
                  <a:lnTo>
                    <a:pt x="2001" y="118059"/>
                  </a:lnTo>
                  <a:cubicBezTo>
                    <a:pt x="2001" y="53695"/>
                    <a:pt x="54202" y="2001"/>
                    <a:pt x="118060" y="2001"/>
                  </a:cubicBezTo>
                  <a:close/>
                </a:path>
              </a:pathLst>
            </a:custGeom>
            <a:solidFill>
              <a:srgbClr val="C1C1C1"/>
            </a:solidFill>
            <a:ln w="50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72" name="Freeform: Shape 171">
              <a:extLst>
                <a:ext uri="{FF2B5EF4-FFF2-40B4-BE49-F238E27FC236}">
                  <a16:creationId xmlns:a16="http://schemas.microsoft.com/office/drawing/2014/main" id="{B8FFF2C5-2354-4C42-85C5-C13E9D7C2014}"/>
                </a:ext>
              </a:extLst>
            </p:cNvPr>
            <p:cNvSpPr/>
            <p:nvPr/>
          </p:nvSpPr>
          <p:spPr>
            <a:xfrm>
              <a:off x="5418180" y="3216519"/>
              <a:ext cx="126834" cy="126834"/>
            </a:xfrm>
            <a:custGeom>
              <a:avLst/>
              <a:gdLst>
                <a:gd name="connsiteX0" fmla="*/ 129210 w 126834"/>
                <a:gd name="connsiteY0" fmla="*/ 65352 h 126834"/>
                <a:gd name="connsiteX1" fmla="*/ 65858 w 126834"/>
                <a:gd name="connsiteY1" fmla="*/ 128703 h 126834"/>
                <a:gd name="connsiteX2" fmla="*/ 2001 w 126834"/>
                <a:gd name="connsiteY2" fmla="*/ 65352 h 126834"/>
                <a:gd name="connsiteX3" fmla="*/ 65858 w 126834"/>
                <a:gd name="connsiteY3" fmla="*/ 2001 h 126834"/>
                <a:gd name="connsiteX4" fmla="*/ 129210 w 126834"/>
                <a:gd name="connsiteY4" fmla="*/ 65352 h 12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834" h="126834">
                  <a:moveTo>
                    <a:pt x="129210" y="65352"/>
                  </a:moveTo>
                  <a:cubicBezTo>
                    <a:pt x="129210" y="100321"/>
                    <a:pt x="100829" y="128703"/>
                    <a:pt x="65858" y="128703"/>
                  </a:cubicBezTo>
                  <a:cubicBezTo>
                    <a:pt x="30889" y="128703"/>
                    <a:pt x="2001" y="100321"/>
                    <a:pt x="2001" y="65352"/>
                  </a:cubicBezTo>
                  <a:cubicBezTo>
                    <a:pt x="2001" y="30382"/>
                    <a:pt x="30382" y="2001"/>
                    <a:pt x="65858" y="2001"/>
                  </a:cubicBezTo>
                  <a:cubicBezTo>
                    <a:pt x="101335" y="2001"/>
                    <a:pt x="129210" y="30382"/>
                    <a:pt x="129210" y="65352"/>
                  </a:cubicBezTo>
                  <a:close/>
                </a:path>
              </a:pathLst>
            </a:custGeom>
            <a:solidFill>
              <a:srgbClr val="0078D4"/>
            </a:solidFill>
            <a:ln w="50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73" name="Freeform: Shape 172">
              <a:extLst>
                <a:ext uri="{FF2B5EF4-FFF2-40B4-BE49-F238E27FC236}">
                  <a16:creationId xmlns:a16="http://schemas.microsoft.com/office/drawing/2014/main" id="{C14C54D8-0ED6-4B5C-A4DB-6A9099690683}"/>
                </a:ext>
              </a:extLst>
            </p:cNvPr>
            <p:cNvSpPr/>
            <p:nvPr/>
          </p:nvSpPr>
          <p:spPr>
            <a:xfrm>
              <a:off x="5365475" y="3367035"/>
              <a:ext cx="233375" cy="131907"/>
            </a:xfrm>
            <a:custGeom>
              <a:avLst/>
              <a:gdLst>
                <a:gd name="connsiteX0" fmla="*/ 118060 w 233374"/>
                <a:gd name="connsiteY0" fmla="*/ 2001 h 131907"/>
                <a:gd name="connsiteX1" fmla="*/ 234119 w 233374"/>
                <a:gd name="connsiteY1" fmla="*/ 118059 h 131907"/>
                <a:gd name="connsiteX2" fmla="*/ 234119 w 233374"/>
                <a:gd name="connsiteY2" fmla="*/ 132250 h 131907"/>
                <a:gd name="connsiteX3" fmla="*/ 2001 w 233374"/>
                <a:gd name="connsiteY3" fmla="*/ 132250 h 131907"/>
                <a:gd name="connsiteX4" fmla="*/ 2001 w 233374"/>
                <a:gd name="connsiteY4" fmla="*/ 117552 h 131907"/>
                <a:gd name="connsiteX5" fmla="*/ 118060 w 233374"/>
                <a:gd name="connsiteY5" fmla="*/ 2001 h 131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374" h="131907">
                  <a:moveTo>
                    <a:pt x="118060" y="2001"/>
                  </a:moveTo>
                  <a:cubicBezTo>
                    <a:pt x="181917" y="2001"/>
                    <a:pt x="234119" y="53695"/>
                    <a:pt x="234119" y="118059"/>
                  </a:cubicBezTo>
                  <a:lnTo>
                    <a:pt x="234119" y="132250"/>
                  </a:lnTo>
                  <a:lnTo>
                    <a:pt x="2001" y="132250"/>
                  </a:lnTo>
                  <a:lnTo>
                    <a:pt x="2001" y="117552"/>
                  </a:lnTo>
                  <a:cubicBezTo>
                    <a:pt x="2001" y="53695"/>
                    <a:pt x="53695" y="2001"/>
                    <a:pt x="118060" y="2001"/>
                  </a:cubicBezTo>
                  <a:close/>
                </a:path>
              </a:pathLst>
            </a:custGeom>
            <a:solidFill>
              <a:srgbClr val="0078D4"/>
            </a:solidFill>
            <a:ln w="50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357" name="Group 356">
            <a:extLst>
              <a:ext uri="{FF2B5EF4-FFF2-40B4-BE49-F238E27FC236}">
                <a16:creationId xmlns:a16="http://schemas.microsoft.com/office/drawing/2014/main" id="{E98A8D9E-BA91-4FA2-8269-CFAC82C7927C}"/>
              </a:ext>
              <a:ext uri="{C183D7F6-B498-43B3-948B-1728B52AA6E4}">
                <adec:decorative xmlns:adec="http://schemas.microsoft.com/office/drawing/2017/decorative" val="1"/>
              </a:ext>
            </a:extLst>
          </p:cNvPr>
          <p:cNvGrpSpPr/>
          <p:nvPr/>
        </p:nvGrpSpPr>
        <p:grpSpPr>
          <a:xfrm>
            <a:off x="9868850" y="2652442"/>
            <a:ext cx="1098699" cy="406265"/>
            <a:chOff x="9731855" y="2855047"/>
            <a:chExt cx="1367125" cy="505520"/>
          </a:xfrm>
        </p:grpSpPr>
        <p:sp>
          <p:nvSpPr>
            <p:cNvPr id="22" name="Rectangle 21">
              <a:extLst>
                <a:ext uri="{FF2B5EF4-FFF2-40B4-BE49-F238E27FC236}">
                  <a16:creationId xmlns:a16="http://schemas.microsoft.com/office/drawing/2014/main" id="{E898625F-B25A-4906-BA2D-422EB431A829}"/>
                </a:ext>
              </a:extLst>
            </p:cNvPr>
            <p:cNvSpPr/>
            <p:nvPr/>
          </p:nvSpPr>
          <p:spPr bwMode="auto">
            <a:xfrm>
              <a:off x="9789821" y="2973590"/>
              <a:ext cx="1256486" cy="254587"/>
            </a:xfrm>
            <a:prstGeom prst="rect">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12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74" name="TextBox 173">
              <a:extLst>
                <a:ext uri="{FF2B5EF4-FFF2-40B4-BE49-F238E27FC236}">
                  <a16:creationId xmlns:a16="http://schemas.microsoft.com/office/drawing/2014/main" id="{3AC4CD1D-483A-4687-B50D-8A1DB3E6648C}"/>
                </a:ext>
              </a:extLst>
            </p:cNvPr>
            <p:cNvSpPr txBox="1"/>
            <p:nvPr/>
          </p:nvSpPr>
          <p:spPr>
            <a:xfrm>
              <a:off x="9731855" y="2855047"/>
              <a:ext cx="1367125" cy="505520"/>
            </a:xfrm>
            <a:prstGeom prst="rect">
              <a:avLst/>
            </a:prstGeom>
            <a:noFill/>
          </p:spPr>
          <p:txBody>
            <a:bodyPr wrap="non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800" b="0" i="0" u="none" strike="noStrike" kern="1200" cap="none" spc="0" normalizeH="0" baseline="0" noProof="0">
                  <a:ln>
                    <a:noFill/>
                  </a:ln>
                  <a:gradFill>
                    <a:gsLst>
                      <a:gs pos="2917">
                        <a:srgbClr val="0078D4"/>
                      </a:gs>
                      <a:gs pos="30000">
                        <a:srgbClr val="0078D4"/>
                      </a:gs>
                    </a:gsLst>
                    <a:lin ang="5400000" scaled="0"/>
                  </a:gradFill>
                  <a:effectLst/>
                  <a:uLnTx/>
                  <a:uFillTx/>
                  <a:latin typeface="Consolas" panose="020B0609020204030204" pitchFamily="49" charset="0"/>
                  <a:ea typeface="+mn-ea"/>
                  <a:cs typeface="+mn-cs"/>
                </a:rPr>
                <a:t>micr</a:t>
              </a:r>
              <a:r>
                <a:rPr kumimoji="0" lang="en-US" sz="800" b="0" i="0" u="none" strike="noStrike" kern="1200" cap="none" spc="0" normalizeH="0" baseline="0" noProof="0">
                  <a:ln>
                    <a:noFill/>
                  </a:ln>
                  <a:gradFill>
                    <a:gsLst>
                      <a:gs pos="2917">
                        <a:srgbClr val="243A5E"/>
                      </a:gs>
                      <a:gs pos="30000">
                        <a:srgbClr val="243A5E"/>
                      </a:gs>
                    </a:gsLst>
                    <a:lin ang="5400000" scaled="0"/>
                  </a:gradFill>
                  <a:effectLst/>
                  <a:uLnTx/>
                  <a:uFillTx/>
                  <a:latin typeface="Consolas" panose="020B0609020204030204" pitchFamily="49" charset="0"/>
                  <a:ea typeface="+mn-ea"/>
                  <a:cs typeface="+mn-cs"/>
                </a:rPr>
                <a:t>0</a:t>
              </a:r>
              <a:r>
                <a:rPr kumimoji="0" lang="en-US" sz="800" b="0" i="0" u="none" strike="noStrike" kern="1200" cap="none" spc="0" normalizeH="0" baseline="0" noProof="0">
                  <a:ln>
                    <a:noFill/>
                  </a:ln>
                  <a:gradFill>
                    <a:gsLst>
                      <a:gs pos="2917">
                        <a:srgbClr val="0078D4"/>
                      </a:gs>
                      <a:gs pos="30000">
                        <a:srgbClr val="0078D4"/>
                      </a:gs>
                    </a:gsLst>
                    <a:lin ang="5400000" scaled="0"/>
                  </a:gradFill>
                  <a:effectLst/>
                  <a:uLnTx/>
                  <a:uFillTx/>
                  <a:latin typeface="Consolas" panose="020B0609020204030204" pitchFamily="49" charset="0"/>
                  <a:ea typeface="+mn-ea"/>
                  <a:cs typeface="+mn-cs"/>
                </a:rPr>
                <a:t>soft.com</a:t>
              </a:r>
            </a:p>
          </p:txBody>
        </p:sp>
      </p:grpSp>
      <p:grpSp>
        <p:nvGrpSpPr>
          <p:cNvPr id="27" name="Group 26">
            <a:extLst>
              <a:ext uri="{FF2B5EF4-FFF2-40B4-BE49-F238E27FC236}">
                <a16:creationId xmlns:a16="http://schemas.microsoft.com/office/drawing/2014/main" id="{70E4A305-5B7F-433A-82E8-6EE7FA113073}"/>
              </a:ext>
              <a:ext uri="{C183D7F6-B498-43B3-948B-1728B52AA6E4}">
                <adec:decorative xmlns:adec="http://schemas.microsoft.com/office/drawing/2017/decorative" val="1"/>
              </a:ext>
            </a:extLst>
          </p:cNvPr>
          <p:cNvGrpSpPr/>
          <p:nvPr/>
        </p:nvGrpSpPr>
        <p:grpSpPr>
          <a:xfrm>
            <a:off x="816346" y="4001644"/>
            <a:ext cx="235430" cy="297385"/>
            <a:chOff x="716908" y="4269040"/>
            <a:chExt cx="264135" cy="333644"/>
          </a:xfrm>
        </p:grpSpPr>
        <p:sp>
          <p:nvSpPr>
            <p:cNvPr id="176" name="Freeform: Shape 175">
              <a:extLst>
                <a:ext uri="{FF2B5EF4-FFF2-40B4-BE49-F238E27FC236}">
                  <a16:creationId xmlns:a16="http://schemas.microsoft.com/office/drawing/2014/main" id="{E8F38FC8-6926-4525-A92E-CEF8B771855E}"/>
                </a:ext>
              </a:extLst>
            </p:cNvPr>
            <p:cNvSpPr/>
            <p:nvPr/>
          </p:nvSpPr>
          <p:spPr>
            <a:xfrm>
              <a:off x="716908" y="4269040"/>
              <a:ext cx="264135" cy="333644"/>
            </a:xfrm>
            <a:custGeom>
              <a:avLst/>
              <a:gdLst>
                <a:gd name="connsiteX0" fmla="*/ 1180 w 297504"/>
                <a:gd name="connsiteY0" fmla="*/ 376584 h 375795"/>
                <a:gd name="connsiteX1" fmla="*/ 298294 w 297504"/>
                <a:gd name="connsiteY1" fmla="*/ 376584 h 375795"/>
                <a:gd name="connsiteX2" fmla="*/ 298294 w 297504"/>
                <a:gd name="connsiteY2" fmla="*/ 1180 h 375795"/>
                <a:gd name="connsiteX3" fmla="*/ 1180 w 297504"/>
                <a:gd name="connsiteY3" fmla="*/ 1180 h 375795"/>
                <a:gd name="connsiteX4" fmla="*/ 1180 w 297504"/>
                <a:gd name="connsiteY4" fmla="*/ 376584 h 37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504" h="375795">
                  <a:moveTo>
                    <a:pt x="1180" y="376584"/>
                  </a:moveTo>
                  <a:lnTo>
                    <a:pt x="298294" y="376584"/>
                  </a:lnTo>
                  <a:lnTo>
                    <a:pt x="298294" y="1180"/>
                  </a:lnTo>
                  <a:lnTo>
                    <a:pt x="1180" y="1180"/>
                  </a:lnTo>
                  <a:lnTo>
                    <a:pt x="1180" y="376584"/>
                  </a:lnTo>
                  <a:close/>
                </a:path>
              </a:pathLst>
            </a:custGeom>
            <a:solidFill>
              <a:srgbClr val="C1C1C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77" name="Freeform: Shape 176">
              <a:extLst>
                <a:ext uri="{FF2B5EF4-FFF2-40B4-BE49-F238E27FC236}">
                  <a16:creationId xmlns:a16="http://schemas.microsoft.com/office/drawing/2014/main" id="{6624B310-B566-419F-82CB-36F8336138CB}"/>
                </a:ext>
              </a:extLst>
            </p:cNvPr>
            <p:cNvSpPr/>
            <p:nvPr/>
          </p:nvSpPr>
          <p:spPr>
            <a:xfrm>
              <a:off x="770081" y="4501155"/>
              <a:ext cx="159871" cy="34754"/>
            </a:xfrm>
            <a:custGeom>
              <a:avLst/>
              <a:gdLst>
                <a:gd name="connsiteX0" fmla="*/ 1180 w 180068"/>
                <a:gd name="connsiteY0" fmla="*/ 40326 h 39145"/>
                <a:gd name="connsiteX1" fmla="*/ 179292 w 180068"/>
                <a:gd name="connsiteY1" fmla="*/ 40326 h 39145"/>
                <a:gd name="connsiteX2" fmla="*/ 179292 w 180068"/>
                <a:gd name="connsiteY2" fmla="*/ 1180 h 39145"/>
                <a:gd name="connsiteX3" fmla="*/ 1180 w 180068"/>
                <a:gd name="connsiteY3" fmla="*/ 1180 h 39145"/>
                <a:gd name="connsiteX4" fmla="*/ 1180 w 180068"/>
                <a:gd name="connsiteY4" fmla="*/ 40326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326"/>
                  </a:moveTo>
                  <a:lnTo>
                    <a:pt x="179292" y="40326"/>
                  </a:lnTo>
                  <a:lnTo>
                    <a:pt x="179292" y="1180"/>
                  </a:lnTo>
                  <a:lnTo>
                    <a:pt x="1180" y="1180"/>
                  </a:lnTo>
                  <a:lnTo>
                    <a:pt x="1180" y="40326"/>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78" name="Freeform: Shape 177">
              <a:extLst>
                <a:ext uri="{FF2B5EF4-FFF2-40B4-BE49-F238E27FC236}">
                  <a16:creationId xmlns:a16="http://schemas.microsoft.com/office/drawing/2014/main" id="{275EA94C-3747-4877-8937-DE072F739C57}"/>
                </a:ext>
              </a:extLst>
            </p:cNvPr>
            <p:cNvSpPr/>
            <p:nvPr/>
          </p:nvSpPr>
          <p:spPr>
            <a:xfrm>
              <a:off x="770081" y="4448331"/>
              <a:ext cx="159871" cy="34754"/>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79" name="Freeform: Shape 178">
              <a:extLst>
                <a:ext uri="{FF2B5EF4-FFF2-40B4-BE49-F238E27FC236}">
                  <a16:creationId xmlns:a16="http://schemas.microsoft.com/office/drawing/2014/main" id="{6AA769E8-D1BA-4CDA-B043-001A901A79C1}"/>
                </a:ext>
              </a:extLst>
            </p:cNvPr>
            <p:cNvSpPr/>
            <p:nvPr/>
          </p:nvSpPr>
          <p:spPr>
            <a:xfrm>
              <a:off x="770081" y="4395154"/>
              <a:ext cx="159871" cy="34754"/>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8" name="Freeform: Shape 257">
              <a:extLst>
                <a:ext uri="{FF2B5EF4-FFF2-40B4-BE49-F238E27FC236}">
                  <a16:creationId xmlns:a16="http://schemas.microsoft.com/office/drawing/2014/main" id="{AB0EFC63-BD26-4241-819B-C69D49956644}"/>
                </a:ext>
              </a:extLst>
            </p:cNvPr>
            <p:cNvSpPr/>
            <p:nvPr/>
          </p:nvSpPr>
          <p:spPr>
            <a:xfrm>
              <a:off x="770081" y="4341991"/>
              <a:ext cx="159871" cy="34754"/>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184" name="chip 1">
            <a:extLst>
              <a:ext uri="{FF2B5EF4-FFF2-40B4-BE49-F238E27FC236}">
                <a16:creationId xmlns:a16="http://schemas.microsoft.com/office/drawing/2014/main" id="{694CFD73-C83E-4612-B7BF-F45A363A94DE}"/>
              </a:ext>
              <a:ext uri="{C183D7F6-B498-43B3-948B-1728B52AA6E4}">
                <adec:decorative xmlns:adec="http://schemas.microsoft.com/office/drawing/2017/decorative" val="1"/>
              </a:ext>
            </a:extLst>
          </p:cNvPr>
          <p:cNvGrpSpPr/>
          <p:nvPr/>
        </p:nvGrpSpPr>
        <p:grpSpPr>
          <a:xfrm>
            <a:off x="1609531" y="4043559"/>
            <a:ext cx="301778" cy="301778"/>
            <a:chOff x="3478894" y="5699187"/>
            <a:chExt cx="519802" cy="519802"/>
          </a:xfrm>
        </p:grpSpPr>
        <p:sp>
          <p:nvSpPr>
            <p:cNvPr id="185" name="Freeform: Shape 184">
              <a:extLst>
                <a:ext uri="{FF2B5EF4-FFF2-40B4-BE49-F238E27FC236}">
                  <a16:creationId xmlns:a16="http://schemas.microsoft.com/office/drawing/2014/main" id="{5E95D10B-C03F-4577-9CFA-61A9116ACABD}"/>
                </a:ext>
              </a:extLst>
            </p:cNvPr>
            <p:cNvSpPr/>
            <p:nvPr/>
          </p:nvSpPr>
          <p:spPr>
            <a:xfrm>
              <a:off x="3480179" y="5697996"/>
              <a:ext cx="514443" cy="514443"/>
            </a:xfrm>
            <a:custGeom>
              <a:avLst/>
              <a:gdLst>
                <a:gd name="connsiteX0" fmla="*/ 516591 w 514443"/>
                <a:gd name="connsiteY0" fmla="*/ 163971 h 514443"/>
                <a:gd name="connsiteX1" fmla="*/ 516591 w 514443"/>
                <a:gd name="connsiteY1" fmla="*/ 110992 h 514443"/>
                <a:gd name="connsiteX2" fmla="*/ 490958 w 514443"/>
                <a:gd name="connsiteY2" fmla="*/ 110992 h 514443"/>
                <a:gd name="connsiteX3" fmla="*/ 490958 w 514443"/>
                <a:gd name="connsiteY3" fmla="*/ 27508 h 514443"/>
                <a:gd name="connsiteX4" fmla="*/ 408377 w 514443"/>
                <a:gd name="connsiteY4" fmla="*/ 27508 h 514443"/>
                <a:gd name="connsiteX5" fmla="*/ 408377 w 514443"/>
                <a:gd name="connsiteY5" fmla="*/ 2237 h 514443"/>
                <a:gd name="connsiteX6" fmla="*/ 354045 w 514443"/>
                <a:gd name="connsiteY6" fmla="*/ 2237 h 514443"/>
                <a:gd name="connsiteX7" fmla="*/ 354045 w 514443"/>
                <a:gd name="connsiteY7" fmla="*/ 27508 h 514443"/>
                <a:gd name="connsiteX8" fmla="*/ 286445 w 514443"/>
                <a:gd name="connsiteY8" fmla="*/ 27508 h 514443"/>
                <a:gd name="connsiteX9" fmla="*/ 286445 w 514443"/>
                <a:gd name="connsiteY9" fmla="*/ 2237 h 514443"/>
                <a:gd name="connsiteX10" fmla="*/ 232383 w 514443"/>
                <a:gd name="connsiteY10" fmla="*/ 2237 h 514443"/>
                <a:gd name="connsiteX11" fmla="*/ 232383 w 514443"/>
                <a:gd name="connsiteY11" fmla="*/ 27508 h 514443"/>
                <a:gd name="connsiteX12" fmla="*/ 164784 w 514443"/>
                <a:gd name="connsiteY12" fmla="*/ 27508 h 514443"/>
                <a:gd name="connsiteX13" fmla="*/ 164784 w 514443"/>
                <a:gd name="connsiteY13" fmla="*/ 2237 h 514443"/>
                <a:gd name="connsiteX14" fmla="*/ 110722 w 514443"/>
                <a:gd name="connsiteY14" fmla="*/ 2237 h 514443"/>
                <a:gd name="connsiteX15" fmla="*/ 110722 w 514443"/>
                <a:gd name="connsiteY15" fmla="*/ 27508 h 514443"/>
                <a:gd name="connsiteX16" fmla="*/ 27960 w 514443"/>
                <a:gd name="connsiteY16" fmla="*/ 27508 h 514443"/>
                <a:gd name="connsiteX17" fmla="*/ 27960 w 514443"/>
                <a:gd name="connsiteY17" fmla="*/ 110361 h 514443"/>
                <a:gd name="connsiteX18" fmla="*/ 2689 w 514443"/>
                <a:gd name="connsiteY18" fmla="*/ 110361 h 514443"/>
                <a:gd name="connsiteX19" fmla="*/ 2689 w 514443"/>
                <a:gd name="connsiteY19" fmla="*/ 164423 h 514443"/>
                <a:gd name="connsiteX20" fmla="*/ 27960 w 514443"/>
                <a:gd name="connsiteY20" fmla="*/ 164423 h 514443"/>
                <a:gd name="connsiteX21" fmla="*/ 27960 w 514443"/>
                <a:gd name="connsiteY21" fmla="*/ 232022 h 514443"/>
                <a:gd name="connsiteX22" fmla="*/ 2237 w 514443"/>
                <a:gd name="connsiteY22" fmla="*/ 232022 h 514443"/>
                <a:gd name="connsiteX23" fmla="*/ 2237 w 514443"/>
                <a:gd name="connsiteY23" fmla="*/ 286084 h 514443"/>
                <a:gd name="connsiteX24" fmla="*/ 27960 w 514443"/>
                <a:gd name="connsiteY24" fmla="*/ 286084 h 514443"/>
                <a:gd name="connsiteX25" fmla="*/ 27960 w 514443"/>
                <a:gd name="connsiteY25" fmla="*/ 353684 h 514443"/>
                <a:gd name="connsiteX26" fmla="*/ 2237 w 514443"/>
                <a:gd name="connsiteY26" fmla="*/ 353684 h 514443"/>
                <a:gd name="connsiteX27" fmla="*/ 2237 w 514443"/>
                <a:gd name="connsiteY27" fmla="*/ 408377 h 514443"/>
                <a:gd name="connsiteX28" fmla="*/ 27960 w 514443"/>
                <a:gd name="connsiteY28" fmla="*/ 408377 h 514443"/>
                <a:gd name="connsiteX29" fmla="*/ 27960 w 514443"/>
                <a:gd name="connsiteY29" fmla="*/ 490507 h 514443"/>
                <a:gd name="connsiteX30" fmla="*/ 110542 w 514443"/>
                <a:gd name="connsiteY30" fmla="*/ 490507 h 514443"/>
                <a:gd name="connsiteX31" fmla="*/ 110542 w 514443"/>
                <a:gd name="connsiteY31" fmla="*/ 516681 h 514443"/>
                <a:gd name="connsiteX32" fmla="*/ 164874 w 514443"/>
                <a:gd name="connsiteY32" fmla="*/ 516681 h 514443"/>
                <a:gd name="connsiteX33" fmla="*/ 164874 w 514443"/>
                <a:gd name="connsiteY33" fmla="*/ 490507 h 514443"/>
                <a:gd name="connsiteX34" fmla="*/ 232473 w 514443"/>
                <a:gd name="connsiteY34" fmla="*/ 490507 h 514443"/>
                <a:gd name="connsiteX35" fmla="*/ 232473 w 514443"/>
                <a:gd name="connsiteY35" fmla="*/ 516681 h 514443"/>
                <a:gd name="connsiteX36" fmla="*/ 286535 w 514443"/>
                <a:gd name="connsiteY36" fmla="*/ 516681 h 514443"/>
                <a:gd name="connsiteX37" fmla="*/ 286535 w 514443"/>
                <a:gd name="connsiteY37" fmla="*/ 490507 h 514443"/>
                <a:gd name="connsiteX38" fmla="*/ 354135 w 514443"/>
                <a:gd name="connsiteY38" fmla="*/ 490507 h 514443"/>
                <a:gd name="connsiteX39" fmla="*/ 354135 w 514443"/>
                <a:gd name="connsiteY39" fmla="*/ 516681 h 514443"/>
                <a:gd name="connsiteX40" fmla="*/ 408196 w 514443"/>
                <a:gd name="connsiteY40" fmla="*/ 516681 h 514443"/>
                <a:gd name="connsiteX41" fmla="*/ 408196 w 514443"/>
                <a:gd name="connsiteY41" fmla="*/ 490507 h 514443"/>
                <a:gd name="connsiteX42" fmla="*/ 491049 w 514443"/>
                <a:gd name="connsiteY42" fmla="*/ 490507 h 514443"/>
                <a:gd name="connsiteX43" fmla="*/ 491049 w 514443"/>
                <a:gd name="connsiteY43" fmla="*/ 408286 h 514443"/>
                <a:gd name="connsiteX44" fmla="*/ 516681 w 514443"/>
                <a:gd name="connsiteY44" fmla="*/ 408286 h 514443"/>
                <a:gd name="connsiteX45" fmla="*/ 516681 w 514443"/>
                <a:gd name="connsiteY45" fmla="*/ 354225 h 514443"/>
                <a:gd name="connsiteX46" fmla="*/ 491049 w 514443"/>
                <a:gd name="connsiteY46" fmla="*/ 354225 h 514443"/>
                <a:gd name="connsiteX47" fmla="*/ 491049 w 514443"/>
                <a:gd name="connsiteY47" fmla="*/ 286445 h 514443"/>
                <a:gd name="connsiteX48" fmla="*/ 516681 w 514443"/>
                <a:gd name="connsiteY48" fmla="*/ 286445 h 514443"/>
                <a:gd name="connsiteX49" fmla="*/ 516681 w 514443"/>
                <a:gd name="connsiteY49" fmla="*/ 232383 h 514443"/>
                <a:gd name="connsiteX50" fmla="*/ 491049 w 514443"/>
                <a:gd name="connsiteY50" fmla="*/ 232383 h 514443"/>
                <a:gd name="connsiteX51" fmla="*/ 491049 w 514443"/>
                <a:gd name="connsiteY51" fmla="*/ 163971 h 514443"/>
                <a:gd name="connsiteX52" fmla="*/ 516591 w 514443"/>
                <a:gd name="connsiteY52" fmla="*/ 163971 h 514443"/>
                <a:gd name="connsiteX53" fmla="*/ 462619 w 514443"/>
                <a:gd name="connsiteY53" fmla="*/ 462528 h 514443"/>
                <a:gd name="connsiteX54" fmla="*/ 56389 w 514443"/>
                <a:gd name="connsiteY54" fmla="*/ 462528 h 514443"/>
                <a:gd name="connsiteX55" fmla="*/ 56389 w 514443"/>
                <a:gd name="connsiteY55" fmla="*/ 56389 h 514443"/>
                <a:gd name="connsiteX56" fmla="*/ 462619 w 514443"/>
                <a:gd name="connsiteY56" fmla="*/ 56389 h 514443"/>
                <a:gd name="connsiteX57" fmla="*/ 462619 w 514443"/>
                <a:gd name="connsiteY57" fmla="*/ 462528 h 514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14443" h="514443">
                  <a:moveTo>
                    <a:pt x="516591" y="163971"/>
                  </a:moveTo>
                  <a:lnTo>
                    <a:pt x="516591" y="110992"/>
                  </a:lnTo>
                  <a:lnTo>
                    <a:pt x="490958" y="110992"/>
                  </a:lnTo>
                  <a:lnTo>
                    <a:pt x="490958" y="27508"/>
                  </a:lnTo>
                  <a:lnTo>
                    <a:pt x="408377" y="27508"/>
                  </a:lnTo>
                  <a:lnTo>
                    <a:pt x="408377" y="2237"/>
                  </a:lnTo>
                  <a:lnTo>
                    <a:pt x="354045" y="2237"/>
                  </a:lnTo>
                  <a:lnTo>
                    <a:pt x="354045" y="27508"/>
                  </a:lnTo>
                  <a:lnTo>
                    <a:pt x="286445" y="27508"/>
                  </a:lnTo>
                  <a:lnTo>
                    <a:pt x="286445" y="2237"/>
                  </a:lnTo>
                  <a:lnTo>
                    <a:pt x="232383" y="2237"/>
                  </a:lnTo>
                  <a:lnTo>
                    <a:pt x="232383" y="27508"/>
                  </a:lnTo>
                  <a:lnTo>
                    <a:pt x="164784" y="27508"/>
                  </a:lnTo>
                  <a:lnTo>
                    <a:pt x="164784" y="2237"/>
                  </a:lnTo>
                  <a:lnTo>
                    <a:pt x="110722" y="2237"/>
                  </a:lnTo>
                  <a:lnTo>
                    <a:pt x="110722" y="27508"/>
                  </a:lnTo>
                  <a:lnTo>
                    <a:pt x="27960" y="27508"/>
                  </a:lnTo>
                  <a:lnTo>
                    <a:pt x="27960" y="110361"/>
                  </a:lnTo>
                  <a:lnTo>
                    <a:pt x="2689" y="110361"/>
                  </a:lnTo>
                  <a:lnTo>
                    <a:pt x="2689" y="164423"/>
                  </a:lnTo>
                  <a:lnTo>
                    <a:pt x="27960" y="164423"/>
                  </a:lnTo>
                  <a:lnTo>
                    <a:pt x="27960" y="232022"/>
                  </a:lnTo>
                  <a:lnTo>
                    <a:pt x="2237" y="232022"/>
                  </a:lnTo>
                  <a:lnTo>
                    <a:pt x="2237" y="286084"/>
                  </a:lnTo>
                  <a:lnTo>
                    <a:pt x="27960" y="286084"/>
                  </a:lnTo>
                  <a:lnTo>
                    <a:pt x="27960" y="353684"/>
                  </a:lnTo>
                  <a:lnTo>
                    <a:pt x="2237" y="353684"/>
                  </a:lnTo>
                  <a:lnTo>
                    <a:pt x="2237" y="408377"/>
                  </a:lnTo>
                  <a:lnTo>
                    <a:pt x="27960" y="408377"/>
                  </a:lnTo>
                  <a:lnTo>
                    <a:pt x="27960" y="490507"/>
                  </a:lnTo>
                  <a:lnTo>
                    <a:pt x="110542" y="490507"/>
                  </a:lnTo>
                  <a:lnTo>
                    <a:pt x="110542" y="516681"/>
                  </a:lnTo>
                  <a:lnTo>
                    <a:pt x="164874" y="516681"/>
                  </a:lnTo>
                  <a:lnTo>
                    <a:pt x="164874" y="490507"/>
                  </a:lnTo>
                  <a:lnTo>
                    <a:pt x="232473" y="490507"/>
                  </a:lnTo>
                  <a:lnTo>
                    <a:pt x="232473" y="516681"/>
                  </a:lnTo>
                  <a:lnTo>
                    <a:pt x="286535" y="516681"/>
                  </a:lnTo>
                  <a:lnTo>
                    <a:pt x="286535" y="490507"/>
                  </a:lnTo>
                  <a:lnTo>
                    <a:pt x="354135" y="490507"/>
                  </a:lnTo>
                  <a:lnTo>
                    <a:pt x="354135" y="516681"/>
                  </a:lnTo>
                  <a:lnTo>
                    <a:pt x="408196" y="516681"/>
                  </a:lnTo>
                  <a:lnTo>
                    <a:pt x="408196" y="490507"/>
                  </a:lnTo>
                  <a:lnTo>
                    <a:pt x="491049" y="490507"/>
                  </a:lnTo>
                  <a:lnTo>
                    <a:pt x="491049" y="408286"/>
                  </a:lnTo>
                  <a:lnTo>
                    <a:pt x="516681" y="408286"/>
                  </a:lnTo>
                  <a:lnTo>
                    <a:pt x="516681" y="354225"/>
                  </a:lnTo>
                  <a:lnTo>
                    <a:pt x="491049" y="354225"/>
                  </a:lnTo>
                  <a:lnTo>
                    <a:pt x="491049" y="286445"/>
                  </a:lnTo>
                  <a:lnTo>
                    <a:pt x="516681" y="286445"/>
                  </a:lnTo>
                  <a:lnTo>
                    <a:pt x="516681" y="232383"/>
                  </a:lnTo>
                  <a:lnTo>
                    <a:pt x="491049" y="232383"/>
                  </a:lnTo>
                  <a:lnTo>
                    <a:pt x="491049" y="163971"/>
                  </a:lnTo>
                  <a:lnTo>
                    <a:pt x="516591" y="163971"/>
                  </a:lnTo>
                  <a:close/>
                  <a:moveTo>
                    <a:pt x="462619" y="462528"/>
                  </a:moveTo>
                  <a:lnTo>
                    <a:pt x="56389" y="462528"/>
                  </a:lnTo>
                  <a:lnTo>
                    <a:pt x="56389" y="56389"/>
                  </a:lnTo>
                  <a:lnTo>
                    <a:pt x="462619" y="56389"/>
                  </a:lnTo>
                  <a:lnTo>
                    <a:pt x="462619" y="462528"/>
                  </a:lnTo>
                  <a:close/>
                </a:path>
              </a:pathLst>
            </a:custGeom>
            <a:solidFill>
              <a:srgbClr val="C1C1C1"/>
            </a:solidFill>
            <a:ln w="530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86" name="Freeform: Shape 185">
              <a:extLst>
                <a:ext uri="{FF2B5EF4-FFF2-40B4-BE49-F238E27FC236}">
                  <a16:creationId xmlns:a16="http://schemas.microsoft.com/office/drawing/2014/main" id="{DD7F969F-E6CD-48FD-9CC7-823058458259}"/>
                </a:ext>
              </a:extLst>
            </p:cNvPr>
            <p:cNvSpPr/>
            <p:nvPr/>
          </p:nvSpPr>
          <p:spPr>
            <a:xfrm>
              <a:off x="3661768" y="5768037"/>
              <a:ext cx="262580" cy="262580"/>
            </a:xfrm>
            <a:custGeom>
              <a:avLst/>
              <a:gdLst>
                <a:gd name="connsiteX0" fmla="*/ 265596 w 262580"/>
                <a:gd name="connsiteY0" fmla="*/ 147726 h 262580"/>
                <a:gd name="connsiteX1" fmla="*/ 265596 w 262580"/>
                <a:gd name="connsiteY1" fmla="*/ 120018 h 262580"/>
                <a:gd name="connsiteX2" fmla="*/ 236986 w 262580"/>
                <a:gd name="connsiteY2" fmla="*/ 120018 h 262580"/>
                <a:gd name="connsiteX3" fmla="*/ 216589 w 262580"/>
                <a:gd name="connsiteY3" fmla="*/ 70830 h 262580"/>
                <a:gd name="connsiteX4" fmla="*/ 236895 w 262580"/>
                <a:gd name="connsiteY4" fmla="*/ 50523 h 262580"/>
                <a:gd name="connsiteX5" fmla="*/ 217311 w 262580"/>
                <a:gd name="connsiteY5" fmla="*/ 30938 h 262580"/>
                <a:gd name="connsiteX6" fmla="*/ 197004 w 262580"/>
                <a:gd name="connsiteY6" fmla="*/ 51245 h 262580"/>
                <a:gd name="connsiteX7" fmla="*/ 147816 w 262580"/>
                <a:gd name="connsiteY7" fmla="*/ 30848 h 262580"/>
                <a:gd name="connsiteX8" fmla="*/ 147816 w 262580"/>
                <a:gd name="connsiteY8" fmla="*/ 2237 h 262580"/>
                <a:gd name="connsiteX9" fmla="*/ 120108 w 262580"/>
                <a:gd name="connsiteY9" fmla="*/ 2237 h 262580"/>
                <a:gd name="connsiteX10" fmla="*/ 120108 w 262580"/>
                <a:gd name="connsiteY10" fmla="*/ 30848 h 262580"/>
                <a:gd name="connsiteX11" fmla="*/ 70920 w 262580"/>
                <a:gd name="connsiteY11" fmla="*/ 51245 h 262580"/>
                <a:gd name="connsiteX12" fmla="*/ 50613 w 262580"/>
                <a:gd name="connsiteY12" fmla="*/ 30938 h 262580"/>
                <a:gd name="connsiteX13" fmla="*/ 30937 w 262580"/>
                <a:gd name="connsiteY13" fmla="*/ 50523 h 262580"/>
                <a:gd name="connsiteX14" fmla="*/ 51245 w 262580"/>
                <a:gd name="connsiteY14" fmla="*/ 70830 h 262580"/>
                <a:gd name="connsiteX15" fmla="*/ 30847 w 262580"/>
                <a:gd name="connsiteY15" fmla="*/ 120018 h 262580"/>
                <a:gd name="connsiteX16" fmla="*/ 2237 w 262580"/>
                <a:gd name="connsiteY16" fmla="*/ 120018 h 262580"/>
                <a:gd name="connsiteX17" fmla="*/ 2237 w 262580"/>
                <a:gd name="connsiteY17" fmla="*/ 147726 h 262580"/>
                <a:gd name="connsiteX18" fmla="*/ 30847 w 262580"/>
                <a:gd name="connsiteY18" fmla="*/ 147726 h 262580"/>
                <a:gd name="connsiteX19" fmla="*/ 51245 w 262580"/>
                <a:gd name="connsiteY19" fmla="*/ 196913 h 262580"/>
                <a:gd name="connsiteX20" fmla="*/ 30937 w 262580"/>
                <a:gd name="connsiteY20" fmla="*/ 217221 h 262580"/>
                <a:gd name="connsiteX21" fmla="*/ 50523 w 262580"/>
                <a:gd name="connsiteY21" fmla="*/ 236806 h 262580"/>
                <a:gd name="connsiteX22" fmla="*/ 70830 w 262580"/>
                <a:gd name="connsiteY22" fmla="*/ 216499 h 262580"/>
                <a:gd name="connsiteX23" fmla="*/ 120018 w 262580"/>
                <a:gd name="connsiteY23" fmla="*/ 236896 h 262580"/>
                <a:gd name="connsiteX24" fmla="*/ 120018 w 262580"/>
                <a:gd name="connsiteY24" fmla="*/ 265506 h 262580"/>
                <a:gd name="connsiteX25" fmla="*/ 147725 w 262580"/>
                <a:gd name="connsiteY25" fmla="*/ 265506 h 262580"/>
                <a:gd name="connsiteX26" fmla="*/ 147725 w 262580"/>
                <a:gd name="connsiteY26" fmla="*/ 236896 h 262580"/>
                <a:gd name="connsiteX27" fmla="*/ 196913 w 262580"/>
                <a:gd name="connsiteY27" fmla="*/ 216499 h 262580"/>
                <a:gd name="connsiteX28" fmla="*/ 217221 w 262580"/>
                <a:gd name="connsiteY28" fmla="*/ 236806 h 262580"/>
                <a:gd name="connsiteX29" fmla="*/ 236805 w 262580"/>
                <a:gd name="connsiteY29" fmla="*/ 217221 h 262580"/>
                <a:gd name="connsiteX30" fmla="*/ 216498 w 262580"/>
                <a:gd name="connsiteY30" fmla="*/ 196913 h 262580"/>
                <a:gd name="connsiteX31" fmla="*/ 236895 w 262580"/>
                <a:gd name="connsiteY31" fmla="*/ 147726 h 262580"/>
                <a:gd name="connsiteX32" fmla="*/ 265596 w 262580"/>
                <a:gd name="connsiteY32" fmla="*/ 147726 h 262580"/>
                <a:gd name="connsiteX33" fmla="*/ 133917 w 262580"/>
                <a:gd name="connsiteY33" fmla="*/ 183827 h 262580"/>
                <a:gd name="connsiteX34" fmla="*/ 84007 w 262580"/>
                <a:gd name="connsiteY34" fmla="*/ 133917 h 262580"/>
                <a:gd name="connsiteX35" fmla="*/ 133917 w 262580"/>
                <a:gd name="connsiteY35" fmla="*/ 84007 h 262580"/>
                <a:gd name="connsiteX36" fmla="*/ 183827 w 262580"/>
                <a:gd name="connsiteY36" fmla="*/ 133917 h 262580"/>
                <a:gd name="connsiteX37" fmla="*/ 133917 w 262580"/>
                <a:gd name="connsiteY37" fmla="*/ 183827 h 26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62580" h="262580">
                  <a:moveTo>
                    <a:pt x="265596" y="147726"/>
                  </a:moveTo>
                  <a:lnTo>
                    <a:pt x="265596" y="120018"/>
                  </a:lnTo>
                  <a:lnTo>
                    <a:pt x="236986" y="120018"/>
                  </a:lnTo>
                  <a:cubicBezTo>
                    <a:pt x="234549" y="101696"/>
                    <a:pt x="227329" y="84820"/>
                    <a:pt x="216589" y="70830"/>
                  </a:cubicBezTo>
                  <a:lnTo>
                    <a:pt x="236895" y="50523"/>
                  </a:lnTo>
                  <a:lnTo>
                    <a:pt x="217311" y="30938"/>
                  </a:lnTo>
                  <a:lnTo>
                    <a:pt x="197004" y="51245"/>
                  </a:lnTo>
                  <a:cubicBezTo>
                    <a:pt x="183014" y="40505"/>
                    <a:pt x="166137" y="33285"/>
                    <a:pt x="147816" y="30848"/>
                  </a:cubicBezTo>
                  <a:lnTo>
                    <a:pt x="147816" y="2237"/>
                  </a:lnTo>
                  <a:lnTo>
                    <a:pt x="120108" y="2237"/>
                  </a:lnTo>
                  <a:lnTo>
                    <a:pt x="120108" y="30848"/>
                  </a:lnTo>
                  <a:cubicBezTo>
                    <a:pt x="101786" y="33285"/>
                    <a:pt x="84909" y="40505"/>
                    <a:pt x="70920" y="51245"/>
                  </a:cubicBezTo>
                  <a:lnTo>
                    <a:pt x="50613" y="30938"/>
                  </a:lnTo>
                  <a:lnTo>
                    <a:pt x="30937" y="50523"/>
                  </a:lnTo>
                  <a:lnTo>
                    <a:pt x="51245" y="70830"/>
                  </a:lnTo>
                  <a:cubicBezTo>
                    <a:pt x="40505" y="84820"/>
                    <a:pt x="33284" y="101696"/>
                    <a:pt x="30847" y="120018"/>
                  </a:cubicBezTo>
                  <a:lnTo>
                    <a:pt x="2237" y="120018"/>
                  </a:lnTo>
                  <a:lnTo>
                    <a:pt x="2237" y="147726"/>
                  </a:lnTo>
                  <a:lnTo>
                    <a:pt x="30847" y="147726"/>
                  </a:lnTo>
                  <a:cubicBezTo>
                    <a:pt x="33284" y="166047"/>
                    <a:pt x="40505" y="182924"/>
                    <a:pt x="51245" y="196913"/>
                  </a:cubicBezTo>
                  <a:lnTo>
                    <a:pt x="30937" y="217221"/>
                  </a:lnTo>
                  <a:lnTo>
                    <a:pt x="50523" y="236806"/>
                  </a:lnTo>
                  <a:lnTo>
                    <a:pt x="70830" y="216499"/>
                  </a:lnTo>
                  <a:cubicBezTo>
                    <a:pt x="84819" y="227239"/>
                    <a:pt x="101696" y="234459"/>
                    <a:pt x="120018" y="236896"/>
                  </a:cubicBezTo>
                  <a:lnTo>
                    <a:pt x="120018" y="265506"/>
                  </a:lnTo>
                  <a:lnTo>
                    <a:pt x="147725" y="265506"/>
                  </a:lnTo>
                  <a:lnTo>
                    <a:pt x="147725" y="236896"/>
                  </a:lnTo>
                  <a:cubicBezTo>
                    <a:pt x="166047" y="234459"/>
                    <a:pt x="182924" y="227239"/>
                    <a:pt x="196913" y="216499"/>
                  </a:cubicBezTo>
                  <a:lnTo>
                    <a:pt x="217221" y="236806"/>
                  </a:lnTo>
                  <a:lnTo>
                    <a:pt x="236805" y="217221"/>
                  </a:lnTo>
                  <a:lnTo>
                    <a:pt x="216498" y="196913"/>
                  </a:lnTo>
                  <a:cubicBezTo>
                    <a:pt x="227238" y="182924"/>
                    <a:pt x="234459" y="166047"/>
                    <a:pt x="236895" y="147726"/>
                  </a:cubicBezTo>
                  <a:lnTo>
                    <a:pt x="265596" y="147726"/>
                  </a:lnTo>
                  <a:close/>
                  <a:moveTo>
                    <a:pt x="133917" y="183827"/>
                  </a:moveTo>
                  <a:cubicBezTo>
                    <a:pt x="106389" y="183827"/>
                    <a:pt x="84007" y="161444"/>
                    <a:pt x="84007" y="133917"/>
                  </a:cubicBezTo>
                  <a:cubicBezTo>
                    <a:pt x="84007" y="106390"/>
                    <a:pt x="106389" y="84007"/>
                    <a:pt x="133917" y="84007"/>
                  </a:cubicBezTo>
                  <a:cubicBezTo>
                    <a:pt x="161444" y="84007"/>
                    <a:pt x="183827" y="106390"/>
                    <a:pt x="183827" y="133917"/>
                  </a:cubicBezTo>
                  <a:cubicBezTo>
                    <a:pt x="183827" y="161444"/>
                    <a:pt x="161444" y="183827"/>
                    <a:pt x="133917" y="183827"/>
                  </a:cubicBezTo>
                  <a:close/>
                </a:path>
              </a:pathLst>
            </a:custGeom>
            <a:solidFill>
              <a:srgbClr val="0078D4"/>
            </a:solidFill>
            <a:ln w="530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87" name="Freeform: Shape 186">
              <a:extLst>
                <a:ext uri="{FF2B5EF4-FFF2-40B4-BE49-F238E27FC236}">
                  <a16:creationId xmlns:a16="http://schemas.microsoft.com/office/drawing/2014/main" id="{696D6385-4398-442B-9CC1-CBD7543EED3A}"/>
                </a:ext>
              </a:extLst>
            </p:cNvPr>
            <p:cNvSpPr/>
            <p:nvPr/>
          </p:nvSpPr>
          <p:spPr>
            <a:xfrm>
              <a:off x="3546606" y="5984273"/>
              <a:ext cx="166122" cy="166122"/>
            </a:xfrm>
            <a:custGeom>
              <a:avLst/>
              <a:gdLst>
                <a:gd name="connsiteX0" fmla="*/ 164603 w 166122"/>
                <a:gd name="connsiteY0" fmla="*/ 96823 h 166122"/>
                <a:gd name="connsiteX1" fmla="*/ 164603 w 166122"/>
                <a:gd name="connsiteY1" fmla="*/ 69837 h 166122"/>
                <a:gd name="connsiteX2" fmla="*/ 135812 w 166122"/>
                <a:gd name="connsiteY2" fmla="*/ 69837 h 166122"/>
                <a:gd name="connsiteX3" fmla="*/ 130036 w 166122"/>
                <a:gd name="connsiteY3" fmla="*/ 55848 h 166122"/>
                <a:gd name="connsiteX4" fmla="*/ 150434 w 166122"/>
                <a:gd name="connsiteY4" fmla="*/ 35451 h 166122"/>
                <a:gd name="connsiteX5" fmla="*/ 131299 w 166122"/>
                <a:gd name="connsiteY5" fmla="*/ 16317 h 166122"/>
                <a:gd name="connsiteX6" fmla="*/ 110902 w 166122"/>
                <a:gd name="connsiteY6" fmla="*/ 36804 h 166122"/>
                <a:gd name="connsiteX7" fmla="*/ 96913 w 166122"/>
                <a:gd name="connsiteY7" fmla="*/ 31028 h 166122"/>
                <a:gd name="connsiteX8" fmla="*/ 96913 w 166122"/>
                <a:gd name="connsiteY8" fmla="*/ 2237 h 166122"/>
                <a:gd name="connsiteX9" fmla="*/ 69927 w 166122"/>
                <a:gd name="connsiteY9" fmla="*/ 2237 h 166122"/>
                <a:gd name="connsiteX10" fmla="*/ 69927 w 166122"/>
                <a:gd name="connsiteY10" fmla="*/ 31119 h 166122"/>
                <a:gd name="connsiteX11" fmla="*/ 56028 w 166122"/>
                <a:gd name="connsiteY11" fmla="*/ 36895 h 166122"/>
                <a:gd name="connsiteX12" fmla="*/ 35631 w 166122"/>
                <a:gd name="connsiteY12" fmla="*/ 16497 h 166122"/>
                <a:gd name="connsiteX13" fmla="*/ 16498 w 166122"/>
                <a:gd name="connsiteY13" fmla="*/ 35451 h 166122"/>
                <a:gd name="connsiteX14" fmla="*/ 36895 w 166122"/>
                <a:gd name="connsiteY14" fmla="*/ 55848 h 166122"/>
                <a:gd name="connsiteX15" fmla="*/ 31119 w 166122"/>
                <a:gd name="connsiteY15" fmla="*/ 69747 h 166122"/>
                <a:gd name="connsiteX16" fmla="*/ 2237 w 166122"/>
                <a:gd name="connsiteY16" fmla="*/ 69747 h 166122"/>
                <a:gd name="connsiteX17" fmla="*/ 2237 w 166122"/>
                <a:gd name="connsiteY17" fmla="*/ 96823 h 166122"/>
                <a:gd name="connsiteX18" fmla="*/ 31119 w 166122"/>
                <a:gd name="connsiteY18" fmla="*/ 96823 h 166122"/>
                <a:gd name="connsiteX19" fmla="*/ 36895 w 166122"/>
                <a:gd name="connsiteY19" fmla="*/ 110722 h 166122"/>
                <a:gd name="connsiteX20" fmla="*/ 16498 w 166122"/>
                <a:gd name="connsiteY20" fmla="*/ 131119 h 166122"/>
                <a:gd name="connsiteX21" fmla="*/ 35631 w 166122"/>
                <a:gd name="connsiteY21" fmla="*/ 150252 h 166122"/>
                <a:gd name="connsiteX22" fmla="*/ 56028 w 166122"/>
                <a:gd name="connsiteY22" fmla="*/ 129855 h 166122"/>
                <a:gd name="connsiteX23" fmla="*/ 69927 w 166122"/>
                <a:gd name="connsiteY23" fmla="*/ 135632 h 166122"/>
                <a:gd name="connsiteX24" fmla="*/ 69927 w 166122"/>
                <a:gd name="connsiteY24" fmla="*/ 164513 h 166122"/>
                <a:gd name="connsiteX25" fmla="*/ 96913 w 166122"/>
                <a:gd name="connsiteY25" fmla="*/ 164513 h 166122"/>
                <a:gd name="connsiteX26" fmla="*/ 96913 w 166122"/>
                <a:gd name="connsiteY26" fmla="*/ 135722 h 166122"/>
                <a:gd name="connsiteX27" fmla="*/ 110902 w 166122"/>
                <a:gd name="connsiteY27" fmla="*/ 129946 h 166122"/>
                <a:gd name="connsiteX28" fmla="*/ 131299 w 166122"/>
                <a:gd name="connsiteY28" fmla="*/ 150343 h 166122"/>
                <a:gd name="connsiteX29" fmla="*/ 150434 w 166122"/>
                <a:gd name="connsiteY29" fmla="*/ 131209 h 166122"/>
                <a:gd name="connsiteX30" fmla="*/ 130036 w 166122"/>
                <a:gd name="connsiteY30" fmla="*/ 110812 h 166122"/>
                <a:gd name="connsiteX31" fmla="*/ 135812 w 166122"/>
                <a:gd name="connsiteY31" fmla="*/ 96823 h 166122"/>
                <a:gd name="connsiteX32" fmla="*/ 164603 w 166122"/>
                <a:gd name="connsiteY32" fmla="*/ 96823 h 166122"/>
                <a:gd name="connsiteX33" fmla="*/ 83465 w 166122"/>
                <a:gd name="connsiteY33" fmla="*/ 110361 h 166122"/>
                <a:gd name="connsiteX34" fmla="*/ 56480 w 166122"/>
                <a:gd name="connsiteY34" fmla="*/ 83375 h 166122"/>
                <a:gd name="connsiteX35" fmla="*/ 83465 w 166122"/>
                <a:gd name="connsiteY35" fmla="*/ 56390 h 166122"/>
                <a:gd name="connsiteX36" fmla="*/ 110451 w 166122"/>
                <a:gd name="connsiteY36" fmla="*/ 83375 h 166122"/>
                <a:gd name="connsiteX37" fmla="*/ 83465 w 166122"/>
                <a:gd name="connsiteY37" fmla="*/ 110361 h 166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66122" h="166122">
                  <a:moveTo>
                    <a:pt x="164603" y="96823"/>
                  </a:moveTo>
                  <a:lnTo>
                    <a:pt x="164603" y="69837"/>
                  </a:lnTo>
                  <a:lnTo>
                    <a:pt x="135812" y="69837"/>
                  </a:lnTo>
                  <a:cubicBezTo>
                    <a:pt x="134548" y="64873"/>
                    <a:pt x="132563" y="60180"/>
                    <a:pt x="130036" y="55848"/>
                  </a:cubicBezTo>
                  <a:lnTo>
                    <a:pt x="150434" y="35451"/>
                  </a:lnTo>
                  <a:lnTo>
                    <a:pt x="131299" y="16317"/>
                  </a:lnTo>
                  <a:lnTo>
                    <a:pt x="110902" y="36804"/>
                  </a:lnTo>
                  <a:cubicBezTo>
                    <a:pt x="106570" y="34277"/>
                    <a:pt x="101877" y="32292"/>
                    <a:pt x="96913" y="31028"/>
                  </a:cubicBezTo>
                  <a:lnTo>
                    <a:pt x="96913" y="2237"/>
                  </a:lnTo>
                  <a:lnTo>
                    <a:pt x="69927" y="2237"/>
                  </a:lnTo>
                  <a:lnTo>
                    <a:pt x="69927" y="31119"/>
                  </a:lnTo>
                  <a:cubicBezTo>
                    <a:pt x="64964" y="32382"/>
                    <a:pt x="60270" y="34368"/>
                    <a:pt x="56028" y="36895"/>
                  </a:cubicBezTo>
                  <a:lnTo>
                    <a:pt x="35631" y="16497"/>
                  </a:lnTo>
                  <a:lnTo>
                    <a:pt x="16498" y="35451"/>
                  </a:lnTo>
                  <a:lnTo>
                    <a:pt x="36895" y="55848"/>
                  </a:lnTo>
                  <a:cubicBezTo>
                    <a:pt x="34368" y="60180"/>
                    <a:pt x="32382" y="64783"/>
                    <a:pt x="31119" y="69747"/>
                  </a:cubicBezTo>
                  <a:lnTo>
                    <a:pt x="2237" y="69747"/>
                  </a:lnTo>
                  <a:lnTo>
                    <a:pt x="2237" y="96823"/>
                  </a:lnTo>
                  <a:lnTo>
                    <a:pt x="31119" y="96823"/>
                  </a:lnTo>
                  <a:cubicBezTo>
                    <a:pt x="32382" y="101786"/>
                    <a:pt x="34368" y="106480"/>
                    <a:pt x="36895" y="110722"/>
                  </a:cubicBezTo>
                  <a:lnTo>
                    <a:pt x="16498" y="131119"/>
                  </a:lnTo>
                  <a:lnTo>
                    <a:pt x="35631" y="150252"/>
                  </a:lnTo>
                  <a:lnTo>
                    <a:pt x="56028" y="129855"/>
                  </a:lnTo>
                  <a:cubicBezTo>
                    <a:pt x="60360" y="132382"/>
                    <a:pt x="64964" y="134368"/>
                    <a:pt x="69927" y="135632"/>
                  </a:cubicBezTo>
                  <a:lnTo>
                    <a:pt x="69927" y="164513"/>
                  </a:lnTo>
                  <a:lnTo>
                    <a:pt x="96913" y="164513"/>
                  </a:lnTo>
                  <a:lnTo>
                    <a:pt x="96913" y="135722"/>
                  </a:lnTo>
                  <a:cubicBezTo>
                    <a:pt x="101877" y="134458"/>
                    <a:pt x="106570" y="132473"/>
                    <a:pt x="110902" y="129946"/>
                  </a:cubicBezTo>
                  <a:lnTo>
                    <a:pt x="131299" y="150343"/>
                  </a:lnTo>
                  <a:lnTo>
                    <a:pt x="150434" y="131209"/>
                  </a:lnTo>
                  <a:lnTo>
                    <a:pt x="130036" y="110812"/>
                  </a:lnTo>
                  <a:cubicBezTo>
                    <a:pt x="132563" y="106480"/>
                    <a:pt x="134548" y="101786"/>
                    <a:pt x="135812" y="96823"/>
                  </a:cubicBezTo>
                  <a:lnTo>
                    <a:pt x="164603" y="96823"/>
                  </a:lnTo>
                  <a:close/>
                  <a:moveTo>
                    <a:pt x="83465" y="110361"/>
                  </a:moveTo>
                  <a:cubicBezTo>
                    <a:pt x="68574" y="110361"/>
                    <a:pt x="56480" y="98267"/>
                    <a:pt x="56480" y="83375"/>
                  </a:cubicBezTo>
                  <a:cubicBezTo>
                    <a:pt x="56480" y="68483"/>
                    <a:pt x="68574" y="56390"/>
                    <a:pt x="83465" y="56390"/>
                  </a:cubicBezTo>
                  <a:cubicBezTo>
                    <a:pt x="98357" y="56390"/>
                    <a:pt x="110451" y="68483"/>
                    <a:pt x="110451" y="83375"/>
                  </a:cubicBezTo>
                  <a:cubicBezTo>
                    <a:pt x="110542" y="98267"/>
                    <a:pt x="98357" y="110361"/>
                    <a:pt x="83465" y="110361"/>
                  </a:cubicBezTo>
                  <a:close/>
                </a:path>
              </a:pathLst>
            </a:custGeom>
            <a:solidFill>
              <a:srgbClr val="0078D4"/>
            </a:solidFill>
            <a:ln w="530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382" name="Group 381">
            <a:extLst>
              <a:ext uri="{FF2B5EF4-FFF2-40B4-BE49-F238E27FC236}">
                <a16:creationId xmlns:a16="http://schemas.microsoft.com/office/drawing/2014/main" id="{4CCAF065-D325-4B22-A7CB-EF9268D1606B}"/>
              </a:ext>
              <a:ext uri="{C183D7F6-B498-43B3-948B-1728B52AA6E4}">
                <adec:decorative xmlns:adec="http://schemas.microsoft.com/office/drawing/2017/decorative" val="1"/>
              </a:ext>
            </a:extLst>
          </p:cNvPr>
          <p:cNvGrpSpPr/>
          <p:nvPr/>
        </p:nvGrpSpPr>
        <p:grpSpPr>
          <a:xfrm>
            <a:off x="2459539" y="3999222"/>
            <a:ext cx="753716" cy="461665"/>
            <a:chOff x="2273128" y="4197837"/>
            <a:chExt cx="1105102" cy="676895"/>
          </a:xfrm>
        </p:grpSpPr>
        <p:grpSp>
          <p:nvGrpSpPr>
            <p:cNvPr id="188" name="mitigation reports" descr="mitigation reports">
              <a:extLst>
                <a:ext uri="{FF2B5EF4-FFF2-40B4-BE49-F238E27FC236}">
                  <a16:creationId xmlns:a16="http://schemas.microsoft.com/office/drawing/2014/main" id="{2903B7A2-10A8-417A-AB9E-EC30DD0B8539}"/>
                </a:ext>
              </a:extLst>
            </p:cNvPr>
            <p:cNvGrpSpPr>
              <a:grpSpLocks noChangeAspect="1"/>
            </p:cNvGrpSpPr>
            <p:nvPr/>
          </p:nvGrpSpPr>
          <p:grpSpPr bwMode="auto">
            <a:xfrm>
              <a:off x="2273128" y="4262016"/>
              <a:ext cx="339725" cy="430212"/>
              <a:chOff x="4035" y="3037"/>
              <a:chExt cx="214" cy="271"/>
            </a:xfrm>
          </p:grpSpPr>
          <p:sp>
            <p:nvSpPr>
              <p:cNvPr id="189" name="AutoShape 131">
                <a:extLst>
                  <a:ext uri="{FF2B5EF4-FFF2-40B4-BE49-F238E27FC236}">
                    <a16:creationId xmlns:a16="http://schemas.microsoft.com/office/drawing/2014/main" id="{DD0B4C23-8C2E-44C4-94DF-BB87B61D540F}"/>
                  </a:ext>
                </a:extLst>
              </p:cNvPr>
              <p:cNvSpPr>
                <a:spLocks noChangeAspect="1" noChangeArrowheads="1" noTextEdit="1"/>
              </p:cNvSpPr>
              <p:nvPr/>
            </p:nvSpPr>
            <p:spPr bwMode="auto">
              <a:xfrm>
                <a:off x="4036" y="3037"/>
                <a:ext cx="212"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Segoe UI"/>
                  <a:ea typeface="+mn-ea"/>
                  <a:cs typeface="+mn-cs"/>
                </a:endParaRPr>
              </a:p>
            </p:txBody>
          </p:sp>
          <p:sp>
            <p:nvSpPr>
              <p:cNvPr id="190" name="Freeform 133">
                <a:extLst>
                  <a:ext uri="{FF2B5EF4-FFF2-40B4-BE49-F238E27FC236}">
                    <a16:creationId xmlns:a16="http://schemas.microsoft.com/office/drawing/2014/main" id="{E500C151-A1FD-4883-8609-59B40B3DD413}"/>
                  </a:ext>
                </a:extLst>
              </p:cNvPr>
              <p:cNvSpPr>
                <a:spLocks/>
              </p:cNvSpPr>
              <p:nvPr/>
            </p:nvSpPr>
            <p:spPr bwMode="auto">
              <a:xfrm>
                <a:off x="4035" y="3037"/>
                <a:ext cx="214" cy="271"/>
              </a:xfrm>
              <a:custGeom>
                <a:avLst/>
                <a:gdLst>
                  <a:gd name="T0" fmla="*/ 214 w 214"/>
                  <a:gd name="T1" fmla="*/ 271 h 271"/>
                  <a:gd name="T2" fmla="*/ 0 w 214"/>
                  <a:gd name="T3" fmla="*/ 271 h 271"/>
                  <a:gd name="T4" fmla="*/ 0 w 214"/>
                  <a:gd name="T5" fmla="*/ 0 h 271"/>
                  <a:gd name="T6" fmla="*/ 153 w 214"/>
                  <a:gd name="T7" fmla="*/ 0 h 271"/>
                  <a:gd name="T8" fmla="*/ 214 w 214"/>
                  <a:gd name="T9" fmla="*/ 57 h 271"/>
                  <a:gd name="T10" fmla="*/ 214 w 214"/>
                  <a:gd name="T11" fmla="*/ 57 h 271"/>
                  <a:gd name="T12" fmla="*/ 214 w 214"/>
                  <a:gd name="T13" fmla="*/ 271 h 271"/>
                </a:gdLst>
                <a:ahLst/>
                <a:cxnLst>
                  <a:cxn ang="0">
                    <a:pos x="T0" y="T1"/>
                  </a:cxn>
                  <a:cxn ang="0">
                    <a:pos x="T2" y="T3"/>
                  </a:cxn>
                  <a:cxn ang="0">
                    <a:pos x="T4" y="T5"/>
                  </a:cxn>
                  <a:cxn ang="0">
                    <a:pos x="T6" y="T7"/>
                  </a:cxn>
                  <a:cxn ang="0">
                    <a:pos x="T8" y="T9"/>
                  </a:cxn>
                  <a:cxn ang="0">
                    <a:pos x="T10" y="T11"/>
                  </a:cxn>
                  <a:cxn ang="0">
                    <a:pos x="T12" y="T13"/>
                  </a:cxn>
                </a:cxnLst>
                <a:rect l="0" t="0" r="r" b="b"/>
                <a:pathLst>
                  <a:path w="214" h="271">
                    <a:moveTo>
                      <a:pt x="214" y="271"/>
                    </a:moveTo>
                    <a:lnTo>
                      <a:pt x="0" y="271"/>
                    </a:lnTo>
                    <a:lnTo>
                      <a:pt x="0" y="0"/>
                    </a:lnTo>
                    <a:lnTo>
                      <a:pt x="153" y="0"/>
                    </a:lnTo>
                    <a:lnTo>
                      <a:pt x="214" y="57"/>
                    </a:lnTo>
                    <a:lnTo>
                      <a:pt x="214" y="57"/>
                    </a:lnTo>
                    <a:lnTo>
                      <a:pt x="214" y="271"/>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Segoe UI"/>
                  <a:ea typeface="+mn-ea"/>
                  <a:cs typeface="+mn-cs"/>
                </a:endParaRPr>
              </a:p>
            </p:txBody>
          </p:sp>
          <p:sp>
            <p:nvSpPr>
              <p:cNvPr id="193" name="Freeform 136">
                <a:extLst>
                  <a:ext uri="{FF2B5EF4-FFF2-40B4-BE49-F238E27FC236}">
                    <a16:creationId xmlns:a16="http://schemas.microsoft.com/office/drawing/2014/main" id="{71F6BF15-1FC0-4459-ADCE-7A92AB7689ED}"/>
                  </a:ext>
                </a:extLst>
              </p:cNvPr>
              <p:cNvSpPr>
                <a:spLocks/>
              </p:cNvSpPr>
              <p:nvPr/>
            </p:nvSpPr>
            <p:spPr bwMode="auto">
              <a:xfrm>
                <a:off x="4188" y="3037"/>
                <a:ext cx="61" cy="57"/>
              </a:xfrm>
              <a:custGeom>
                <a:avLst/>
                <a:gdLst>
                  <a:gd name="T0" fmla="*/ 61 w 61"/>
                  <a:gd name="T1" fmla="*/ 57 h 57"/>
                  <a:gd name="T2" fmla="*/ 0 w 61"/>
                  <a:gd name="T3" fmla="*/ 57 h 57"/>
                  <a:gd name="T4" fmla="*/ 0 w 61"/>
                  <a:gd name="T5" fmla="*/ 0 h 57"/>
                  <a:gd name="T6" fmla="*/ 61 w 61"/>
                  <a:gd name="T7" fmla="*/ 57 h 57"/>
                </a:gdLst>
                <a:ahLst/>
                <a:cxnLst>
                  <a:cxn ang="0">
                    <a:pos x="T0" y="T1"/>
                  </a:cxn>
                  <a:cxn ang="0">
                    <a:pos x="T2" y="T3"/>
                  </a:cxn>
                  <a:cxn ang="0">
                    <a:pos x="T4" y="T5"/>
                  </a:cxn>
                  <a:cxn ang="0">
                    <a:pos x="T6" y="T7"/>
                  </a:cxn>
                </a:cxnLst>
                <a:rect l="0" t="0" r="r" b="b"/>
                <a:pathLst>
                  <a:path w="61" h="57">
                    <a:moveTo>
                      <a:pt x="61" y="57"/>
                    </a:moveTo>
                    <a:lnTo>
                      <a:pt x="0" y="57"/>
                    </a:lnTo>
                    <a:lnTo>
                      <a:pt x="0" y="0"/>
                    </a:lnTo>
                    <a:lnTo>
                      <a:pt x="61" y="5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194" name="mitigation reports" descr="mitigation reports">
              <a:extLst>
                <a:ext uri="{FF2B5EF4-FFF2-40B4-BE49-F238E27FC236}">
                  <a16:creationId xmlns:a16="http://schemas.microsoft.com/office/drawing/2014/main" id="{907F012E-2D90-4EFC-830A-5FA7CDD33DA7}"/>
                </a:ext>
              </a:extLst>
            </p:cNvPr>
            <p:cNvGrpSpPr>
              <a:grpSpLocks noChangeAspect="1"/>
            </p:cNvGrpSpPr>
            <p:nvPr/>
          </p:nvGrpSpPr>
          <p:grpSpPr bwMode="auto">
            <a:xfrm>
              <a:off x="2658230" y="4262016"/>
              <a:ext cx="339725" cy="430212"/>
              <a:chOff x="4035" y="3037"/>
              <a:chExt cx="214" cy="271"/>
            </a:xfrm>
          </p:grpSpPr>
          <p:sp>
            <p:nvSpPr>
              <p:cNvPr id="195" name="AutoShape 131">
                <a:extLst>
                  <a:ext uri="{FF2B5EF4-FFF2-40B4-BE49-F238E27FC236}">
                    <a16:creationId xmlns:a16="http://schemas.microsoft.com/office/drawing/2014/main" id="{2BCACAF8-BA7E-4BF1-AEAF-1B428901E537}"/>
                  </a:ext>
                </a:extLst>
              </p:cNvPr>
              <p:cNvSpPr>
                <a:spLocks noChangeAspect="1" noChangeArrowheads="1" noTextEdit="1"/>
              </p:cNvSpPr>
              <p:nvPr/>
            </p:nvSpPr>
            <p:spPr bwMode="auto">
              <a:xfrm>
                <a:off x="4036" y="3037"/>
                <a:ext cx="212"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Segoe UI"/>
                  <a:ea typeface="+mn-ea"/>
                  <a:cs typeface="+mn-cs"/>
                </a:endParaRPr>
              </a:p>
            </p:txBody>
          </p:sp>
          <p:sp>
            <p:nvSpPr>
              <p:cNvPr id="196" name="Freeform 133">
                <a:extLst>
                  <a:ext uri="{FF2B5EF4-FFF2-40B4-BE49-F238E27FC236}">
                    <a16:creationId xmlns:a16="http://schemas.microsoft.com/office/drawing/2014/main" id="{09BE098E-971D-4925-B9A0-0498F31E9482}"/>
                  </a:ext>
                </a:extLst>
              </p:cNvPr>
              <p:cNvSpPr>
                <a:spLocks/>
              </p:cNvSpPr>
              <p:nvPr/>
            </p:nvSpPr>
            <p:spPr bwMode="auto">
              <a:xfrm>
                <a:off x="4035" y="3037"/>
                <a:ext cx="214" cy="271"/>
              </a:xfrm>
              <a:custGeom>
                <a:avLst/>
                <a:gdLst>
                  <a:gd name="T0" fmla="*/ 214 w 214"/>
                  <a:gd name="T1" fmla="*/ 271 h 271"/>
                  <a:gd name="T2" fmla="*/ 0 w 214"/>
                  <a:gd name="T3" fmla="*/ 271 h 271"/>
                  <a:gd name="T4" fmla="*/ 0 w 214"/>
                  <a:gd name="T5" fmla="*/ 0 h 271"/>
                  <a:gd name="T6" fmla="*/ 153 w 214"/>
                  <a:gd name="T7" fmla="*/ 0 h 271"/>
                  <a:gd name="T8" fmla="*/ 214 w 214"/>
                  <a:gd name="T9" fmla="*/ 57 h 271"/>
                  <a:gd name="T10" fmla="*/ 214 w 214"/>
                  <a:gd name="T11" fmla="*/ 57 h 271"/>
                  <a:gd name="T12" fmla="*/ 214 w 214"/>
                  <a:gd name="T13" fmla="*/ 271 h 271"/>
                </a:gdLst>
                <a:ahLst/>
                <a:cxnLst>
                  <a:cxn ang="0">
                    <a:pos x="T0" y="T1"/>
                  </a:cxn>
                  <a:cxn ang="0">
                    <a:pos x="T2" y="T3"/>
                  </a:cxn>
                  <a:cxn ang="0">
                    <a:pos x="T4" y="T5"/>
                  </a:cxn>
                  <a:cxn ang="0">
                    <a:pos x="T6" y="T7"/>
                  </a:cxn>
                  <a:cxn ang="0">
                    <a:pos x="T8" y="T9"/>
                  </a:cxn>
                  <a:cxn ang="0">
                    <a:pos x="T10" y="T11"/>
                  </a:cxn>
                  <a:cxn ang="0">
                    <a:pos x="T12" y="T13"/>
                  </a:cxn>
                </a:cxnLst>
                <a:rect l="0" t="0" r="r" b="b"/>
                <a:pathLst>
                  <a:path w="214" h="271">
                    <a:moveTo>
                      <a:pt x="214" y="271"/>
                    </a:moveTo>
                    <a:lnTo>
                      <a:pt x="0" y="271"/>
                    </a:lnTo>
                    <a:lnTo>
                      <a:pt x="0" y="0"/>
                    </a:lnTo>
                    <a:lnTo>
                      <a:pt x="153" y="0"/>
                    </a:lnTo>
                    <a:lnTo>
                      <a:pt x="214" y="57"/>
                    </a:lnTo>
                    <a:lnTo>
                      <a:pt x="214" y="57"/>
                    </a:lnTo>
                    <a:lnTo>
                      <a:pt x="214" y="271"/>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Segoe UI"/>
                  <a:ea typeface="+mn-ea"/>
                  <a:cs typeface="+mn-cs"/>
                </a:endParaRPr>
              </a:p>
            </p:txBody>
          </p:sp>
          <p:sp>
            <p:nvSpPr>
              <p:cNvPr id="197" name="Freeform 136">
                <a:extLst>
                  <a:ext uri="{FF2B5EF4-FFF2-40B4-BE49-F238E27FC236}">
                    <a16:creationId xmlns:a16="http://schemas.microsoft.com/office/drawing/2014/main" id="{795622AC-77F1-48E7-8515-919F83D89E00}"/>
                  </a:ext>
                </a:extLst>
              </p:cNvPr>
              <p:cNvSpPr>
                <a:spLocks/>
              </p:cNvSpPr>
              <p:nvPr/>
            </p:nvSpPr>
            <p:spPr bwMode="auto">
              <a:xfrm>
                <a:off x="4188" y="3037"/>
                <a:ext cx="61" cy="57"/>
              </a:xfrm>
              <a:custGeom>
                <a:avLst/>
                <a:gdLst>
                  <a:gd name="T0" fmla="*/ 61 w 61"/>
                  <a:gd name="T1" fmla="*/ 57 h 57"/>
                  <a:gd name="T2" fmla="*/ 0 w 61"/>
                  <a:gd name="T3" fmla="*/ 57 h 57"/>
                  <a:gd name="T4" fmla="*/ 0 w 61"/>
                  <a:gd name="T5" fmla="*/ 0 h 57"/>
                  <a:gd name="T6" fmla="*/ 61 w 61"/>
                  <a:gd name="T7" fmla="*/ 57 h 57"/>
                </a:gdLst>
                <a:ahLst/>
                <a:cxnLst>
                  <a:cxn ang="0">
                    <a:pos x="T0" y="T1"/>
                  </a:cxn>
                  <a:cxn ang="0">
                    <a:pos x="T2" y="T3"/>
                  </a:cxn>
                  <a:cxn ang="0">
                    <a:pos x="T4" y="T5"/>
                  </a:cxn>
                  <a:cxn ang="0">
                    <a:pos x="T6" y="T7"/>
                  </a:cxn>
                </a:cxnLst>
                <a:rect l="0" t="0" r="r" b="b"/>
                <a:pathLst>
                  <a:path w="61" h="57">
                    <a:moveTo>
                      <a:pt x="61" y="57"/>
                    </a:moveTo>
                    <a:lnTo>
                      <a:pt x="0" y="57"/>
                    </a:lnTo>
                    <a:lnTo>
                      <a:pt x="0" y="0"/>
                    </a:lnTo>
                    <a:lnTo>
                      <a:pt x="61" y="5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198" name="mitigation reports" descr="mitigation reports">
              <a:extLst>
                <a:ext uri="{FF2B5EF4-FFF2-40B4-BE49-F238E27FC236}">
                  <a16:creationId xmlns:a16="http://schemas.microsoft.com/office/drawing/2014/main" id="{42C981BD-38A7-4D64-A0C2-3FB7ADA14F7E}"/>
                </a:ext>
              </a:extLst>
            </p:cNvPr>
            <p:cNvGrpSpPr>
              <a:grpSpLocks noChangeAspect="1"/>
            </p:cNvGrpSpPr>
            <p:nvPr/>
          </p:nvGrpSpPr>
          <p:grpSpPr bwMode="auto">
            <a:xfrm>
              <a:off x="3038505" y="4262016"/>
              <a:ext cx="339725" cy="430212"/>
              <a:chOff x="4035" y="3037"/>
              <a:chExt cx="214" cy="271"/>
            </a:xfrm>
          </p:grpSpPr>
          <p:sp>
            <p:nvSpPr>
              <p:cNvPr id="199" name="AutoShape 131">
                <a:extLst>
                  <a:ext uri="{FF2B5EF4-FFF2-40B4-BE49-F238E27FC236}">
                    <a16:creationId xmlns:a16="http://schemas.microsoft.com/office/drawing/2014/main" id="{12CCC33B-BE06-4E81-AEA6-425259DFD5EF}"/>
                  </a:ext>
                </a:extLst>
              </p:cNvPr>
              <p:cNvSpPr>
                <a:spLocks noChangeAspect="1" noChangeArrowheads="1" noTextEdit="1"/>
              </p:cNvSpPr>
              <p:nvPr/>
            </p:nvSpPr>
            <p:spPr bwMode="auto">
              <a:xfrm>
                <a:off x="4036" y="3037"/>
                <a:ext cx="212"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Segoe UI"/>
                  <a:ea typeface="+mn-ea"/>
                  <a:cs typeface="+mn-cs"/>
                </a:endParaRPr>
              </a:p>
            </p:txBody>
          </p:sp>
          <p:sp>
            <p:nvSpPr>
              <p:cNvPr id="200" name="Freeform 133">
                <a:extLst>
                  <a:ext uri="{FF2B5EF4-FFF2-40B4-BE49-F238E27FC236}">
                    <a16:creationId xmlns:a16="http://schemas.microsoft.com/office/drawing/2014/main" id="{7538941E-B417-4A74-8E13-09B1D891DD4D}"/>
                  </a:ext>
                </a:extLst>
              </p:cNvPr>
              <p:cNvSpPr>
                <a:spLocks/>
              </p:cNvSpPr>
              <p:nvPr/>
            </p:nvSpPr>
            <p:spPr bwMode="auto">
              <a:xfrm>
                <a:off x="4035" y="3037"/>
                <a:ext cx="214" cy="271"/>
              </a:xfrm>
              <a:custGeom>
                <a:avLst/>
                <a:gdLst>
                  <a:gd name="T0" fmla="*/ 214 w 214"/>
                  <a:gd name="T1" fmla="*/ 271 h 271"/>
                  <a:gd name="T2" fmla="*/ 0 w 214"/>
                  <a:gd name="T3" fmla="*/ 271 h 271"/>
                  <a:gd name="T4" fmla="*/ 0 w 214"/>
                  <a:gd name="T5" fmla="*/ 0 h 271"/>
                  <a:gd name="T6" fmla="*/ 153 w 214"/>
                  <a:gd name="T7" fmla="*/ 0 h 271"/>
                  <a:gd name="T8" fmla="*/ 214 w 214"/>
                  <a:gd name="T9" fmla="*/ 57 h 271"/>
                  <a:gd name="T10" fmla="*/ 214 w 214"/>
                  <a:gd name="T11" fmla="*/ 57 h 271"/>
                  <a:gd name="T12" fmla="*/ 214 w 214"/>
                  <a:gd name="T13" fmla="*/ 271 h 271"/>
                </a:gdLst>
                <a:ahLst/>
                <a:cxnLst>
                  <a:cxn ang="0">
                    <a:pos x="T0" y="T1"/>
                  </a:cxn>
                  <a:cxn ang="0">
                    <a:pos x="T2" y="T3"/>
                  </a:cxn>
                  <a:cxn ang="0">
                    <a:pos x="T4" y="T5"/>
                  </a:cxn>
                  <a:cxn ang="0">
                    <a:pos x="T6" y="T7"/>
                  </a:cxn>
                  <a:cxn ang="0">
                    <a:pos x="T8" y="T9"/>
                  </a:cxn>
                  <a:cxn ang="0">
                    <a:pos x="T10" y="T11"/>
                  </a:cxn>
                  <a:cxn ang="0">
                    <a:pos x="T12" y="T13"/>
                  </a:cxn>
                </a:cxnLst>
                <a:rect l="0" t="0" r="r" b="b"/>
                <a:pathLst>
                  <a:path w="214" h="271">
                    <a:moveTo>
                      <a:pt x="214" y="271"/>
                    </a:moveTo>
                    <a:lnTo>
                      <a:pt x="0" y="271"/>
                    </a:lnTo>
                    <a:lnTo>
                      <a:pt x="0" y="0"/>
                    </a:lnTo>
                    <a:lnTo>
                      <a:pt x="153" y="0"/>
                    </a:lnTo>
                    <a:lnTo>
                      <a:pt x="214" y="57"/>
                    </a:lnTo>
                    <a:lnTo>
                      <a:pt x="214" y="57"/>
                    </a:lnTo>
                    <a:lnTo>
                      <a:pt x="214" y="271"/>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Segoe UI"/>
                  <a:ea typeface="+mn-ea"/>
                  <a:cs typeface="+mn-cs"/>
                </a:endParaRPr>
              </a:p>
            </p:txBody>
          </p:sp>
          <p:sp>
            <p:nvSpPr>
              <p:cNvPr id="201" name="Freeform 136">
                <a:extLst>
                  <a:ext uri="{FF2B5EF4-FFF2-40B4-BE49-F238E27FC236}">
                    <a16:creationId xmlns:a16="http://schemas.microsoft.com/office/drawing/2014/main" id="{945E286D-4384-4D29-A1BF-D46DD3922ECC}"/>
                  </a:ext>
                </a:extLst>
              </p:cNvPr>
              <p:cNvSpPr>
                <a:spLocks/>
              </p:cNvSpPr>
              <p:nvPr/>
            </p:nvSpPr>
            <p:spPr bwMode="auto">
              <a:xfrm>
                <a:off x="4188" y="3037"/>
                <a:ext cx="61" cy="57"/>
              </a:xfrm>
              <a:custGeom>
                <a:avLst/>
                <a:gdLst>
                  <a:gd name="T0" fmla="*/ 61 w 61"/>
                  <a:gd name="T1" fmla="*/ 57 h 57"/>
                  <a:gd name="T2" fmla="*/ 0 w 61"/>
                  <a:gd name="T3" fmla="*/ 57 h 57"/>
                  <a:gd name="T4" fmla="*/ 0 w 61"/>
                  <a:gd name="T5" fmla="*/ 0 h 57"/>
                  <a:gd name="T6" fmla="*/ 61 w 61"/>
                  <a:gd name="T7" fmla="*/ 57 h 57"/>
                </a:gdLst>
                <a:ahLst/>
                <a:cxnLst>
                  <a:cxn ang="0">
                    <a:pos x="T0" y="T1"/>
                  </a:cxn>
                  <a:cxn ang="0">
                    <a:pos x="T2" y="T3"/>
                  </a:cxn>
                  <a:cxn ang="0">
                    <a:pos x="T4" y="T5"/>
                  </a:cxn>
                  <a:cxn ang="0">
                    <a:pos x="T6" y="T7"/>
                  </a:cxn>
                </a:cxnLst>
                <a:rect l="0" t="0" r="r" b="b"/>
                <a:pathLst>
                  <a:path w="61" h="57">
                    <a:moveTo>
                      <a:pt x="61" y="57"/>
                    </a:moveTo>
                    <a:lnTo>
                      <a:pt x="0" y="57"/>
                    </a:lnTo>
                    <a:lnTo>
                      <a:pt x="0" y="0"/>
                    </a:lnTo>
                    <a:lnTo>
                      <a:pt x="61" y="5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23" name="TextBox 22">
              <a:extLst>
                <a:ext uri="{FF2B5EF4-FFF2-40B4-BE49-F238E27FC236}">
                  <a16:creationId xmlns:a16="http://schemas.microsoft.com/office/drawing/2014/main" id="{58CB3CE8-C9DF-49B2-A31B-CD11EBDECDEB}"/>
                </a:ext>
              </a:extLst>
            </p:cNvPr>
            <p:cNvSpPr txBox="1"/>
            <p:nvPr/>
          </p:nvSpPr>
          <p:spPr>
            <a:xfrm>
              <a:off x="2537158" y="4197837"/>
              <a:ext cx="471487" cy="67689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100" b="1"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X</a:t>
              </a:r>
            </a:p>
          </p:txBody>
        </p:sp>
      </p:grpSp>
      <p:grpSp>
        <p:nvGrpSpPr>
          <p:cNvPr id="381" name="Group 380">
            <a:extLst>
              <a:ext uri="{FF2B5EF4-FFF2-40B4-BE49-F238E27FC236}">
                <a16:creationId xmlns:a16="http://schemas.microsoft.com/office/drawing/2014/main" id="{8461F297-B746-4165-8320-79DBD1D0141E}"/>
              </a:ext>
              <a:ext uri="{C183D7F6-B498-43B3-948B-1728B52AA6E4}">
                <adec:decorative xmlns:adec="http://schemas.microsoft.com/office/drawing/2017/decorative" val="1"/>
              </a:ext>
            </a:extLst>
          </p:cNvPr>
          <p:cNvGrpSpPr/>
          <p:nvPr/>
        </p:nvGrpSpPr>
        <p:grpSpPr>
          <a:xfrm>
            <a:off x="3761485" y="4055466"/>
            <a:ext cx="439038" cy="278972"/>
            <a:chOff x="3827358" y="4263341"/>
            <a:chExt cx="538450" cy="342140"/>
          </a:xfrm>
        </p:grpSpPr>
        <p:grpSp>
          <p:nvGrpSpPr>
            <p:cNvPr id="202" name="cloud security" descr="cloud security">
              <a:extLst>
                <a:ext uri="{FF2B5EF4-FFF2-40B4-BE49-F238E27FC236}">
                  <a16:creationId xmlns:a16="http://schemas.microsoft.com/office/drawing/2014/main" id="{47BD9D9C-704F-4104-A20B-92C6CE8757E6}"/>
                </a:ext>
              </a:extLst>
            </p:cNvPr>
            <p:cNvGrpSpPr/>
            <p:nvPr/>
          </p:nvGrpSpPr>
          <p:grpSpPr>
            <a:xfrm>
              <a:off x="3827358" y="4263341"/>
              <a:ext cx="538450" cy="342140"/>
              <a:chOff x="3470763" y="5797197"/>
              <a:chExt cx="538450" cy="342140"/>
            </a:xfrm>
            <a:solidFill>
              <a:srgbClr val="C1C1C1"/>
            </a:solidFill>
          </p:grpSpPr>
          <p:sp>
            <p:nvSpPr>
              <p:cNvPr id="203" name="Freeform: Shape 202">
                <a:extLst>
                  <a:ext uri="{FF2B5EF4-FFF2-40B4-BE49-F238E27FC236}">
                    <a16:creationId xmlns:a16="http://schemas.microsoft.com/office/drawing/2014/main" id="{266D7903-5854-49BA-AABA-E26D9A6D89F3}"/>
                  </a:ext>
                </a:extLst>
              </p:cNvPr>
              <p:cNvSpPr/>
              <p:nvPr/>
            </p:nvSpPr>
            <p:spPr>
              <a:xfrm>
                <a:off x="3470763" y="5797197"/>
                <a:ext cx="538450" cy="342140"/>
              </a:xfrm>
              <a:custGeom>
                <a:avLst/>
                <a:gdLst>
                  <a:gd name="connsiteX0" fmla="*/ 537482 w 538450"/>
                  <a:gd name="connsiteY0" fmla="*/ 215026 h 342140"/>
                  <a:gd name="connsiteX1" fmla="*/ 410722 w 538450"/>
                  <a:gd name="connsiteY1" fmla="*/ 88266 h 342140"/>
                  <a:gd name="connsiteX2" fmla="*/ 391322 w 538450"/>
                  <a:gd name="connsiteY2" fmla="*/ 89772 h 342140"/>
                  <a:gd name="connsiteX3" fmla="*/ 270495 w 538450"/>
                  <a:gd name="connsiteY3" fmla="*/ 2472 h 342140"/>
                  <a:gd name="connsiteX4" fmla="*/ 143546 w 538450"/>
                  <a:gd name="connsiteY4" fmla="*/ 120756 h 342140"/>
                  <a:gd name="connsiteX5" fmla="*/ 115106 w 538450"/>
                  <a:gd name="connsiteY5" fmla="*/ 117178 h 342140"/>
                  <a:gd name="connsiteX6" fmla="*/ 2472 w 538450"/>
                  <a:gd name="connsiteY6" fmla="*/ 229811 h 342140"/>
                  <a:gd name="connsiteX7" fmla="*/ 97401 w 538450"/>
                  <a:gd name="connsiteY7" fmla="*/ 341032 h 342140"/>
                  <a:gd name="connsiteX8" fmla="*/ 103993 w 538450"/>
                  <a:gd name="connsiteY8" fmla="*/ 341880 h 342140"/>
                  <a:gd name="connsiteX9" fmla="*/ 411758 w 538450"/>
                  <a:gd name="connsiteY9" fmla="*/ 341691 h 342140"/>
                  <a:gd name="connsiteX10" fmla="*/ 537482 w 538450"/>
                  <a:gd name="connsiteY10" fmla="*/ 215026 h 342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450" h="342140">
                    <a:moveTo>
                      <a:pt x="537482" y="215026"/>
                    </a:moveTo>
                    <a:cubicBezTo>
                      <a:pt x="537482" y="145053"/>
                      <a:pt x="480788" y="88266"/>
                      <a:pt x="410722" y="88266"/>
                    </a:cubicBezTo>
                    <a:cubicBezTo>
                      <a:pt x="404130" y="88266"/>
                      <a:pt x="397631" y="88736"/>
                      <a:pt x="391322" y="89772"/>
                    </a:cubicBezTo>
                    <a:cubicBezTo>
                      <a:pt x="374653" y="39106"/>
                      <a:pt x="326812" y="2472"/>
                      <a:pt x="270495" y="2472"/>
                    </a:cubicBezTo>
                    <a:cubicBezTo>
                      <a:pt x="203254" y="2472"/>
                      <a:pt x="148161" y="54645"/>
                      <a:pt x="143546" y="120756"/>
                    </a:cubicBezTo>
                    <a:cubicBezTo>
                      <a:pt x="134506" y="118401"/>
                      <a:pt x="124900" y="117178"/>
                      <a:pt x="115106" y="117178"/>
                    </a:cubicBezTo>
                    <a:cubicBezTo>
                      <a:pt x="52950" y="117083"/>
                      <a:pt x="2472" y="167561"/>
                      <a:pt x="2472" y="229811"/>
                    </a:cubicBezTo>
                    <a:cubicBezTo>
                      <a:pt x="2472" y="285940"/>
                      <a:pt x="43627" y="332556"/>
                      <a:pt x="97401" y="341032"/>
                    </a:cubicBezTo>
                    <a:lnTo>
                      <a:pt x="103993" y="341880"/>
                    </a:lnTo>
                    <a:cubicBezTo>
                      <a:pt x="107666" y="342256"/>
                      <a:pt x="411758" y="341691"/>
                      <a:pt x="411758" y="341691"/>
                    </a:cubicBezTo>
                    <a:cubicBezTo>
                      <a:pt x="481354" y="341220"/>
                      <a:pt x="537482" y="284715"/>
                      <a:pt x="537482" y="215026"/>
                    </a:cubicBezTo>
                    <a:close/>
                  </a:path>
                </a:pathLst>
              </a:custGeom>
              <a:grpFill/>
              <a:ln w="55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05" name="Freeform: Shape 204">
                <a:extLst>
                  <a:ext uri="{FF2B5EF4-FFF2-40B4-BE49-F238E27FC236}">
                    <a16:creationId xmlns:a16="http://schemas.microsoft.com/office/drawing/2014/main" id="{83AF564A-F366-47DA-BD32-F99C3C0F80D1}"/>
                  </a:ext>
                </a:extLst>
              </p:cNvPr>
              <p:cNvSpPr/>
              <p:nvPr/>
            </p:nvSpPr>
            <p:spPr>
              <a:xfrm>
                <a:off x="3720231" y="5990177"/>
                <a:ext cx="39262" cy="39262"/>
              </a:xfrm>
              <a:custGeom>
                <a:avLst/>
                <a:gdLst>
                  <a:gd name="connsiteX0" fmla="*/ 20555 w 39261"/>
                  <a:gd name="connsiteY0" fmla="*/ 38636 h 39261"/>
                  <a:gd name="connsiteX1" fmla="*/ 38636 w 39261"/>
                  <a:gd name="connsiteY1" fmla="*/ 20554 h 39261"/>
                  <a:gd name="connsiteX2" fmla="*/ 20555 w 39261"/>
                  <a:gd name="connsiteY2" fmla="*/ 2472 h 39261"/>
                  <a:gd name="connsiteX3" fmla="*/ 2473 w 39261"/>
                  <a:gd name="connsiteY3" fmla="*/ 20554 h 39261"/>
                  <a:gd name="connsiteX4" fmla="*/ 20555 w 39261"/>
                  <a:gd name="connsiteY4" fmla="*/ 38636 h 39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61" h="39261">
                    <a:moveTo>
                      <a:pt x="20555" y="38636"/>
                    </a:moveTo>
                    <a:cubicBezTo>
                      <a:pt x="30537" y="38636"/>
                      <a:pt x="38636" y="30536"/>
                      <a:pt x="38636" y="20554"/>
                    </a:cubicBezTo>
                    <a:cubicBezTo>
                      <a:pt x="38636" y="10571"/>
                      <a:pt x="30537" y="2472"/>
                      <a:pt x="20555" y="2472"/>
                    </a:cubicBezTo>
                    <a:cubicBezTo>
                      <a:pt x="10572" y="2472"/>
                      <a:pt x="2473" y="10571"/>
                      <a:pt x="2473" y="20554"/>
                    </a:cubicBezTo>
                    <a:cubicBezTo>
                      <a:pt x="2378" y="30536"/>
                      <a:pt x="10572" y="38636"/>
                      <a:pt x="20555" y="38636"/>
                    </a:cubicBezTo>
                    <a:close/>
                  </a:path>
                </a:pathLst>
              </a:custGeom>
              <a:grpFill/>
              <a:ln w="55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207" name="Freeform: Shape 206">
              <a:extLst>
                <a:ext uri="{FF2B5EF4-FFF2-40B4-BE49-F238E27FC236}">
                  <a16:creationId xmlns:a16="http://schemas.microsoft.com/office/drawing/2014/main" id="{DA0AF671-1CFB-447B-B472-AAC075C3864C}"/>
                </a:ext>
              </a:extLst>
            </p:cNvPr>
            <p:cNvSpPr/>
            <p:nvPr/>
          </p:nvSpPr>
          <p:spPr>
            <a:xfrm>
              <a:off x="3997193" y="4383182"/>
              <a:ext cx="198570" cy="161991"/>
            </a:xfrm>
            <a:custGeom>
              <a:avLst/>
              <a:gdLst>
                <a:gd name="connsiteX0" fmla="*/ 254673 w 254990"/>
                <a:gd name="connsiteY0" fmla="*/ 35315 h 208018"/>
                <a:gd name="connsiteX1" fmla="*/ 220296 w 254990"/>
                <a:gd name="connsiteY1" fmla="*/ 882 h 208018"/>
                <a:gd name="connsiteX2" fmla="*/ 81208 w 254990"/>
                <a:gd name="connsiteY2" fmla="*/ 139970 h 208018"/>
                <a:gd name="connsiteX3" fmla="*/ 35315 w 254990"/>
                <a:gd name="connsiteY3" fmla="*/ 94022 h 208018"/>
                <a:gd name="connsiteX4" fmla="*/ 882 w 254990"/>
                <a:gd name="connsiteY4" fmla="*/ 128455 h 208018"/>
                <a:gd name="connsiteX5" fmla="*/ 81151 w 254990"/>
                <a:gd name="connsiteY5" fmla="*/ 208668 h 208018"/>
                <a:gd name="connsiteX6" fmla="*/ 81264 w 254990"/>
                <a:gd name="connsiteY6" fmla="*/ 208555 h 208018"/>
                <a:gd name="connsiteX7" fmla="*/ 81321 w 254990"/>
                <a:gd name="connsiteY7" fmla="*/ 208668 h 208018"/>
                <a:gd name="connsiteX8" fmla="*/ 254673 w 254990"/>
                <a:gd name="connsiteY8" fmla="*/ 35315 h 208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4990" h="208018">
                  <a:moveTo>
                    <a:pt x="254673" y="35315"/>
                  </a:moveTo>
                  <a:lnTo>
                    <a:pt x="220296" y="882"/>
                  </a:lnTo>
                  <a:lnTo>
                    <a:pt x="81208" y="139970"/>
                  </a:lnTo>
                  <a:lnTo>
                    <a:pt x="35315" y="94022"/>
                  </a:lnTo>
                  <a:lnTo>
                    <a:pt x="882" y="128455"/>
                  </a:lnTo>
                  <a:lnTo>
                    <a:pt x="81151" y="208668"/>
                  </a:lnTo>
                  <a:lnTo>
                    <a:pt x="81264" y="208555"/>
                  </a:lnTo>
                  <a:lnTo>
                    <a:pt x="81321" y="208668"/>
                  </a:lnTo>
                  <a:lnTo>
                    <a:pt x="254673" y="35315"/>
                  </a:lnTo>
                  <a:close/>
                </a:path>
              </a:pathLst>
            </a:custGeom>
            <a:solidFill>
              <a:schemeClr val="accent1"/>
            </a:solidFill>
            <a:ln w="333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208" name="scale 2">
            <a:extLst>
              <a:ext uri="{FF2B5EF4-FFF2-40B4-BE49-F238E27FC236}">
                <a16:creationId xmlns:a16="http://schemas.microsoft.com/office/drawing/2014/main" id="{B2612685-91D7-4572-B276-9DB09FC5EF9A}"/>
              </a:ext>
              <a:ext uri="{C183D7F6-B498-43B3-948B-1728B52AA6E4}">
                <adec:decorative xmlns:adec="http://schemas.microsoft.com/office/drawing/2017/decorative" val="1"/>
              </a:ext>
            </a:extLst>
          </p:cNvPr>
          <p:cNvGrpSpPr/>
          <p:nvPr/>
        </p:nvGrpSpPr>
        <p:grpSpPr>
          <a:xfrm>
            <a:off x="4748753" y="4045638"/>
            <a:ext cx="279509" cy="279509"/>
            <a:chOff x="1672233" y="4003357"/>
            <a:chExt cx="365760" cy="365760"/>
          </a:xfrm>
        </p:grpSpPr>
        <p:sp>
          <p:nvSpPr>
            <p:cNvPr id="209" name="Freeform 333">
              <a:extLst>
                <a:ext uri="{FF2B5EF4-FFF2-40B4-BE49-F238E27FC236}">
                  <a16:creationId xmlns:a16="http://schemas.microsoft.com/office/drawing/2014/main" id="{E573A860-4D1B-4538-9DD9-F387911A5F63}"/>
                </a:ext>
              </a:extLst>
            </p:cNvPr>
            <p:cNvSpPr>
              <a:spLocks/>
            </p:cNvSpPr>
            <p:nvPr/>
          </p:nvSpPr>
          <p:spPr bwMode="auto">
            <a:xfrm>
              <a:off x="1672233" y="4003357"/>
              <a:ext cx="365760" cy="365760"/>
            </a:xfrm>
            <a:custGeom>
              <a:avLst/>
              <a:gdLst>
                <a:gd name="T0" fmla="*/ 0 w 261"/>
                <a:gd name="T1" fmla="*/ 0 h 261"/>
                <a:gd name="T2" fmla="*/ 0 w 261"/>
                <a:gd name="T3" fmla="*/ 124 h 261"/>
                <a:gd name="T4" fmla="*/ 137 w 261"/>
                <a:gd name="T5" fmla="*/ 124 h 261"/>
                <a:gd name="T6" fmla="*/ 137 w 261"/>
                <a:gd name="T7" fmla="*/ 261 h 261"/>
                <a:gd name="T8" fmla="*/ 261 w 261"/>
                <a:gd name="T9" fmla="*/ 261 h 261"/>
                <a:gd name="T10" fmla="*/ 261 w 261"/>
                <a:gd name="T11" fmla="*/ 0 h 261"/>
                <a:gd name="T12" fmla="*/ 0 w 261"/>
                <a:gd name="T13" fmla="*/ 0 h 261"/>
              </a:gdLst>
              <a:ahLst/>
              <a:cxnLst>
                <a:cxn ang="0">
                  <a:pos x="T0" y="T1"/>
                </a:cxn>
                <a:cxn ang="0">
                  <a:pos x="T2" y="T3"/>
                </a:cxn>
                <a:cxn ang="0">
                  <a:pos x="T4" y="T5"/>
                </a:cxn>
                <a:cxn ang="0">
                  <a:pos x="T6" y="T7"/>
                </a:cxn>
                <a:cxn ang="0">
                  <a:pos x="T8" y="T9"/>
                </a:cxn>
                <a:cxn ang="0">
                  <a:pos x="T10" y="T11"/>
                </a:cxn>
                <a:cxn ang="0">
                  <a:pos x="T12" y="T13"/>
                </a:cxn>
              </a:cxnLst>
              <a:rect l="0" t="0" r="r" b="b"/>
              <a:pathLst>
                <a:path w="261" h="261">
                  <a:moveTo>
                    <a:pt x="0" y="0"/>
                  </a:moveTo>
                  <a:lnTo>
                    <a:pt x="0" y="124"/>
                  </a:lnTo>
                  <a:lnTo>
                    <a:pt x="137" y="124"/>
                  </a:lnTo>
                  <a:lnTo>
                    <a:pt x="137" y="261"/>
                  </a:lnTo>
                  <a:lnTo>
                    <a:pt x="261" y="261"/>
                  </a:lnTo>
                  <a:lnTo>
                    <a:pt x="261" y="0"/>
                  </a:lnTo>
                  <a:lnTo>
                    <a:pt x="0" y="0"/>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210" name="Rectangle 334">
              <a:extLst>
                <a:ext uri="{FF2B5EF4-FFF2-40B4-BE49-F238E27FC236}">
                  <a16:creationId xmlns:a16="http://schemas.microsoft.com/office/drawing/2014/main" id="{1B27EA08-0020-4A58-8E0D-81E5369F5470}"/>
                </a:ext>
              </a:extLst>
            </p:cNvPr>
            <p:cNvSpPr>
              <a:spLocks noChangeArrowheads="1"/>
            </p:cNvSpPr>
            <p:nvPr/>
          </p:nvSpPr>
          <p:spPr bwMode="auto">
            <a:xfrm>
              <a:off x="1672233" y="4196747"/>
              <a:ext cx="172370" cy="172370"/>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nvGrpSpPr>
          <p:cNvPr id="24" name="Group 23">
            <a:extLst>
              <a:ext uri="{FF2B5EF4-FFF2-40B4-BE49-F238E27FC236}">
                <a16:creationId xmlns:a16="http://schemas.microsoft.com/office/drawing/2014/main" id="{5F254E54-33BD-4569-87DC-6F79928DECC6}"/>
              </a:ext>
              <a:ext uri="{C183D7F6-B498-43B3-948B-1728B52AA6E4}">
                <adec:decorative xmlns:adec="http://schemas.microsoft.com/office/drawing/2017/decorative" val="1"/>
              </a:ext>
            </a:extLst>
          </p:cNvPr>
          <p:cNvGrpSpPr/>
          <p:nvPr/>
        </p:nvGrpSpPr>
        <p:grpSpPr>
          <a:xfrm>
            <a:off x="5576492" y="4032942"/>
            <a:ext cx="287624" cy="320546"/>
            <a:chOff x="-1045293" y="833273"/>
            <a:chExt cx="689610" cy="768544"/>
          </a:xfrm>
        </p:grpSpPr>
        <p:sp>
          <p:nvSpPr>
            <p:cNvPr id="214" name="Freeform: Shape 213">
              <a:extLst>
                <a:ext uri="{FF2B5EF4-FFF2-40B4-BE49-F238E27FC236}">
                  <a16:creationId xmlns:a16="http://schemas.microsoft.com/office/drawing/2014/main" id="{C1618FAE-4387-4126-9C2E-E167A4324EF9}"/>
                </a:ext>
              </a:extLst>
            </p:cNvPr>
            <p:cNvSpPr/>
            <p:nvPr/>
          </p:nvSpPr>
          <p:spPr>
            <a:xfrm>
              <a:off x="-1045293" y="833273"/>
              <a:ext cx="9525" cy="9525"/>
            </a:xfrm>
            <a:custGeom>
              <a:avLst/>
              <a:gdLst/>
              <a:ahLst/>
              <a:cxnLst/>
              <a:rect l="0" t="0" r="0" b="0"/>
              <a:pathLst>
                <a:path w="9525" h="9525"/>
              </a:pathLst>
            </a:custGeom>
            <a:solidFill>
              <a:srgbClr val="C2C2C2"/>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23" name="Freeform: Shape 222">
              <a:extLst>
                <a:ext uri="{FF2B5EF4-FFF2-40B4-BE49-F238E27FC236}">
                  <a16:creationId xmlns:a16="http://schemas.microsoft.com/office/drawing/2014/main" id="{88837663-7C23-483F-9245-8D4F45BCC49B}"/>
                </a:ext>
              </a:extLst>
            </p:cNvPr>
            <p:cNvSpPr/>
            <p:nvPr/>
          </p:nvSpPr>
          <p:spPr>
            <a:xfrm>
              <a:off x="-1045293" y="833273"/>
              <a:ext cx="9525" cy="9525"/>
            </a:xfrm>
            <a:custGeom>
              <a:avLst/>
              <a:gdLst/>
              <a:ahLst/>
              <a:cxnLst/>
              <a:rect l="0" t="0" r="0" b="0"/>
              <a:pathLst>
                <a:path w="9525" h="9525"/>
              </a:pathLst>
            </a:custGeom>
            <a:solidFill>
              <a:srgbClr val="2F76BC"/>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24" name="Freeform: Shape 223">
              <a:extLst>
                <a:ext uri="{FF2B5EF4-FFF2-40B4-BE49-F238E27FC236}">
                  <a16:creationId xmlns:a16="http://schemas.microsoft.com/office/drawing/2014/main" id="{922B96A2-1676-4484-9448-963D29C315CC}"/>
                </a:ext>
              </a:extLst>
            </p:cNvPr>
            <p:cNvSpPr/>
            <p:nvPr/>
          </p:nvSpPr>
          <p:spPr>
            <a:xfrm>
              <a:off x="-849202" y="1420842"/>
              <a:ext cx="133350" cy="180975"/>
            </a:xfrm>
            <a:custGeom>
              <a:avLst/>
              <a:gdLst/>
              <a:ahLst/>
              <a:cxnLst/>
              <a:rect l="0" t="0" r="0" b="0"/>
              <a:pathLst>
                <a:path w="133350" h="180975">
                  <a:moveTo>
                    <a:pt x="106328" y="180623"/>
                  </a:moveTo>
                  <a:cubicBezTo>
                    <a:pt x="93945" y="180623"/>
                    <a:pt x="83468" y="170145"/>
                    <a:pt x="83468" y="157763"/>
                  </a:cubicBezTo>
                  <a:lnTo>
                    <a:pt x="83468" y="71085"/>
                  </a:lnTo>
                  <a:lnTo>
                    <a:pt x="22508" y="51083"/>
                  </a:lnTo>
                  <a:cubicBezTo>
                    <a:pt x="11078" y="47273"/>
                    <a:pt x="4410" y="34890"/>
                    <a:pt x="8220" y="22508"/>
                  </a:cubicBezTo>
                  <a:cubicBezTo>
                    <a:pt x="12030" y="11078"/>
                    <a:pt x="24413" y="4410"/>
                    <a:pt x="36795" y="8220"/>
                  </a:cubicBezTo>
                  <a:lnTo>
                    <a:pt x="112995" y="32985"/>
                  </a:lnTo>
                  <a:cubicBezTo>
                    <a:pt x="122520" y="35843"/>
                    <a:pt x="128235" y="44415"/>
                    <a:pt x="128235" y="53940"/>
                  </a:cubicBezTo>
                  <a:lnTo>
                    <a:pt x="128235" y="156810"/>
                  </a:lnTo>
                  <a:cubicBezTo>
                    <a:pt x="128235" y="170145"/>
                    <a:pt x="118710" y="180623"/>
                    <a:pt x="106328" y="180623"/>
                  </a:cubicBezTo>
                  <a:close/>
                </a:path>
              </a:pathLst>
            </a:custGeom>
            <a:solidFill>
              <a:srgbClr val="0078D4"/>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25" name="Freeform: Shape 224">
              <a:extLst>
                <a:ext uri="{FF2B5EF4-FFF2-40B4-BE49-F238E27FC236}">
                  <a16:creationId xmlns:a16="http://schemas.microsoft.com/office/drawing/2014/main" id="{05D77526-D0C1-4E06-B6E2-AE9B03AA15C0}"/>
                </a:ext>
              </a:extLst>
            </p:cNvPr>
            <p:cNvSpPr/>
            <p:nvPr/>
          </p:nvSpPr>
          <p:spPr>
            <a:xfrm>
              <a:off x="-1041483" y="1169506"/>
              <a:ext cx="476250" cy="409575"/>
            </a:xfrm>
            <a:custGeom>
              <a:avLst/>
              <a:gdLst/>
              <a:ahLst/>
              <a:cxnLst/>
              <a:rect l="0" t="0" r="0" b="0"/>
              <a:pathLst>
                <a:path w="476250" h="409575">
                  <a:moveTo>
                    <a:pt x="384334" y="408146"/>
                  </a:moveTo>
                  <a:cubicBezTo>
                    <a:pt x="371951" y="408146"/>
                    <a:pt x="361474" y="397669"/>
                    <a:pt x="361474" y="385286"/>
                  </a:cubicBezTo>
                  <a:lnTo>
                    <a:pt x="361474" y="320516"/>
                  </a:lnTo>
                  <a:cubicBezTo>
                    <a:pt x="361474" y="312896"/>
                    <a:pt x="365284" y="305276"/>
                    <a:pt x="371951" y="301466"/>
                  </a:cubicBezTo>
                  <a:lnTo>
                    <a:pt x="393859" y="288131"/>
                  </a:lnTo>
                  <a:lnTo>
                    <a:pt x="235744" y="237649"/>
                  </a:lnTo>
                  <a:cubicBezTo>
                    <a:pt x="217646" y="231934"/>
                    <a:pt x="206216" y="215741"/>
                    <a:pt x="206216" y="196691"/>
                  </a:cubicBezTo>
                  <a:lnTo>
                    <a:pt x="206216" y="85249"/>
                  </a:lnTo>
                  <a:cubicBezTo>
                    <a:pt x="206216" y="66199"/>
                    <a:pt x="190976" y="50959"/>
                    <a:pt x="171926" y="50959"/>
                  </a:cubicBezTo>
                  <a:lnTo>
                    <a:pt x="70961" y="50959"/>
                  </a:lnTo>
                  <a:cubicBezTo>
                    <a:pt x="60484" y="50959"/>
                    <a:pt x="51911" y="59531"/>
                    <a:pt x="51911" y="70009"/>
                  </a:cubicBezTo>
                  <a:lnTo>
                    <a:pt x="51911" y="113824"/>
                  </a:lnTo>
                  <a:cubicBezTo>
                    <a:pt x="51911" y="124301"/>
                    <a:pt x="60484" y="132874"/>
                    <a:pt x="70961" y="132874"/>
                  </a:cubicBezTo>
                  <a:lnTo>
                    <a:pt x="100489" y="132874"/>
                  </a:lnTo>
                  <a:cubicBezTo>
                    <a:pt x="112871" y="132874"/>
                    <a:pt x="123349" y="143351"/>
                    <a:pt x="123349" y="155734"/>
                  </a:cubicBezTo>
                  <a:cubicBezTo>
                    <a:pt x="123349" y="168116"/>
                    <a:pt x="112871" y="178594"/>
                    <a:pt x="100489" y="178594"/>
                  </a:cubicBezTo>
                  <a:lnTo>
                    <a:pt x="70961" y="178594"/>
                  </a:lnTo>
                  <a:cubicBezTo>
                    <a:pt x="35719" y="178594"/>
                    <a:pt x="7144" y="150019"/>
                    <a:pt x="7144" y="114776"/>
                  </a:cubicBezTo>
                  <a:lnTo>
                    <a:pt x="7144" y="70961"/>
                  </a:lnTo>
                  <a:cubicBezTo>
                    <a:pt x="7144" y="35719"/>
                    <a:pt x="35719" y="7144"/>
                    <a:pt x="70961" y="7144"/>
                  </a:cubicBezTo>
                  <a:lnTo>
                    <a:pt x="171926" y="7144"/>
                  </a:lnTo>
                  <a:cubicBezTo>
                    <a:pt x="215741" y="7144"/>
                    <a:pt x="250984" y="42386"/>
                    <a:pt x="250984" y="86201"/>
                  </a:cubicBezTo>
                  <a:lnTo>
                    <a:pt x="250984" y="194786"/>
                  </a:lnTo>
                  <a:lnTo>
                    <a:pt x="453866" y="259556"/>
                  </a:lnTo>
                  <a:cubicBezTo>
                    <a:pt x="462439" y="262414"/>
                    <a:pt x="468154" y="269081"/>
                    <a:pt x="469106" y="278606"/>
                  </a:cubicBezTo>
                  <a:cubicBezTo>
                    <a:pt x="470059" y="287179"/>
                    <a:pt x="466249" y="295751"/>
                    <a:pt x="458629" y="300514"/>
                  </a:cubicBezTo>
                  <a:lnTo>
                    <a:pt x="405289" y="332899"/>
                  </a:lnTo>
                  <a:lnTo>
                    <a:pt x="405289" y="385286"/>
                  </a:lnTo>
                  <a:cubicBezTo>
                    <a:pt x="406241" y="397669"/>
                    <a:pt x="396716" y="408146"/>
                    <a:pt x="384334" y="408146"/>
                  </a:cubicBezTo>
                  <a:close/>
                </a:path>
              </a:pathLst>
            </a:custGeom>
            <a:solidFill>
              <a:srgbClr val="0078D4"/>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26" name="Freeform: Shape 225">
              <a:extLst>
                <a:ext uri="{FF2B5EF4-FFF2-40B4-BE49-F238E27FC236}">
                  <a16:creationId xmlns:a16="http://schemas.microsoft.com/office/drawing/2014/main" id="{A6B02611-19FC-4677-8A1D-EE9885F4596A}"/>
                </a:ext>
              </a:extLst>
            </p:cNvPr>
            <p:cNvSpPr/>
            <p:nvPr/>
          </p:nvSpPr>
          <p:spPr>
            <a:xfrm>
              <a:off x="-998620" y="1236181"/>
              <a:ext cx="152400" cy="180975"/>
            </a:xfrm>
            <a:custGeom>
              <a:avLst/>
              <a:gdLst/>
              <a:ahLst/>
              <a:cxnLst/>
              <a:rect l="0" t="0" r="0" b="0"/>
              <a:pathLst>
                <a:path w="152400" h="180975">
                  <a:moveTo>
                    <a:pt x="113824" y="173831"/>
                  </a:moveTo>
                  <a:lnTo>
                    <a:pt x="30004" y="173831"/>
                  </a:lnTo>
                  <a:cubicBezTo>
                    <a:pt x="17621" y="173831"/>
                    <a:pt x="7144" y="163354"/>
                    <a:pt x="7144" y="150971"/>
                  </a:cubicBezTo>
                  <a:cubicBezTo>
                    <a:pt x="7144" y="138589"/>
                    <a:pt x="17621" y="128111"/>
                    <a:pt x="30004" y="128111"/>
                  </a:cubicBezTo>
                  <a:lnTo>
                    <a:pt x="102394" y="128111"/>
                  </a:lnTo>
                  <a:lnTo>
                    <a:pt x="102394" y="52864"/>
                  </a:lnTo>
                  <a:lnTo>
                    <a:pt x="49054" y="52864"/>
                  </a:lnTo>
                  <a:cubicBezTo>
                    <a:pt x="36671" y="52864"/>
                    <a:pt x="26194" y="42386"/>
                    <a:pt x="26194" y="30004"/>
                  </a:cubicBezTo>
                  <a:cubicBezTo>
                    <a:pt x="26194" y="17621"/>
                    <a:pt x="36671" y="7144"/>
                    <a:pt x="49054" y="7144"/>
                  </a:cubicBezTo>
                  <a:lnTo>
                    <a:pt x="113824" y="7144"/>
                  </a:lnTo>
                  <a:cubicBezTo>
                    <a:pt x="131921" y="7144"/>
                    <a:pt x="146209" y="21431"/>
                    <a:pt x="146209" y="39529"/>
                  </a:cubicBezTo>
                  <a:lnTo>
                    <a:pt x="146209" y="139541"/>
                  </a:lnTo>
                  <a:cubicBezTo>
                    <a:pt x="146209" y="159544"/>
                    <a:pt x="131921" y="173831"/>
                    <a:pt x="113824" y="173831"/>
                  </a:cubicBezTo>
                  <a:close/>
                  <a:moveTo>
                    <a:pt x="113824" y="52864"/>
                  </a:moveTo>
                  <a:lnTo>
                    <a:pt x="113824" y="52864"/>
                  </a:lnTo>
                  <a:lnTo>
                    <a:pt x="113824" y="52864"/>
                  </a:lnTo>
                  <a:close/>
                </a:path>
              </a:pathLst>
            </a:custGeom>
            <a:solidFill>
              <a:srgbClr val="0078D4"/>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27" name="Freeform: Shape 226">
              <a:extLst>
                <a:ext uri="{FF2B5EF4-FFF2-40B4-BE49-F238E27FC236}">
                  <a16:creationId xmlns:a16="http://schemas.microsoft.com/office/drawing/2014/main" id="{42B427AF-BF4E-4065-A3EE-D3442F762163}"/>
                </a:ext>
              </a:extLst>
            </p:cNvPr>
            <p:cNvSpPr/>
            <p:nvPr/>
          </p:nvSpPr>
          <p:spPr>
            <a:xfrm>
              <a:off x="-549040" y="1237133"/>
              <a:ext cx="152400" cy="171450"/>
            </a:xfrm>
            <a:custGeom>
              <a:avLst/>
              <a:gdLst/>
              <a:ahLst/>
              <a:cxnLst/>
              <a:rect l="0" t="0" r="0" b="0"/>
              <a:pathLst>
                <a:path w="152400" h="171450">
                  <a:moveTo>
                    <a:pt x="124301" y="172879"/>
                  </a:moveTo>
                  <a:lnTo>
                    <a:pt x="39529" y="172879"/>
                  </a:lnTo>
                  <a:cubicBezTo>
                    <a:pt x="21431" y="172879"/>
                    <a:pt x="7144" y="158591"/>
                    <a:pt x="7144" y="140494"/>
                  </a:cubicBezTo>
                  <a:lnTo>
                    <a:pt x="7144" y="39529"/>
                  </a:lnTo>
                  <a:cubicBezTo>
                    <a:pt x="7144" y="21431"/>
                    <a:pt x="21431" y="7144"/>
                    <a:pt x="39529" y="7144"/>
                  </a:cubicBezTo>
                  <a:lnTo>
                    <a:pt x="104299" y="7144"/>
                  </a:lnTo>
                  <a:cubicBezTo>
                    <a:pt x="116681" y="7144"/>
                    <a:pt x="127159" y="17621"/>
                    <a:pt x="127159" y="30004"/>
                  </a:cubicBezTo>
                  <a:cubicBezTo>
                    <a:pt x="127159" y="42386"/>
                    <a:pt x="116681" y="52864"/>
                    <a:pt x="104299" y="52864"/>
                  </a:cubicBezTo>
                  <a:lnTo>
                    <a:pt x="51911" y="52864"/>
                  </a:lnTo>
                  <a:lnTo>
                    <a:pt x="51911" y="128111"/>
                  </a:lnTo>
                  <a:lnTo>
                    <a:pt x="124301" y="128111"/>
                  </a:lnTo>
                  <a:cubicBezTo>
                    <a:pt x="136684" y="128111"/>
                    <a:pt x="147161" y="138589"/>
                    <a:pt x="147161" y="150971"/>
                  </a:cubicBezTo>
                  <a:cubicBezTo>
                    <a:pt x="147161" y="163354"/>
                    <a:pt x="136684" y="172879"/>
                    <a:pt x="124301" y="172879"/>
                  </a:cubicBezTo>
                  <a:close/>
                </a:path>
              </a:pathLst>
            </a:custGeom>
            <a:solidFill>
              <a:srgbClr val="C1C1C1"/>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28" name="Freeform: Shape 227">
              <a:extLst>
                <a:ext uri="{FF2B5EF4-FFF2-40B4-BE49-F238E27FC236}">
                  <a16:creationId xmlns:a16="http://schemas.microsoft.com/office/drawing/2014/main" id="{3BD20E4E-11B5-43C2-A022-360A1BA2BE88}"/>
                </a:ext>
              </a:extLst>
            </p:cNvPr>
            <p:cNvSpPr/>
            <p:nvPr/>
          </p:nvSpPr>
          <p:spPr>
            <a:xfrm>
              <a:off x="-765258" y="833273"/>
              <a:ext cx="409575" cy="571500"/>
            </a:xfrm>
            <a:custGeom>
              <a:avLst/>
              <a:gdLst/>
              <a:ahLst/>
              <a:cxnLst/>
              <a:rect l="0" t="0" r="0" b="0"/>
              <a:pathLst>
                <a:path w="409575" h="571500">
                  <a:moveTo>
                    <a:pt x="183356" y="571976"/>
                  </a:moveTo>
                  <a:cubicBezTo>
                    <a:pt x="181451" y="571976"/>
                    <a:pt x="178594" y="571976"/>
                    <a:pt x="176689" y="571024"/>
                  </a:cubicBezTo>
                  <a:lnTo>
                    <a:pt x="22384" y="520541"/>
                  </a:lnTo>
                  <a:cubicBezTo>
                    <a:pt x="12859" y="517684"/>
                    <a:pt x="7144" y="509111"/>
                    <a:pt x="7144" y="499586"/>
                  </a:cubicBezTo>
                  <a:lnTo>
                    <a:pt x="7144" y="30004"/>
                  </a:lnTo>
                  <a:cubicBezTo>
                    <a:pt x="7144" y="17621"/>
                    <a:pt x="17621" y="7144"/>
                    <a:pt x="30004" y="7144"/>
                  </a:cubicBezTo>
                  <a:cubicBezTo>
                    <a:pt x="42386" y="7144"/>
                    <a:pt x="52864" y="17621"/>
                    <a:pt x="52864" y="30004"/>
                  </a:cubicBezTo>
                  <a:lnTo>
                    <a:pt x="52864" y="483394"/>
                  </a:lnTo>
                  <a:lnTo>
                    <a:pt x="162401" y="519589"/>
                  </a:lnTo>
                  <a:lnTo>
                    <a:pt x="162401" y="421481"/>
                  </a:lnTo>
                  <a:cubicBezTo>
                    <a:pt x="162401" y="377666"/>
                    <a:pt x="197644" y="342424"/>
                    <a:pt x="241459" y="342424"/>
                  </a:cubicBezTo>
                  <a:lnTo>
                    <a:pt x="342424" y="342424"/>
                  </a:lnTo>
                  <a:cubicBezTo>
                    <a:pt x="377666" y="342424"/>
                    <a:pt x="406241" y="370999"/>
                    <a:pt x="406241" y="406241"/>
                  </a:cubicBezTo>
                  <a:lnTo>
                    <a:pt x="406241" y="450056"/>
                  </a:lnTo>
                  <a:cubicBezTo>
                    <a:pt x="406241" y="485299"/>
                    <a:pt x="377666" y="513874"/>
                    <a:pt x="342424" y="513874"/>
                  </a:cubicBezTo>
                  <a:lnTo>
                    <a:pt x="312896" y="513874"/>
                  </a:lnTo>
                  <a:cubicBezTo>
                    <a:pt x="300514" y="513874"/>
                    <a:pt x="290036" y="503396"/>
                    <a:pt x="290036" y="491014"/>
                  </a:cubicBezTo>
                  <a:cubicBezTo>
                    <a:pt x="290036" y="478631"/>
                    <a:pt x="300514" y="468154"/>
                    <a:pt x="312896" y="468154"/>
                  </a:cubicBezTo>
                  <a:lnTo>
                    <a:pt x="342424" y="468154"/>
                  </a:lnTo>
                  <a:cubicBezTo>
                    <a:pt x="352901" y="468154"/>
                    <a:pt x="361474" y="459581"/>
                    <a:pt x="361474" y="449104"/>
                  </a:cubicBezTo>
                  <a:lnTo>
                    <a:pt x="361474" y="405289"/>
                  </a:lnTo>
                  <a:cubicBezTo>
                    <a:pt x="361474" y="394811"/>
                    <a:pt x="352901" y="386239"/>
                    <a:pt x="342424" y="386239"/>
                  </a:cubicBezTo>
                  <a:lnTo>
                    <a:pt x="240506" y="386239"/>
                  </a:lnTo>
                  <a:cubicBezTo>
                    <a:pt x="221456" y="386239"/>
                    <a:pt x="206216" y="401479"/>
                    <a:pt x="206216" y="420529"/>
                  </a:cubicBezTo>
                  <a:lnTo>
                    <a:pt x="206216" y="550069"/>
                  </a:lnTo>
                  <a:cubicBezTo>
                    <a:pt x="206216" y="557689"/>
                    <a:pt x="202406" y="564356"/>
                    <a:pt x="196691" y="568166"/>
                  </a:cubicBezTo>
                  <a:cubicBezTo>
                    <a:pt x="192881" y="571024"/>
                    <a:pt x="188119" y="571976"/>
                    <a:pt x="183356" y="571976"/>
                  </a:cubicBezTo>
                  <a:close/>
                </a:path>
              </a:pathLst>
            </a:custGeom>
            <a:solidFill>
              <a:srgbClr val="C1C1C1"/>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29" name="Freeform: Shape 228">
              <a:extLst>
                <a:ext uri="{FF2B5EF4-FFF2-40B4-BE49-F238E27FC236}">
                  <a16:creationId xmlns:a16="http://schemas.microsoft.com/office/drawing/2014/main" id="{391CA1D9-184D-42BD-8D88-EDEB19825CA1}"/>
                </a:ext>
              </a:extLst>
            </p:cNvPr>
            <p:cNvSpPr/>
            <p:nvPr/>
          </p:nvSpPr>
          <p:spPr>
            <a:xfrm>
              <a:off x="-689058" y="833822"/>
              <a:ext cx="57150" cy="476250"/>
            </a:xfrm>
            <a:custGeom>
              <a:avLst/>
              <a:gdLst/>
              <a:ahLst/>
              <a:cxnLst/>
              <a:rect l="0" t="0" r="0" b="0"/>
              <a:pathLst>
                <a:path w="57150" h="476250">
                  <a:moveTo>
                    <a:pt x="30004" y="475774"/>
                  </a:moveTo>
                  <a:cubicBezTo>
                    <a:pt x="17621" y="475774"/>
                    <a:pt x="7144" y="465296"/>
                    <a:pt x="7144" y="452914"/>
                  </a:cubicBezTo>
                  <a:lnTo>
                    <a:pt x="7144" y="30004"/>
                  </a:lnTo>
                  <a:cubicBezTo>
                    <a:pt x="7144" y="17621"/>
                    <a:pt x="17621" y="7144"/>
                    <a:pt x="30004" y="7144"/>
                  </a:cubicBezTo>
                  <a:cubicBezTo>
                    <a:pt x="42386" y="7144"/>
                    <a:pt x="52864" y="17621"/>
                    <a:pt x="52864" y="30004"/>
                  </a:cubicBezTo>
                  <a:lnTo>
                    <a:pt x="52864" y="453866"/>
                  </a:lnTo>
                  <a:cubicBezTo>
                    <a:pt x="52864" y="465296"/>
                    <a:pt x="42386" y="475774"/>
                    <a:pt x="30004" y="475774"/>
                  </a:cubicBezTo>
                  <a:close/>
                </a:path>
              </a:pathLst>
            </a:custGeom>
            <a:solidFill>
              <a:srgbClr val="C1C1C1"/>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30" name="Freeform: Shape 229">
              <a:extLst>
                <a:ext uri="{FF2B5EF4-FFF2-40B4-BE49-F238E27FC236}">
                  <a16:creationId xmlns:a16="http://schemas.microsoft.com/office/drawing/2014/main" id="{A37BD7AB-47A2-45C9-8C48-211B734723EF}"/>
                </a:ext>
              </a:extLst>
            </p:cNvPr>
            <p:cNvSpPr/>
            <p:nvPr/>
          </p:nvSpPr>
          <p:spPr>
            <a:xfrm>
              <a:off x="-1045293" y="846641"/>
              <a:ext cx="257175" cy="314325"/>
            </a:xfrm>
            <a:custGeom>
              <a:avLst/>
              <a:gdLst/>
              <a:ahLst/>
              <a:cxnLst/>
              <a:rect l="0" t="0" r="0" b="0"/>
              <a:pathLst>
                <a:path w="257175" h="314325">
                  <a:moveTo>
                    <a:pt x="232886" y="310006"/>
                  </a:moveTo>
                  <a:lnTo>
                    <a:pt x="56674" y="310006"/>
                  </a:lnTo>
                  <a:cubicBezTo>
                    <a:pt x="29051" y="310006"/>
                    <a:pt x="7144" y="288099"/>
                    <a:pt x="7144" y="260476"/>
                  </a:cubicBezTo>
                  <a:lnTo>
                    <a:pt x="7144" y="244284"/>
                  </a:lnTo>
                  <a:cubicBezTo>
                    <a:pt x="7144" y="217614"/>
                    <a:pt x="29051" y="194754"/>
                    <a:pt x="56674" y="194754"/>
                  </a:cubicBezTo>
                  <a:lnTo>
                    <a:pt x="207169" y="194754"/>
                  </a:lnTo>
                  <a:cubicBezTo>
                    <a:pt x="209074" y="194754"/>
                    <a:pt x="210979" y="192849"/>
                    <a:pt x="210979" y="190944"/>
                  </a:cubicBezTo>
                  <a:lnTo>
                    <a:pt x="210979" y="60451"/>
                  </a:lnTo>
                  <a:cubicBezTo>
                    <a:pt x="169069" y="76644"/>
                    <a:pt x="130016" y="99504"/>
                    <a:pt x="96679" y="129031"/>
                  </a:cubicBezTo>
                  <a:lnTo>
                    <a:pt x="170974" y="129031"/>
                  </a:lnTo>
                  <a:cubicBezTo>
                    <a:pt x="183356" y="129031"/>
                    <a:pt x="193834" y="139509"/>
                    <a:pt x="193834" y="151891"/>
                  </a:cubicBezTo>
                  <a:cubicBezTo>
                    <a:pt x="193834" y="164274"/>
                    <a:pt x="183356" y="174751"/>
                    <a:pt x="170974" y="174751"/>
                  </a:cubicBezTo>
                  <a:lnTo>
                    <a:pt x="86201" y="174751"/>
                  </a:lnTo>
                  <a:cubicBezTo>
                    <a:pt x="69056" y="174751"/>
                    <a:pt x="53816" y="164274"/>
                    <a:pt x="48101" y="149034"/>
                  </a:cubicBezTo>
                  <a:cubicBezTo>
                    <a:pt x="41434" y="132841"/>
                    <a:pt x="46196" y="115696"/>
                    <a:pt x="58579" y="104266"/>
                  </a:cubicBezTo>
                  <a:cubicBezTo>
                    <a:pt x="104299" y="61404"/>
                    <a:pt x="160496" y="29971"/>
                    <a:pt x="220504" y="10921"/>
                  </a:cubicBezTo>
                  <a:lnTo>
                    <a:pt x="226219" y="8064"/>
                  </a:lnTo>
                  <a:cubicBezTo>
                    <a:pt x="232886" y="6159"/>
                    <a:pt x="240506" y="7111"/>
                    <a:pt x="246221" y="11874"/>
                  </a:cubicBezTo>
                  <a:cubicBezTo>
                    <a:pt x="251936" y="15684"/>
                    <a:pt x="255746" y="22351"/>
                    <a:pt x="255746" y="29971"/>
                  </a:cubicBezTo>
                  <a:lnTo>
                    <a:pt x="255746" y="192849"/>
                  </a:lnTo>
                  <a:cubicBezTo>
                    <a:pt x="255746" y="219519"/>
                    <a:pt x="233839" y="241426"/>
                    <a:pt x="207169" y="241426"/>
                  </a:cubicBezTo>
                  <a:lnTo>
                    <a:pt x="56674" y="241426"/>
                  </a:lnTo>
                  <a:cubicBezTo>
                    <a:pt x="54769" y="241426"/>
                    <a:pt x="52864" y="243331"/>
                    <a:pt x="52864" y="245236"/>
                  </a:cubicBezTo>
                  <a:lnTo>
                    <a:pt x="52864" y="260476"/>
                  </a:lnTo>
                  <a:cubicBezTo>
                    <a:pt x="52864" y="262381"/>
                    <a:pt x="54769" y="264286"/>
                    <a:pt x="56674" y="264286"/>
                  </a:cubicBezTo>
                  <a:lnTo>
                    <a:pt x="233839" y="264286"/>
                  </a:lnTo>
                  <a:cubicBezTo>
                    <a:pt x="246221" y="264286"/>
                    <a:pt x="256699" y="274764"/>
                    <a:pt x="256699" y="287146"/>
                  </a:cubicBezTo>
                  <a:cubicBezTo>
                    <a:pt x="256699" y="299529"/>
                    <a:pt x="245269" y="310006"/>
                    <a:pt x="232886" y="310006"/>
                  </a:cubicBezTo>
                  <a:close/>
                </a:path>
              </a:pathLst>
            </a:custGeom>
            <a:solidFill>
              <a:srgbClr val="0078D4"/>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31" name="Freeform: Shape 230">
              <a:extLst>
                <a:ext uri="{FF2B5EF4-FFF2-40B4-BE49-F238E27FC236}">
                  <a16:creationId xmlns:a16="http://schemas.microsoft.com/office/drawing/2014/main" id="{ECAA34A9-0E81-4DD0-84A6-AF1990B9B947}"/>
                </a:ext>
              </a:extLst>
            </p:cNvPr>
            <p:cNvSpPr/>
            <p:nvPr/>
          </p:nvSpPr>
          <p:spPr>
            <a:xfrm>
              <a:off x="-615715" y="846410"/>
              <a:ext cx="257175" cy="314325"/>
            </a:xfrm>
            <a:custGeom>
              <a:avLst/>
              <a:gdLst/>
              <a:ahLst/>
              <a:cxnLst/>
              <a:rect l="0" t="0" r="0" b="0"/>
              <a:pathLst>
                <a:path w="257175" h="314325">
                  <a:moveTo>
                    <a:pt x="207169" y="310786"/>
                  </a:moveTo>
                  <a:lnTo>
                    <a:pt x="30004" y="310786"/>
                  </a:lnTo>
                  <a:cubicBezTo>
                    <a:pt x="17621" y="310786"/>
                    <a:pt x="7144" y="300309"/>
                    <a:pt x="7144" y="287926"/>
                  </a:cubicBezTo>
                  <a:cubicBezTo>
                    <a:pt x="7144" y="275544"/>
                    <a:pt x="17621" y="265066"/>
                    <a:pt x="30004" y="265066"/>
                  </a:cubicBezTo>
                  <a:lnTo>
                    <a:pt x="207169" y="265066"/>
                  </a:lnTo>
                  <a:cubicBezTo>
                    <a:pt x="209074" y="265066"/>
                    <a:pt x="210979" y="263161"/>
                    <a:pt x="210979" y="261256"/>
                  </a:cubicBezTo>
                  <a:lnTo>
                    <a:pt x="210979" y="245064"/>
                  </a:lnTo>
                  <a:cubicBezTo>
                    <a:pt x="210979" y="243159"/>
                    <a:pt x="209074" y="241254"/>
                    <a:pt x="207169" y="241254"/>
                  </a:cubicBezTo>
                  <a:lnTo>
                    <a:pt x="56674" y="241254"/>
                  </a:lnTo>
                  <a:cubicBezTo>
                    <a:pt x="30004" y="241254"/>
                    <a:pt x="8096" y="219346"/>
                    <a:pt x="8096" y="192676"/>
                  </a:cubicBezTo>
                  <a:lnTo>
                    <a:pt x="8096" y="29799"/>
                  </a:lnTo>
                  <a:cubicBezTo>
                    <a:pt x="8096" y="23131"/>
                    <a:pt x="11906" y="15511"/>
                    <a:pt x="17621" y="11701"/>
                  </a:cubicBezTo>
                  <a:cubicBezTo>
                    <a:pt x="23336" y="7891"/>
                    <a:pt x="30956" y="5986"/>
                    <a:pt x="37624" y="7891"/>
                  </a:cubicBezTo>
                  <a:lnTo>
                    <a:pt x="44291" y="9796"/>
                  </a:lnTo>
                  <a:cubicBezTo>
                    <a:pt x="104299" y="27894"/>
                    <a:pt x="160496" y="60279"/>
                    <a:pt x="206216" y="103141"/>
                  </a:cubicBezTo>
                  <a:cubicBezTo>
                    <a:pt x="218599" y="114571"/>
                    <a:pt x="222409" y="132669"/>
                    <a:pt x="216694" y="147909"/>
                  </a:cubicBezTo>
                  <a:cubicBezTo>
                    <a:pt x="210026" y="164101"/>
                    <a:pt x="195739" y="173626"/>
                    <a:pt x="178594" y="173626"/>
                  </a:cubicBezTo>
                  <a:lnTo>
                    <a:pt x="93821" y="173626"/>
                  </a:lnTo>
                  <a:cubicBezTo>
                    <a:pt x="81439" y="173626"/>
                    <a:pt x="70961" y="163149"/>
                    <a:pt x="70961" y="150766"/>
                  </a:cubicBezTo>
                  <a:cubicBezTo>
                    <a:pt x="70961" y="138384"/>
                    <a:pt x="81439" y="127906"/>
                    <a:pt x="93821" y="127906"/>
                  </a:cubicBezTo>
                  <a:lnTo>
                    <a:pt x="168116" y="127906"/>
                  </a:lnTo>
                  <a:cubicBezTo>
                    <a:pt x="134779" y="98379"/>
                    <a:pt x="95726" y="74566"/>
                    <a:pt x="53816" y="59326"/>
                  </a:cubicBezTo>
                  <a:lnTo>
                    <a:pt x="53816" y="190771"/>
                  </a:lnTo>
                  <a:cubicBezTo>
                    <a:pt x="53816" y="192676"/>
                    <a:pt x="55721" y="194581"/>
                    <a:pt x="57626" y="194581"/>
                  </a:cubicBezTo>
                  <a:lnTo>
                    <a:pt x="208121" y="194581"/>
                  </a:lnTo>
                  <a:cubicBezTo>
                    <a:pt x="234791" y="194581"/>
                    <a:pt x="257651" y="216489"/>
                    <a:pt x="257651" y="244111"/>
                  </a:cubicBezTo>
                  <a:lnTo>
                    <a:pt x="257651" y="261256"/>
                  </a:lnTo>
                  <a:cubicBezTo>
                    <a:pt x="255746" y="288879"/>
                    <a:pt x="233839" y="310786"/>
                    <a:pt x="207169" y="310786"/>
                  </a:cubicBezTo>
                  <a:close/>
                </a:path>
              </a:pathLst>
            </a:custGeom>
            <a:solidFill>
              <a:srgbClr val="C1C1C1"/>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318" name="TextBox 317">
            <a:extLst>
              <a:ext uri="{FF2B5EF4-FFF2-40B4-BE49-F238E27FC236}">
                <a16:creationId xmlns:a16="http://schemas.microsoft.com/office/drawing/2014/main" id="{CF8FA791-28C8-4BCE-AAEC-5CF683B61AFF}"/>
              </a:ext>
            </a:extLst>
          </p:cNvPr>
          <p:cNvSpPr txBox="1"/>
          <p:nvPr/>
        </p:nvSpPr>
        <p:spPr>
          <a:xfrm>
            <a:off x="7128646" y="3821610"/>
            <a:ext cx="4633817" cy="1025158"/>
          </a:xfrm>
          <a:prstGeom prst="rect">
            <a:avLst/>
          </a:prstGeom>
          <a:solidFill>
            <a:schemeClr val="tx2">
              <a:lumMod val="20000"/>
              <a:lumOff val="80000"/>
              <a:alpha val="53000"/>
            </a:schemeClr>
          </a:solidFill>
        </p:spPr>
        <p:txBody>
          <a:bodyPr wrap="square" anchor="b">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Segoe UI"/>
                <a:ea typeface="+mn-ea"/>
                <a:cs typeface="+mn-cs"/>
              </a:rPr>
              <a:t>Advanced </a:t>
            </a:r>
            <a:r>
              <a:rPr kumimoji="0" lang="en-US" sz="1400" b="1" i="0" u="none" strike="noStrike" kern="1200" cap="none" spc="0" normalizeH="0" baseline="0" noProof="0" dirty="0" err="1">
                <a:ln>
                  <a:noFill/>
                </a:ln>
                <a:solidFill>
                  <a:srgbClr val="000000"/>
                </a:solidFill>
                <a:effectLst/>
                <a:uLnTx/>
                <a:uFillTx/>
                <a:latin typeface="Segoe UI"/>
                <a:ea typeface="+mn-ea"/>
                <a:cs typeface="+mn-cs"/>
              </a:rPr>
              <a:t>antiphishing</a:t>
            </a:r>
            <a:endParaRPr kumimoji="0" lang="en-US" sz="1400" b="1" i="0" u="none" strike="noStrike" kern="1200" cap="none" spc="0" normalizeH="0" baseline="0" noProof="0" dirty="0">
              <a:ln>
                <a:noFill/>
              </a:ln>
              <a:solidFill>
                <a:srgbClr val="000000"/>
              </a:solidFill>
              <a:effectLst/>
              <a:uLnTx/>
              <a:uFillTx/>
              <a:latin typeface="Segoe UI"/>
              <a:ea typeface="+mn-ea"/>
              <a:cs typeface="+mn-cs"/>
            </a:endParaRPr>
          </a:p>
        </p:txBody>
      </p:sp>
      <p:grpSp>
        <p:nvGrpSpPr>
          <p:cNvPr id="380" name="Group 379">
            <a:extLst>
              <a:ext uri="{FF2B5EF4-FFF2-40B4-BE49-F238E27FC236}">
                <a16:creationId xmlns:a16="http://schemas.microsoft.com/office/drawing/2014/main" id="{23CDEF44-3A34-4D3C-8E42-7035CA565E63}"/>
              </a:ext>
              <a:ext uri="{C183D7F6-B498-43B3-948B-1728B52AA6E4}">
                <adec:decorative xmlns:adec="http://schemas.microsoft.com/office/drawing/2017/decorative" val="1"/>
              </a:ext>
            </a:extLst>
          </p:cNvPr>
          <p:cNvGrpSpPr/>
          <p:nvPr/>
        </p:nvGrpSpPr>
        <p:grpSpPr>
          <a:xfrm>
            <a:off x="6412346" y="4036915"/>
            <a:ext cx="364832" cy="288897"/>
            <a:chOff x="6228361" y="4264164"/>
            <a:chExt cx="450383" cy="356642"/>
          </a:xfrm>
        </p:grpSpPr>
        <p:grpSp>
          <p:nvGrpSpPr>
            <p:cNvPr id="232" name="calendar 2" descr="calendar, events">
              <a:extLst>
                <a:ext uri="{FF2B5EF4-FFF2-40B4-BE49-F238E27FC236}">
                  <a16:creationId xmlns:a16="http://schemas.microsoft.com/office/drawing/2014/main" id="{7BC2FBD3-CBAD-413F-AD0A-5816A55F23D7}"/>
                </a:ext>
              </a:extLst>
            </p:cNvPr>
            <p:cNvGrpSpPr/>
            <p:nvPr/>
          </p:nvGrpSpPr>
          <p:grpSpPr>
            <a:xfrm>
              <a:off x="6228361" y="4264164"/>
              <a:ext cx="450383" cy="356642"/>
              <a:chOff x="3473935" y="3957733"/>
              <a:chExt cx="498752" cy="394946"/>
            </a:xfrm>
          </p:grpSpPr>
          <p:sp>
            <p:nvSpPr>
              <p:cNvPr id="233" name="Freeform: Shape 232">
                <a:extLst>
                  <a:ext uri="{FF2B5EF4-FFF2-40B4-BE49-F238E27FC236}">
                    <a16:creationId xmlns:a16="http://schemas.microsoft.com/office/drawing/2014/main" id="{33269EBA-3B62-452C-B1B6-7C6C05CB7C4B}"/>
                  </a:ext>
                </a:extLst>
              </p:cNvPr>
              <p:cNvSpPr/>
              <p:nvPr/>
            </p:nvSpPr>
            <p:spPr>
              <a:xfrm>
                <a:off x="3473935" y="3968225"/>
                <a:ext cx="498752" cy="384454"/>
              </a:xfrm>
              <a:custGeom>
                <a:avLst/>
                <a:gdLst>
                  <a:gd name="connsiteX0" fmla="*/ 2089 w 498751"/>
                  <a:gd name="connsiteY0" fmla="*/ 386127 h 384454"/>
                  <a:gd name="connsiteX1" fmla="*/ 500841 w 498751"/>
                  <a:gd name="connsiteY1" fmla="*/ 386127 h 384454"/>
                  <a:gd name="connsiteX2" fmla="*/ 500841 w 498751"/>
                  <a:gd name="connsiteY2" fmla="*/ 2089 h 384454"/>
                  <a:gd name="connsiteX3" fmla="*/ 2089 w 498751"/>
                  <a:gd name="connsiteY3" fmla="*/ 2089 h 384454"/>
                  <a:gd name="connsiteX4" fmla="*/ 2089 w 498751"/>
                  <a:gd name="connsiteY4" fmla="*/ 386127 h 384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751" h="384454">
                    <a:moveTo>
                      <a:pt x="2089" y="386127"/>
                    </a:moveTo>
                    <a:lnTo>
                      <a:pt x="500841" y="386127"/>
                    </a:lnTo>
                    <a:lnTo>
                      <a:pt x="500841" y="2089"/>
                    </a:lnTo>
                    <a:lnTo>
                      <a:pt x="2089" y="2089"/>
                    </a:lnTo>
                    <a:lnTo>
                      <a:pt x="2089" y="386127"/>
                    </a:lnTo>
                    <a:close/>
                  </a:path>
                </a:pathLst>
              </a:custGeom>
              <a:solidFill>
                <a:srgbClr val="C1C1C1"/>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234" name="Freeform: Shape 233">
                <a:extLst>
                  <a:ext uri="{FF2B5EF4-FFF2-40B4-BE49-F238E27FC236}">
                    <a16:creationId xmlns:a16="http://schemas.microsoft.com/office/drawing/2014/main" id="{66F8988C-8910-445B-A67A-BFAF3F2FE6A5}"/>
                  </a:ext>
                </a:extLst>
              </p:cNvPr>
              <p:cNvSpPr/>
              <p:nvPr/>
            </p:nvSpPr>
            <p:spPr>
              <a:xfrm>
                <a:off x="3473935" y="3957733"/>
                <a:ext cx="498752" cy="51953"/>
              </a:xfrm>
              <a:custGeom>
                <a:avLst/>
                <a:gdLst>
                  <a:gd name="connsiteX0" fmla="*/ 2089 w 498751"/>
                  <a:gd name="connsiteY0" fmla="*/ 54064 h 51953"/>
                  <a:gd name="connsiteX1" fmla="*/ 500666 w 498751"/>
                  <a:gd name="connsiteY1" fmla="*/ 54064 h 51953"/>
                  <a:gd name="connsiteX2" fmla="*/ 500666 w 498751"/>
                  <a:gd name="connsiteY2" fmla="*/ 2089 h 51953"/>
                  <a:gd name="connsiteX3" fmla="*/ 2089 w 498751"/>
                  <a:gd name="connsiteY3" fmla="*/ 2089 h 51953"/>
                  <a:gd name="connsiteX4" fmla="*/ 2089 w 498751"/>
                  <a:gd name="connsiteY4" fmla="*/ 54064 h 51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751" h="51953">
                    <a:moveTo>
                      <a:pt x="2089" y="54064"/>
                    </a:moveTo>
                    <a:lnTo>
                      <a:pt x="500666" y="54064"/>
                    </a:lnTo>
                    <a:lnTo>
                      <a:pt x="500666" y="2089"/>
                    </a:lnTo>
                    <a:lnTo>
                      <a:pt x="2089" y="2089"/>
                    </a:lnTo>
                    <a:lnTo>
                      <a:pt x="2089" y="54064"/>
                    </a:lnTo>
                    <a:close/>
                  </a:path>
                </a:pathLst>
              </a:custGeom>
              <a:solidFill>
                <a:schemeClr val="accent1"/>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235" name="Freeform: Shape 234">
                <a:extLst>
                  <a:ext uri="{FF2B5EF4-FFF2-40B4-BE49-F238E27FC236}">
                    <a16:creationId xmlns:a16="http://schemas.microsoft.com/office/drawing/2014/main" id="{DF0FF2C3-3FE2-4354-A927-CE6C21D912A3}"/>
                  </a:ext>
                </a:extLst>
              </p:cNvPr>
              <p:cNvSpPr/>
              <p:nvPr/>
            </p:nvSpPr>
            <p:spPr>
              <a:xfrm>
                <a:off x="3538948" y="3972081"/>
                <a:ext cx="25977" cy="25977"/>
              </a:xfrm>
              <a:custGeom>
                <a:avLst/>
                <a:gdLst>
                  <a:gd name="connsiteX0" fmla="*/ 14776 w 25976"/>
                  <a:gd name="connsiteY0" fmla="*/ 27464 h 25976"/>
                  <a:gd name="connsiteX1" fmla="*/ 27464 w 25976"/>
                  <a:gd name="connsiteY1" fmla="*/ 14776 h 25976"/>
                  <a:gd name="connsiteX2" fmla="*/ 14776 w 25976"/>
                  <a:gd name="connsiteY2" fmla="*/ 2089 h 25976"/>
                  <a:gd name="connsiteX3" fmla="*/ 2089 w 25976"/>
                  <a:gd name="connsiteY3" fmla="*/ 14776 h 25976"/>
                  <a:gd name="connsiteX4" fmla="*/ 14776 w 25976"/>
                  <a:gd name="connsiteY4" fmla="*/ 27464 h 25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76" h="25976">
                    <a:moveTo>
                      <a:pt x="14776" y="27464"/>
                    </a:moveTo>
                    <a:cubicBezTo>
                      <a:pt x="21783" y="27464"/>
                      <a:pt x="27464" y="21784"/>
                      <a:pt x="27464" y="14776"/>
                    </a:cubicBezTo>
                    <a:cubicBezTo>
                      <a:pt x="27464" y="7769"/>
                      <a:pt x="21783" y="2089"/>
                      <a:pt x="14776" y="2089"/>
                    </a:cubicBezTo>
                    <a:cubicBezTo>
                      <a:pt x="7769" y="2089"/>
                      <a:pt x="2089" y="7769"/>
                      <a:pt x="2089" y="14776"/>
                    </a:cubicBezTo>
                    <a:cubicBezTo>
                      <a:pt x="2089" y="21784"/>
                      <a:pt x="7769" y="27464"/>
                      <a:pt x="14776" y="27464"/>
                    </a:cubicBezTo>
                    <a:close/>
                  </a:path>
                </a:pathLst>
              </a:custGeom>
              <a:solidFill>
                <a:srgbClr val="FFFFFF"/>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236" name="Freeform: Shape 235">
                <a:extLst>
                  <a:ext uri="{FF2B5EF4-FFF2-40B4-BE49-F238E27FC236}">
                    <a16:creationId xmlns:a16="http://schemas.microsoft.com/office/drawing/2014/main" id="{119DA8B3-E5DE-4446-A504-D159DAE10D8D}"/>
                  </a:ext>
                </a:extLst>
              </p:cNvPr>
              <p:cNvSpPr/>
              <p:nvPr/>
            </p:nvSpPr>
            <p:spPr>
              <a:xfrm>
                <a:off x="3499572" y="3972081"/>
                <a:ext cx="25977" cy="25977"/>
              </a:xfrm>
              <a:custGeom>
                <a:avLst/>
                <a:gdLst>
                  <a:gd name="connsiteX0" fmla="*/ 14776 w 25976"/>
                  <a:gd name="connsiteY0" fmla="*/ 27464 h 25976"/>
                  <a:gd name="connsiteX1" fmla="*/ 27464 w 25976"/>
                  <a:gd name="connsiteY1" fmla="*/ 14776 h 25976"/>
                  <a:gd name="connsiteX2" fmla="*/ 14776 w 25976"/>
                  <a:gd name="connsiteY2" fmla="*/ 2089 h 25976"/>
                  <a:gd name="connsiteX3" fmla="*/ 2089 w 25976"/>
                  <a:gd name="connsiteY3" fmla="*/ 14776 h 25976"/>
                  <a:gd name="connsiteX4" fmla="*/ 14776 w 25976"/>
                  <a:gd name="connsiteY4" fmla="*/ 27464 h 25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76" h="25976">
                    <a:moveTo>
                      <a:pt x="14776" y="27464"/>
                    </a:moveTo>
                    <a:cubicBezTo>
                      <a:pt x="21784" y="27464"/>
                      <a:pt x="27464" y="21784"/>
                      <a:pt x="27464" y="14776"/>
                    </a:cubicBezTo>
                    <a:cubicBezTo>
                      <a:pt x="27464" y="7769"/>
                      <a:pt x="21784" y="2089"/>
                      <a:pt x="14776" y="2089"/>
                    </a:cubicBezTo>
                    <a:cubicBezTo>
                      <a:pt x="7769" y="2089"/>
                      <a:pt x="2089" y="7769"/>
                      <a:pt x="2089" y="14776"/>
                    </a:cubicBezTo>
                    <a:cubicBezTo>
                      <a:pt x="2089" y="21784"/>
                      <a:pt x="7769" y="27464"/>
                      <a:pt x="14776" y="27464"/>
                    </a:cubicBezTo>
                    <a:close/>
                  </a:path>
                </a:pathLst>
              </a:custGeom>
              <a:solidFill>
                <a:srgbClr val="FFFFFF"/>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237" name="Freeform: Shape 236">
                <a:extLst>
                  <a:ext uri="{FF2B5EF4-FFF2-40B4-BE49-F238E27FC236}">
                    <a16:creationId xmlns:a16="http://schemas.microsoft.com/office/drawing/2014/main" id="{E2296534-47FE-407C-87A1-C7C3F72CBF91}"/>
                  </a:ext>
                </a:extLst>
              </p:cNvPr>
              <p:cNvSpPr/>
              <p:nvPr/>
            </p:nvSpPr>
            <p:spPr>
              <a:xfrm>
                <a:off x="3579196" y="3972081"/>
                <a:ext cx="25977" cy="25977"/>
              </a:xfrm>
              <a:custGeom>
                <a:avLst/>
                <a:gdLst>
                  <a:gd name="connsiteX0" fmla="*/ 14776 w 25976"/>
                  <a:gd name="connsiteY0" fmla="*/ 27464 h 25976"/>
                  <a:gd name="connsiteX1" fmla="*/ 27464 w 25976"/>
                  <a:gd name="connsiteY1" fmla="*/ 14776 h 25976"/>
                  <a:gd name="connsiteX2" fmla="*/ 14776 w 25976"/>
                  <a:gd name="connsiteY2" fmla="*/ 2089 h 25976"/>
                  <a:gd name="connsiteX3" fmla="*/ 2089 w 25976"/>
                  <a:gd name="connsiteY3" fmla="*/ 14776 h 25976"/>
                  <a:gd name="connsiteX4" fmla="*/ 14776 w 25976"/>
                  <a:gd name="connsiteY4" fmla="*/ 27464 h 25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76" h="25976">
                    <a:moveTo>
                      <a:pt x="14776" y="27464"/>
                    </a:moveTo>
                    <a:cubicBezTo>
                      <a:pt x="21784" y="27464"/>
                      <a:pt x="27464" y="21784"/>
                      <a:pt x="27464" y="14776"/>
                    </a:cubicBezTo>
                    <a:cubicBezTo>
                      <a:pt x="27464" y="7769"/>
                      <a:pt x="21784" y="2089"/>
                      <a:pt x="14776" y="2089"/>
                    </a:cubicBezTo>
                    <a:cubicBezTo>
                      <a:pt x="7769" y="2089"/>
                      <a:pt x="2089" y="7769"/>
                      <a:pt x="2089" y="14776"/>
                    </a:cubicBezTo>
                    <a:cubicBezTo>
                      <a:pt x="2089" y="21784"/>
                      <a:pt x="7769" y="27464"/>
                      <a:pt x="14776" y="27464"/>
                    </a:cubicBezTo>
                    <a:close/>
                  </a:path>
                </a:pathLst>
              </a:custGeom>
              <a:solidFill>
                <a:srgbClr val="FFFFFF"/>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25" name="TextBox 24">
              <a:extLst>
                <a:ext uri="{FF2B5EF4-FFF2-40B4-BE49-F238E27FC236}">
                  <a16:creationId xmlns:a16="http://schemas.microsoft.com/office/drawing/2014/main" id="{D7802AF9-A1E6-46F6-AF4D-55DE4373EC03}"/>
                </a:ext>
              </a:extLst>
            </p:cNvPr>
            <p:cNvSpPr txBox="1"/>
            <p:nvPr/>
          </p:nvSpPr>
          <p:spPr>
            <a:xfrm>
              <a:off x="6247993" y="4357945"/>
              <a:ext cx="405220" cy="188074"/>
            </a:xfrm>
            <a:prstGeom prst="rect">
              <a:avLst/>
            </a:prstGeom>
            <a:noFill/>
          </p:spPr>
          <p:txBody>
            <a:bodyPr wrap="square" lIns="0" tIns="0" rIns="0" bIns="0" rtlCol="0" anchor="ctr" anchorCtr="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100" b="1" i="0" u="none" strike="noStrike" kern="1200" cap="none" spc="0" normalizeH="0" baseline="0" noProof="0">
                  <a:ln>
                    <a:noFill/>
                  </a:ln>
                  <a:gradFill>
                    <a:gsLst>
                      <a:gs pos="2917">
                        <a:srgbClr val="0078D4"/>
                      </a:gs>
                      <a:gs pos="30000">
                        <a:srgbClr val="0078D4"/>
                      </a:gs>
                    </a:gsLst>
                    <a:lin ang="5400000" scaled="0"/>
                  </a:gradFill>
                  <a:effectLst/>
                  <a:uLnTx/>
                  <a:uFillTx/>
                  <a:latin typeface="Segoe UI"/>
                  <a:ea typeface="+mn-ea"/>
                  <a:cs typeface="+mn-cs"/>
                </a:rPr>
                <a:t>&lt;/&gt;</a:t>
              </a:r>
            </a:p>
          </p:txBody>
        </p:sp>
      </p:grpSp>
      <p:grpSp>
        <p:nvGrpSpPr>
          <p:cNvPr id="249" name="spreadsheet">
            <a:extLst>
              <a:ext uri="{FF2B5EF4-FFF2-40B4-BE49-F238E27FC236}">
                <a16:creationId xmlns:a16="http://schemas.microsoft.com/office/drawing/2014/main" id="{A9746347-66FA-43B8-817C-7178FCE61E84}"/>
              </a:ext>
              <a:ext uri="{C183D7F6-B498-43B3-948B-1728B52AA6E4}">
                <adec:decorative xmlns:adec="http://schemas.microsoft.com/office/drawing/2017/decorative" val="1"/>
              </a:ext>
            </a:extLst>
          </p:cNvPr>
          <p:cNvGrpSpPr/>
          <p:nvPr/>
        </p:nvGrpSpPr>
        <p:grpSpPr>
          <a:xfrm>
            <a:off x="8312676" y="4050662"/>
            <a:ext cx="297385" cy="297385"/>
            <a:chOff x="6354216" y="3963965"/>
            <a:chExt cx="379710" cy="379710"/>
          </a:xfrm>
        </p:grpSpPr>
        <p:sp>
          <p:nvSpPr>
            <p:cNvPr id="250" name="Freeform: Shape 249">
              <a:extLst>
                <a:ext uri="{FF2B5EF4-FFF2-40B4-BE49-F238E27FC236}">
                  <a16:creationId xmlns:a16="http://schemas.microsoft.com/office/drawing/2014/main" id="{F231BBE2-189F-402B-8754-6078FCE7AE1F}"/>
                </a:ext>
              </a:extLst>
            </p:cNvPr>
            <p:cNvSpPr/>
            <p:nvPr/>
          </p:nvSpPr>
          <p:spPr>
            <a:xfrm>
              <a:off x="6392789" y="3964742"/>
              <a:ext cx="297505" cy="375795"/>
            </a:xfrm>
            <a:custGeom>
              <a:avLst/>
              <a:gdLst>
                <a:gd name="connsiteX0" fmla="*/ 1180 w 297504"/>
                <a:gd name="connsiteY0" fmla="*/ 376584 h 375795"/>
                <a:gd name="connsiteX1" fmla="*/ 298294 w 297504"/>
                <a:gd name="connsiteY1" fmla="*/ 376584 h 375795"/>
                <a:gd name="connsiteX2" fmla="*/ 298294 w 297504"/>
                <a:gd name="connsiteY2" fmla="*/ 1180 h 375795"/>
                <a:gd name="connsiteX3" fmla="*/ 1180 w 297504"/>
                <a:gd name="connsiteY3" fmla="*/ 1180 h 375795"/>
                <a:gd name="connsiteX4" fmla="*/ 1180 w 297504"/>
                <a:gd name="connsiteY4" fmla="*/ 376584 h 37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504" h="375795">
                  <a:moveTo>
                    <a:pt x="1180" y="376584"/>
                  </a:moveTo>
                  <a:lnTo>
                    <a:pt x="298294" y="376584"/>
                  </a:lnTo>
                  <a:lnTo>
                    <a:pt x="298294" y="1180"/>
                  </a:lnTo>
                  <a:lnTo>
                    <a:pt x="1180" y="1180"/>
                  </a:lnTo>
                  <a:lnTo>
                    <a:pt x="1180" y="376584"/>
                  </a:lnTo>
                  <a:close/>
                </a:path>
              </a:pathLst>
            </a:custGeom>
            <a:solidFill>
              <a:srgbClr val="C1C1C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1" name="Freeform: Shape 250">
              <a:extLst>
                <a:ext uri="{FF2B5EF4-FFF2-40B4-BE49-F238E27FC236}">
                  <a16:creationId xmlns:a16="http://schemas.microsoft.com/office/drawing/2014/main" id="{08DBFFA9-A139-4570-9FBF-16A4CEE569EF}"/>
                </a:ext>
              </a:extLst>
            </p:cNvPr>
            <p:cNvSpPr/>
            <p:nvPr/>
          </p:nvSpPr>
          <p:spPr>
            <a:xfrm>
              <a:off x="6452680" y="4242276"/>
              <a:ext cx="180069" cy="39145"/>
            </a:xfrm>
            <a:custGeom>
              <a:avLst/>
              <a:gdLst>
                <a:gd name="connsiteX0" fmla="*/ 1180 w 180068"/>
                <a:gd name="connsiteY0" fmla="*/ 40326 h 39145"/>
                <a:gd name="connsiteX1" fmla="*/ 179292 w 180068"/>
                <a:gd name="connsiteY1" fmla="*/ 40326 h 39145"/>
                <a:gd name="connsiteX2" fmla="*/ 179292 w 180068"/>
                <a:gd name="connsiteY2" fmla="*/ 1180 h 39145"/>
                <a:gd name="connsiteX3" fmla="*/ 1180 w 180068"/>
                <a:gd name="connsiteY3" fmla="*/ 1180 h 39145"/>
                <a:gd name="connsiteX4" fmla="*/ 1180 w 180068"/>
                <a:gd name="connsiteY4" fmla="*/ 40326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326"/>
                  </a:moveTo>
                  <a:lnTo>
                    <a:pt x="179292" y="40326"/>
                  </a:lnTo>
                  <a:lnTo>
                    <a:pt x="179292" y="1180"/>
                  </a:lnTo>
                  <a:lnTo>
                    <a:pt x="1180" y="1180"/>
                  </a:lnTo>
                  <a:lnTo>
                    <a:pt x="1180" y="40326"/>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2" name="Freeform: Shape 251">
              <a:extLst>
                <a:ext uri="{FF2B5EF4-FFF2-40B4-BE49-F238E27FC236}">
                  <a16:creationId xmlns:a16="http://schemas.microsoft.com/office/drawing/2014/main" id="{62A4FF31-2C4B-40E5-A9FD-6E8D170D2CF2}"/>
                </a:ext>
              </a:extLst>
            </p:cNvPr>
            <p:cNvSpPr/>
            <p:nvPr/>
          </p:nvSpPr>
          <p:spPr>
            <a:xfrm>
              <a:off x="6452680" y="4182778"/>
              <a:ext cx="180069" cy="39145"/>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3" name="Freeform: Shape 252">
              <a:extLst>
                <a:ext uri="{FF2B5EF4-FFF2-40B4-BE49-F238E27FC236}">
                  <a16:creationId xmlns:a16="http://schemas.microsoft.com/office/drawing/2014/main" id="{E80702FF-8E1E-4542-BB36-DAE495766BE2}"/>
                </a:ext>
              </a:extLst>
            </p:cNvPr>
            <p:cNvSpPr/>
            <p:nvPr/>
          </p:nvSpPr>
          <p:spPr>
            <a:xfrm>
              <a:off x="6452680" y="4122883"/>
              <a:ext cx="180069" cy="39145"/>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4" name="Freeform: Shape 253">
              <a:extLst>
                <a:ext uri="{FF2B5EF4-FFF2-40B4-BE49-F238E27FC236}">
                  <a16:creationId xmlns:a16="http://schemas.microsoft.com/office/drawing/2014/main" id="{00C8335B-B3C9-49E6-9651-B6CD83D6EC15}"/>
                </a:ext>
              </a:extLst>
            </p:cNvPr>
            <p:cNvSpPr/>
            <p:nvPr/>
          </p:nvSpPr>
          <p:spPr>
            <a:xfrm>
              <a:off x="6570510" y="4063003"/>
              <a:ext cx="62633" cy="39145"/>
            </a:xfrm>
            <a:custGeom>
              <a:avLst/>
              <a:gdLst>
                <a:gd name="connsiteX0" fmla="*/ 1180 w 62632"/>
                <a:gd name="connsiteY0" fmla="*/ 40717 h 39145"/>
                <a:gd name="connsiteX1" fmla="*/ 61464 w 62632"/>
                <a:gd name="connsiteY1" fmla="*/ 40717 h 39145"/>
                <a:gd name="connsiteX2" fmla="*/ 61464 w 62632"/>
                <a:gd name="connsiteY2" fmla="*/ 1180 h 39145"/>
                <a:gd name="connsiteX3" fmla="*/ 1180 w 62632"/>
                <a:gd name="connsiteY3" fmla="*/ 1180 h 39145"/>
                <a:gd name="connsiteX4" fmla="*/ 1180 w 62632"/>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632" h="39145">
                  <a:moveTo>
                    <a:pt x="1180" y="40717"/>
                  </a:moveTo>
                  <a:lnTo>
                    <a:pt x="61464" y="40717"/>
                  </a:lnTo>
                  <a:lnTo>
                    <a:pt x="61464"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5" name="Freeform: Shape 254">
              <a:extLst>
                <a:ext uri="{FF2B5EF4-FFF2-40B4-BE49-F238E27FC236}">
                  <a16:creationId xmlns:a16="http://schemas.microsoft.com/office/drawing/2014/main" id="{4B615B7D-F796-424D-B826-1152A445C237}"/>
                </a:ext>
              </a:extLst>
            </p:cNvPr>
            <p:cNvSpPr/>
            <p:nvPr/>
          </p:nvSpPr>
          <p:spPr>
            <a:xfrm>
              <a:off x="6570510" y="4004285"/>
              <a:ext cx="62633" cy="39145"/>
            </a:xfrm>
            <a:custGeom>
              <a:avLst/>
              <a:gdLst>
                <a:gd name="connsiteX0" fmla="*/ 1180 w 62632"/>
                <a:gd name="connsiteY0" fmla="*/ 40326 h 39145"/>
                <a:gd name="connsiteX1" fmla="*/ 61464 w 62632"/>
                <a:gd name="connsiteY1" fmla="*/ 40326 h 39145"/>
                <a:gd name="connsiteX2" fmla="*/ 61464 w 62632"/>
                <a:gd name="connsiteY2" fmla="*/ 1180 h 39145"/>
                <a:gd name="connsiteX3" fmla="*/ 1180 w 62632"/>
                <a:gd name="connsiteY3" fmla="*/ 1180 h 39145"/>
                <a:gd name="connsiteX4" fmla="*/ 1180 w 62632"/>
                <a:gd name="connsiteY4" fmla="*/ 40326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632" h="39145">
                  <a:moveTo>
                    <a:pt x="1180" y="40326"/>
                  </a:moveTo>
                  <a:lnTo>
                    <a:pt x="61464" y="40326"/>
                  </a:lnTo>
                  <a:lnTo>
                    <a:pt x="61464" y="1180"/>
                  </a:lnTo>
                  <a:lnTo>
                    <a:pt x="1180" y="1180"/>
                  </a:lnTo>
                  <a:lnTo>
                    <a:pt x="1180" y="40326"/>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6" name="Freeform: Shape 255">
              <a:extLst>
                <a:ext uri="{FF2B5EF4-FFF2-40B4-BE49-F238E27FC236}">
                  <a16:creationId xmlns:a16="http://schemas.microsoft.com/office/drawing/2014/main" id="{34661D8A-0CC3-40F7-AFC0-9E8D1C2B30B7}"/>
                </a:ext>
              </a:extLst>
            </p:cNvPr>
            <p:cNvSpPr/>
            <p:nvPr/>
          </p:nvSpPr>
          <p:spPr>
            <a:xfrm>
              <a:off x="6473821" y="4019148"/>
              <a:ext cx="78291" cy="78291"/>
            </a:xfrm>
            <a:custGeom>
              <a:avLst/>
              <a:gdLst>
                <a:gd name="connsiteX0" fmla="*/ 1180 w 78290"/>
                <a:gd name="connsiteY0" fmla="*/ 68119 h 78290"/>
                <a:gd name="connsiteX1" fmla="*/ 13315 w 78290"/>
                <a:gd name="connsiteY1" fmla="*/ 80254 h 78290"/>
                <a:gd name="connsiteX2" fmla="*/ 80254 w 78290"/>
                <a:gd name="connsiteY2" fmla="*/ 13315 h 78290"/>
                <a:gd name="connsiteX3" fmla="*/ 68119 w 78290"/>
                <a:gd name="connsiteY3" fmla="*/ 1180 h 78290"/>
                <a:gd name="connsiteX4" fmla="*/ 1180 w 78290"/>
                <a:gd name="connsiteY4" fmla="*/ 68119 h 78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290" h="78290">
                  <a:moveTo>
                    <a:pt x="1180" y="68119"/>
                  </a:moveTo>
                  <a:lnTo>
                    <a:pt x="13315" y="80254"/>
                  </a:lnTo>
                  <a:lnTo>
                    <a:pt x="80254" y="13315"/>
                  </a:lnTo>
                  <a:lnTo>
                    <a:pt x="68119" y="1180"/>
                  </a:lnTo>
                  <a:lnTo>
                    <a:pt x="1180" y="68119"/>
                  </a:lnTo>
                  <a:close/>
                </a:path>
              </a:pathLst>
            </a:custGeom>
            <a:solidFill>
              <a:srgbClr val="FFFFFF"/>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7" name="Freeform: Shape 256">
              <a:extLst>
                <a:ext uri="{FF2B5EF4-FFF2-40B4-BE49-F238E27FC236}">
                  <a16:creationId xmlns:a16="http://schemas.microsoft.com/office/drawing/2014/main" id="{1C3B663D-3908-45E3-A6DC-900A85761AA0}"/>
                </a:ext>
              </a:extLst>
            </p:cNvPr>
            <p:cNvSpPr/>
            <p:nvPr/>
          </p:nvSpPr>
          <p:spPr>
            <a:xfrm>
              <a:off x="6447199" y="4047727"/>
              <a:ext cx="50889" cy="50889"/>
            </a:xfrm>
            <a:custGeom>
              <a:avLst/>
              <a:gdLst>
                <a:gd name="connsiteX0" fmla="*/ 39543 w 50888"/>
                <a:gd name="connsiteY0" fmla="*/ 51286 h 50888"/>
                <a:gd name="connsiteX1" fmla="*/ 51678 w 50888"/>
                <a:gd name="connsiteY1" fmla="*/ 39151 h 50888"/>
                <a:gd name="connsiteX2" fmla="*/ 13315 w 50888"/>
                <a:gd name="connsiteY2" fmla="*/ 1180 h 50888"/>
                <a:gd name="connsiteX3" fmla="*/ 1180 w 50888"/>
                <a:gd name="connsiteY3" fmla="*/ 13315 h 50888"/>
                <a:gd name="connsiteX4" fmla="*/ 39543 w 50888"/>
                <a:gd name="connsiteY4" fmla="*/ 51286 h 50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88" h="50888">
                  <a:moveTo>
                    <a:pt x="39543" y="51286"/>
                  </a:moveTo>
                  <a:lnTo>
                    <a:pt x="51678" y="39151"/>
                  </a:lnTo>
                  <a:lnTo>
                    <a:pt x="13315" y="1180"/>
                  </a:lnTo>
                  <a:lnTo>
                    <a:pt x="1180" y="13315"/>
                  </a:lnTo>
                  <a:lnTo>
                    <a:pt x="39543" y="51286"/>
                  </a:lnTo>
                  <a:close/>
                </a:path>
              </a:pathLst>
            </a:custGeom>
            <a:solidFill>
              <a:srgbClr val="FFFFFF"/>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377" name="Group 376">
            <a:extLst>
              <a:ext uri="{FF2B5EF4-FFF2-40B4-BE49-F238E27FC236}">
                <a16:creationId xmlns:a16="http://schemas.microsoft.com/office/drawing/2014/main" id="{E494E442-D66E-42DF-8B58-78A947649C3D}"/>
              </a:ext>
              <a:ext uri="{C183D7F6-B498-43B3-948B-1728B52AA6E4}">
                <adec:decorative xmlns:adec="http://schemas.microsoft.com/office/drawing/2017/decorative" val="1"/>
              </a:ext>
            </a:extLst>
          </p:cNvPr>
          <p:cNvGrpSpPr/>
          <p:nvPr/>
        </p:nvGrpSpPr>
        <p:grpSpPr>
          <a:xfrm>
            <a:off x="10094203" y="4050355"/>
            <a:ext cx="387682" cy="322183"/>
            <a:chOff x="9628751" y="4238979"/>
            <a:chExt cx="546814" cy="454430"/>
          </a:xfrm>
        </p:grpSpPr>
        <p:sp>
          <p:nvSpPr>
            <p:cNvPr id="260" name="Graphic 27">
              <a:extLst>
                <a:ext uri="{FF2B5EF4-FFF2-40B4-BE49-F238E27FC236}">
                  <a16:creationId xmlns:a16="http://schemas.microsoft.com/office/drawing/2014/main" id="{637029CD-7F8E-4A14-BC72-49E2B177D532}"/>
                </a:ext>
              </a:extLst>
            </p:cNvPr>
            <p:cNvSpPr/>
            <p:nvPr/>
          </p:nvSpPr>
          <p:spPr>
            <a:xfrm>
              <a:off x="9628751" y="4238979"/>
              <a:ext cx="478255" cy="410438"/>
            </a:xfrm>
            <a:custGeom>
              <a:avLst/>
              <a:gdLst>
                <a:gd name="connsiteX0" fmla="*/ 842963 w 952500"/>
                <a:gd name="connsiteY0" fmla="*/ 162782 h 817435"/>
                <a:gd name="connsiteX1" fmla="*/ 842963 w 952500"/>
                <a:gd name="connsiteY1" fmla="*/ 604457 h 817435"/>
                <a:gd name="connsiteX2" fmla="*/ 792575 w 952500"/>
                <a:gd name="connsiteY2" fmla="*/ 654844 h 817435"/>
                <a:gd name="connsiteX3" fmla="*/ 159830 w 952500"/>
                <a:gd name="connsiteY3" fmla="*/ 654844 h 817435"/>
                <a:gd name="connsiteX4" fmla="*/ 109442 w 952500"/>
                <a:gd name="connsiteY4" fmla="*/ 604457 h 817435"/>
                <a:gd name="connsiteX5" fmla="*/ 109442 w 952500"/>
                <a:gd name="connsiteY5" fmla="*/ 162782 h 817435"/>
                <a:gd name="connsiteX6" fmla="*/ 159830 w 952500"/>
                <a:gd name="connsiteY6" fmla="*/ 112395 h 817435"/>
                <a:gd name="connsiteX7" fmla="*/ 792575 w 952500"/>
                <a:gd name="connsiteY7" fmla="*/ 112395 h 817435"/>
                <a:gd name="connsiteX8" fmla="*/ 842963 w 952500"/>
                <a:gd name="connsiteY8" fmla="*/ 162782 h 817435"/>
                <a:gd name="connsiteX9" fmla="*/ 270320 w 952500"/>
                <a:gd name="connsiteY9" fmla="*/ 276035 h 817435"/>
                <a:gd name="connsiteX10" fmla="*/ 242411 w 952500"/>
                <a:gd name="connsiteY10" fmla="*/ 248126 h 817435"/>
                <a:gd name="connsiteX11" fmla="*/ 214503 w 952500"/>
                <a:gd name="connsiteY11" fmla="*/ 276035 h 817435"/>
                <a:gd name="connsiteX12" fmla="*/ 214503 w 952500"/>
                <a:gd name="connsiteY12" fmla="*/ 509873 h 817435"/>
                <a:gd name="connsiteX13" fmla="*/ 242411 w 952500"/>
                <a:gd name="connsiteY13" fmla="*/ 537782 h 817435"/>
                <a:gd name="connsiteX14" fmla="*/ 270320 w 952500"/>
                <a:gd name="connsiteY14" fmla="*/ 509873 h 817435"/>
                <a:gd name="connsiteX15" fmla="*/ 270320 w 952500"/>
                <a:gd name="connsiteY15" fmla="*/ 276035 h 817435"/>
                <a:gd name="connsiteX16" fmla="*/ 952500 w 952500"/>
                <a:gd name="connsiteY16" fmla="*/ 55817 h 817435"/>
                <a:gd name="connsiteX17" fmla="*/ 952500 w 952500"/>
                <a:gd name="connsiteY17" fmla="*/ 711422 h 817435"/>
                <a:gd name="connsiteX18" fmla="*/ 896684 w 952500"/>
                <a:gd name="connsiteY18" fmla="*/ 767239 h 817435"/>
                <a:gd name="connsiteX19" fmla="*/ 867442 w 952500"/>
                <a:gd name="connsiteY19" fmla="*/ 767239 h 817435"/>
                <a:gd name="connsiteX20" fmla="*/ 867442 w 952500"/>
                <a:gd name="connsiteY20" fmla="*/ 798862 h 817435"/>
                <a:gd name="connsiteX21" fmla="*/ 848868 w 952500"/>
                <a:gd name="connsiteY21" fmla="*/ 817436 h 817435"/>
                <a:gd name="connsiteX22" fmla="*/ 688086 w 952500"/>
                <a:gd name="connsiteY22" fmla="*/ 817436 h 817435"/>
                <a:gd name="connsiteX23" fmla="*/ 669512 w 952500"/>
                <a:gd name="connsiteY23" fmla="*/ 798862 h 817435"/>
                <a:gd name="connsiteX24" fmla="*/ 669512 w 952500"/>
                <a:gd name="connsiteY24" fmla="*/ 767239 h 817435"/>
                <a:gd name="connsiteX25" fmla="*/ 283083 w 952500"/>
                <a:gd name="connsiteY25" fmla="*/ 767239 h 817435"/>
                <a:gd name="connsiteX26" fmla="*/ 283083 w 952500"/>
                <a:gd name="connsiteY26" fmla="*/ 798862 h 817435"/>
                <a:gd name="connsiteX27" fmla="*/ 264509 w 952500"/>
                <a:gd name="connsiteY27" fmla="*/ 817436 h 817435"/>
                <a:gd name="connsiteX28" fmla="*/ 103632 w 952500"/>
                <a:gd name="connsiteY28" fmla="*/ 817436 h 817435"/>
                <a:gd name="connsiteX29" fmla="*/ 85058 w 952500"/>
                <a:gd name="connsiteY29" fmla="*/ 798862 h 817435"/>
                <a:gd name="connsiteX30" fmla="*/ 85058 w 952500"/>
                <a:gd name="connsiteY30" fmla="*/ 767239 h 817435"/>
                <a:gd name="connsiteX31" fmla="*/ 55817 w 952500"/>
                <a:gd name="connsiteY31" fmla="*/ 767239 h 817435"/>
                <a:gd name="connsiteX32" fmla="*/ 0 w 952500"/>
                <a:gd name="connsiteY32" fmla="*/ 711422 h 817435"/>
                <a:gd name="connsiteX33" fmla="*/ 0 w 952500"/>
                <a:gd name="connsiteY33" fmla="*/ 55817 h 817435"/>
                <a:gd name="connsiteX34" fmla="*/ 55817 w 952500"/>
                <a:gd name="connsiteY34" fmla="*/ 0 h 817435"/>
                <a:gd name="connsiteX35" fmla="*/ 896684 w 952500"/>
                <a:gd name="connsiteY35" fmla="*/ 0 h 817435"/>
                <a:gd name="connsiteX36" fmla="*/ 952500 w 952500"/>
                <a:gd name="connsiteY36" fmla="*/ 55817 h 817435"/>
                <a:gd name="connsiteX37" fmla="*/ 880205 w 952500"/>
                <a:gd name="connsiteY37" fmla="*/ 162782 h 817435"/>
                <a:gd name="connsiteX38" fmla="*/ 792671 w 952500"/>
                <a:gd name="connsiteY38" fmla="*/ 75248 h 817435"/>
                <a:gd name="connsiteX39" fmla="*/ 159830 w 952500"/>
                <a:gd name="connsiteY39" fmla="*/ 75248 h 817435"/>
                <a:gd name="connsiteX40" fmla="*/ 72295 w 952500"/>
                <a:gd name="connsiteY40" fmla="*/ 162782 h 817435"/>
                <a:gd name="connsiteX41" fmla="*/ 72295 w 952500"/>
                <a:gd name="connsiteY41" fmla="*/ 604457 h 817435"/>
                <a:gd name="connsiteX42" fmla="*/ 159830 w 952500"/>
                <a:gd name="connsiteY42" fmla="*/ 691991 h 817435"/>
                <a:gd name="connsiteX43" fmla="*/ 792575 w 952500"/>
                <a:gd name="connsiteY43" fmla="*/ 691991 h 817435"/>
                <a:gd name="connsiteX44" fmla="*/ 880110 w 952500"/>
                <a:gd name="connsiteY44" fmla="*/ 604457 h 817435"/>
                <a:gd name="connsiteX45" fmla="*/ 880205 w 952500"/>
                <a:gd name="connsiteY45" fmla="*/ 162782 h 81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952500" h="817435">
                  <a:moveTo>
                    <a:pt x="842963" y="162782"/>
                  </a:moveTo>
                  <a:lnTo>
                    <a:pt x="842963" y="604457"/>
                  </a:lnTo>
                  <a:cubicBezTo>
                    <a:pt x="842963" y="632270"/>
                    <a:pt x="820388" y="654844"/>
                    <a:pt x="792575" y="654844"/>
                  </a:cubicBezTo>
                  <a:lnTo>
                    <a:pt x="159830" y="654844"/>
                  </a:lnTo>
                  <a:cubicBezTo>
                    <a:pt x="132017" y="654844"/>
                    <a:pt x="109442" y="632270"/>
                    <a:pt x="109442" y="604457"/>
                  </a:cubicBezTo>
                  <a:lnTo>
                    <a:pt x="109442" y="162782"/>
                  </a:lnTo>
                  <a:cubicBezTo>
                    <a:pt x="109442" y="134969"/>
                    <a:pt x="132017" y="112395"/>
                    <a:pt x="159830" y="112395"/>
                  </a:cubicBezTo>
                  <a:lnTo>
                    <a:pt x="792575" y="112395"/>
                  </a:lnTo>
                  <a:cubicBezTo>
                    <a:pt x="820484" y="112395"/>
                    <a:pt x="842963" y="134969"/>
                    <a:pt x="842963" y="162782"/>
                  </a:cubicBezTo>
                  <a:close/>
                  <a:moveTo>
                    <a:pt x="270320" y="276035"/>
                  </a:moveTo>
                  <a:cubicBezTo>
                    <a:pt x="270320" y="260604"/>
                    <a:pt x="257842" y="248126"/>
                    <a:pt x="242411" y="248126"/>
                  </a:cubicBezTo>
                  <a:cubicBezTo>
                    <a:pt x="226981" y="248126"/>
                    <a:pt x="214503" y="260604"/>
                    <a:pt x="214503" y="276035"/>
                  </a:cubicBezTo>
                  <a:lnTo>
                    <a:pt x="214503" y="509873"/>
                  </a:lnTo>
                  <a:cubicBezTo>
                    <a:pt x="214503" y="525304"/>
                    <a:pt x="226981" y="537782"/>
                    <a:pt x="242411" y="537782"/>
                  </a:cubicBezTo>
                  <a:cubicBezTo>
                    <a:pt x="257842" y="537782"/>
                    <a:pt x="270320" y="525304"/>
                    <a:pt x="270320" y="509873"/>
                  </a:cubicBezTo>
                  <a:lnTo>
                    <a:pt x="270320" y="276035"/>
                  </a:lnTo>
                  <a:close/>
                  <a:moveTo>
                    <a:pt x="952500" y="55817"/>
                  </a:moveTo>
                  <a:lnTo>
                    <a:pt x="952500" y="711422"/>
                  </a:lnTo>
                  <a:cubicBezTo>
                    <a:pt x="952500" y="742283"/>
                    <a:pt x="927545" y="767239"/>
                    <a:pt x="896684" y="767239"/>
                  </a:cubicBezTo>
                  <a:lnTo>
                    <a:pt x="867442" y="767239"/>
                  </a:lnTo>
                  <a:lnTo>
                    <a:pt x="867442" y="798862"/>
                  </a:lnTo>
                  <a:cubicBezTo>
                    <a:pt x="867442" y="809149"/>
                    <a:pt x="859155" y="817436"/>
                    <a:pt x="848868" y="817436"/>
                  </a:cubicBezTo>
                  <a:lnTo>
                    <a:pt x="688086" y="817436"/>
                  </a:lnTo>
                  <a:cubicBezTo>
                    <a:pt x="677799" y="817436"/>
                    <a:pt x="669512" y="809149"/>
                    <a:pt x="669512" y="798862"/>
                  </a:cubicBezTo>
                  <a:lnTo>
                    <a:pt x="669512" y="767239"/>
                  </a:lnTo>
                  <a:lnTo>
                    <a:pt x="283083" y="767239"/>
                  </a:lnTo>
                  <a:lnTo>
                    <a:pt x="283083" y="798862"/>
                  </a:lnTo>
                  <a:cubicBezTo>
                    <a:pt x="283083" y="809149"/>
                    <a:pt x="274796" y="817436"/>
                    <a:pt x="264509" y="817436"/>
                  </a:cubicBezTo>
                  <a:lnTo>
                    <a:pt x="103632" y="817436"/>
                  </a:lnTo>
                  <a:cubicBezTo>
                    <a:pt x="93345" y="817436"/>
                    <a:pt x="85058" y="809149"/>
                    <a:pt x="85058" y="798862"/>
                  </a:cubicBezTo>
                  <a:lnTo>
                    <a:pt x="85058" y="767239"/>
                  </a:lnTo>
                  <a:lnTo>
                    <a:pt x="55817" y="767239"/>
                  </a:lnTo>
                  <a:cubicBezTo>
                    <a:pt x="24955" y="767239"/>
                    <a:pt x="0" y="742283"/>
                    <a:pt x="0" y="711422"/>
                  </a:cubicBezTo>
                  <a:lnTo>
                    <a:pt x="0" y="55817"/>
                  </a:lnTo>
                  <a:cubicBezTo>
                    <a:pt x="0" y="24955"/>
                    <a:pt x="24955" y="0"/>
                    <a:pt x="55817" y="0"/>
                  </a:cubicBezTo>
                  <a:lnTo>
                    <a:pt x="896684" y="0"/>
                  </a:lnTo>
                  <a:cubicBezTo>
                    <a:pt x="927545" y="0"/>
                    <a:pt x="952500" y="24955"/>
                    <a:pt x="952500" y="55817"/>
                  </a:cubicBezTo>
                  <a:close/>
                  <a:moveTo>
                    <a:pt x="880205" y="162782"/>
                  </a:moveTo>
                  <a:cubicBezTo>
                    <a:pt x="880205" y="114491"/>
                    <a:pt x="840962" y="75248"/>
                    <a:pt x="792671" y="75248"/>
                  </a:cubicBezTo>
                  <a:lnTo>
                    <a:pt x="159830" y="75248"/>
                  </a:lnTo>
                  <a:cubicBezTo>
                    <a:pt x="111538" y="75248"/>
                    <a:pt x="72295" y="114491"/>
                    <a:pt x="72295" y="162782"/>
                  </a:cubicBezTo>
                  <a:lnTo>
                    <a:pt x="72295" y="604457"/>
                  </a:lnTo>
                  <a:cubicBezTo>
                    <a:pt x="72295" y="652748"/>
                    <a:pt x="111538" y="691991"/>
                    <a:pt x="159830" y="691991"/>
                  </a:cubicBezTo>
                  <a:lnTo>
                    <a:pt x="792575" y="691991"/>
                  </a:lnTo>
                  <a:cubicBezTo>
                    <a:pt x="840867" y="691991"/>
                    <a:pt x="880110" y="652748"/>
                    <a:pt x="880110" y="604457"/>
                  </a:cubicBezTo>
                  <a:cubicBezTo>
                    <a:pt x="880205" y="604457"/>
                    <a:pt x="880205" y="162782"/>
                    <a:pt x="880205" y="162782"/>
                  </a:cubicBez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2" name="Star: 5 Points 41">
              <a:extLst>
                <a:ext uri="{FF2B5EF4-FFF2-40B4-BE49-F238E27FC236}">
                  <a16:creationId xmlns:a16="http://schemas.microsoft.com/office/drawing/2014/main" id="{1B0E521B-05D5-4AF9-A97E-93E0C9849A7B}"/>
                </a:ext>
              </a:extLst>
            </p:cNvPr>
            <p:cNvSpPr/>
            <p:nvPr/>
          </p:nvSpPr>
          <p:spPr bwMode="auto">
            <a:xfrm>
              <a:off x="9814538" y="4334559"/>
              <a:ext cx="175282" cy="175282"/>
            </a:xfrm>
            <a:prstGeom prst="star5">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269" name="globe 1" descr="globe, one infrastructure worldwide">
              <a:extLst>
                <a:ext uri="{FF2B5EF4-FFF2-40B4-BE49-F238E27FC236}">
                  <a16:creationId xmlns:a16="http://schemas.microsoft.com/office/drawing/2014/main" id="{8C0D8F06-2856-48AB-8749-5DBCAF5AFF45}"/>
                </a:ext>
              </a:extLst>
            </p:cNvPr>
            <p:cNvGrpSpPr/>
            <p:nvPr/>
          </p:nvGrpSpPr>
          <p:grpSpPr>
            <a:xfrm>
              <a:off x="10020625" y="4540066"/>
              <a:ext cx="154940" cy="153343"/>
              <a:chOff x="8283819" y="4884062"/>
              <a:chExt cx="301921" cy="298808"/>
            </a:xfrm>
          </p:grpSpPr>
          <p:sp>
            <p:nvSpPr>
              <p:cNvPr id="270" name="Oval 1152">
                <a:extLst>
                  <a:ext uri="{FF2B5EF4-FFF2-40B4-BE49-F238E27FC236}">
                    <a16:creationId xmlns:a16="http://schemas.microsoft.com/office/drawing/2014/main" id="{813AE0C6-2B76-4599-B892-E95772A904A1}"/>
                  </a:ext>
                </a:extLst>
              </p:cNvPr>
              <p:cNvSpPr>
                <a:spLocks noChangeArrowheads="1"/>
              </p:cNvSpPr>
              <p:nvPr/>
            </p:nvSpPr>
            <p:spPr bwMode="auto">
              <a:xfrm>
                <a:off x="8283819" y="4884062"/>
                <a:ext cx="301921" cy="298808"/>
              </a:xfrm>
              <a:prstGeom prst="ellipse">
                <a:avLst/>
              </a:pr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271" name="Freeform 1154">
                <a:extLst>
                  <a:ext uri="{FF2B5EF4-FFF2-40B4-BE49-F238E27FC236}">
                    <a16:creationId xmlns:a16="http://schemas.microsoft.com/office/drawing/2014/main" id="{1619FAD3-C73C-41B6-A868-42E7AAE1F970}"/>
                  </a:ext>
                </a:extLst>
              </p:cNvPr>
              <p:cNvSpPr>
                <a:spLocks/>
              </p:cNvSpPr>
              <p:nvPr/>
            </p:nvSpPr>
            <p:spPr bwMode="auto">
              <a:xfrm>
                <a:off x="8339846" y="4961877"/>
                <a:ext cx="188312" cy="155629"/>
              </a:xfrm>
              <a:custGeom>
                <a:avLst/>
                <a:gdLst>
                  <a:gd name="T0" fmla="*/ 106 w 121"/>
                  <a:gd name="T1" fmla="*/ 0 h 100"/>
                  <a:gd name="T2" fmla="*/ 35 w 121"/>
                  <a:gd name="T3" fmla="*/ 71 h 100"/>
                  <a:gd name="T4" fmla="*/ 14 w 121"/>
                  <a:gd name="T5" fmla="*/ 50 h 100"/>
                  <a:gd name="T6" fmla="*/ 0 w 121"/>
                  <a:gd name="T7" fmla="*/ 64 h 100"/>
                  <a:gd name="T8" fmla="*/ 35 w 121"/>
                  <a:gd name="T9" fmla="*/ 100 h 100"/>
                  <a:gd name="T10" fmla="*/ 121 w 121"/>
                  <a:gd name="T11" fmla="*/ 15 h 100"/>
                  <a:gd name="T12" fmla="*/ 106 w 121"/>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121" h="100">
                    <a:moveTo>
                      <a:pt x="106" y="0"/>
                    </a:moveTo>
                    <a:lnTo>
                      <a:pt x="35" y="71"/>
                    </a:lnTo>
                    <a:lnTo>
                      <a:pt x="14" y="50"/>
                    </a:lnTo>
                    <a:lnTo>
                      <a:pt x="0" y="64"/>
                    </a:lnTo>
                    <a:lnTo>
                      <a:pt x="35" y="100"/>
                    </a:lnTo>
                    <a:lnTo>
                      <a:pt x="121" y="15"/>
                    </a:lnTo>
                    <a:lnTo>
                      <a:pt x="106" y="0"/>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grpSp>
        <p:nvGrpSpPr>
          <p:cNvPr id="376" name="Group 375">
            <a:extLst>
              <a:ext uri="{FF2B5EF4-FFF2-40B4-BE49-F238E27FC236}">
                <a16:creationId xmlns:a16="http://schemas.microsoft.com/office/drawing/2014/main" id="{D8C1E604-D060-44C7-9D83-535286AAEE4D}"/>
              </a:ext>
              <a:ext uri="{C183D7F6-B498-43B3-948B-1728B52AA6E4}">
                <adec:decorative xmlns:adec="http://schemas.microsoft.com/office/drawing/2017/decorative" val="1"/>
              </a:ext>
            </a:extLst>
          </p:cNvPr>
          <p:cNvGrpSpPr/>
          <p:nvPr/>
        </p:nvGrpSpPr>
        <p:grpSpPr>
          <a:xfrm>
            <a:off x="11030112" y="4050355"/>
            <a:ext cx="393999" cy="322183"/>
            <a:chOff x="10399065" y="4238979"/>
            <a:chExt cx="555725" cy="454430"/>
          </a:xfrm>
        </p:grpSpPr>
        <p:sp>
          <p:nvSpPr>
            <p:cNvPr id="261" name="Graphic 27">
              <a:extLst>
                <a:ext uri="{FF2B5EF4-FFF2-40B4-BE49-F238E27FC236}">
                  <a16:creationId xmlns:a16="http://schemas.microsoft.com/office/drawing/2014/main" id="{26F929B9-4007-4F07-9300-13D71750F23A}"/>
                </a:ext>
              </a:extLst>
            </p:cNvPr>
            <p:cNvSpPr/>
            <p:nvPr/>
          </p:nvSpPr>
          <p:spPr>
            <a:xfrm>
              <a:off x="10399065" y="4238979"/>
              <a:ext cx="478255" cy="410438"/>
            </a:xfrm>
            <a:custGeom>
              <a:avLst/>
              <a:gdLst>
                <a:gd name="connsiteX0" fmla="*/ 842963 w 952500"/>
                <a:gd name="connsiteY0" fmla="*/ 162782 h 817435"/>
                <a:gd name="connsiteX1" fmla="*/ 842963 w 952500"/>
                <a:gd name="connsiteY1" fmla="*/ 604457 h 817435"/>
                <a:gd name="connsiteX2" fmla="*/ 792575 w 952500"/>
                <a:gd name="connsiteY2" fmla="*/ 654844 h 817435"/>
                <a:gd name="connsiteX3" fmla="*/ 159830 w 952500"/>
                <a:gd name="connsiteY3" fmla="*/ 654844 h 817435"/>
                <a:gd name="connsiteX4" fmla="*/ 109442 w 952500"/>
                <a:gd name="connsiteY4" fmla="*/ 604457 h 817435"/>
                <a:gd name="connsiteX5" fmla="*/ 109442 w 952500"/>
                <a:gd name="connsiteY5" fmla="*/ 162782 h 817435"/>
                <a:gd name="connsiteX6" fmla="*/ 159830 w 952500"/>
                <a:gd name="connsiteY6" fmla="*/ 112395 h 817435"/>
                <a:gd name="connsiteX7" fmla="*/ 792575 w 952500"/>
                <a:gd name="connsiteY7" fmla="*/ 112395 h 817435"/>
                <a:gd name="connsiteX8" fmla="*/ 842963 w 952500"/>
                <a:gd name="connsiteY8" fmla="*/ 162782 h 817435"/>
                <a:gd name="connsiteX9" fmla="*/ 270320 w 952500"/>
                <a:gd name="connsiteY9" fmla="*/ 276035 h 817435"/>
                <a:gd name="connsiteX10" fmla="*/ 242411 w 952500"/>
                <a:gd name="connsiteY10" fmla="*/ 248126 h 817435"/>
                <a:gd name="connsiteX11" fmla="*/ 214503 w 952500"/>
                <a:gd name="connsiteY11" fmla="*/ 276035 h 817435"/>
                <a:gd name="connsiteX12" fmla="*/ 214503 w 952500"/>
                <a:gd name="connsiteY12" fmla="*/ 509873 h 817435"/>
                <a:gd name="connsiteX13" fmla="*/ 242411 w 952500"/>
                <a:gd name="connsiteY13" fmla="*/ 537782 h 817435"/>
                <a:gd name="connsiteX14" fmla="*/ 270320 w 952500"/>
                <a:gd name="connsiteY14" fmla="*/ 509873 h 817435"/>
                <a:gd name="connsiteX15" fmla="*/ 270320 w 952500"/>
                <a:gd name="connsiteY15" fmla="*/ 276035 h 817435"/>
                <a:gd name="connsiteX16" fmla="*/ 952500 w 952500"/>
                <a:gd name="connsiteY16" fmla="*/ 55817 h 817435"/>
                <a:gd name="connsiteX17" fmla="*/ 952500 w 952500"/>
                <a:gd name="connsiteY17" fmla="*/ 711422 h 817435"/>
                <a:gd name="connsiteX18" fmla="*/ 896684 w 952500"/>
                <a:gd name="connsiteY18" fmla="*/ 767239 h 817435"/>
                <a:gd name="connsiteX19" fmla="*/ 867442 w 952500"/>
                <a:gd name="connsiteY19" fmla="*/ 767239 h 817435"/>
                <a:gd name="connsiteX20" fmla="*/ 867442 w 952500"/>
                <a:gd name="connsiteY20" fmla="*/ 798862 h 817435"/>
                <a:gd name="connsiteX21" fmla="*/ 848868 w 952500"/>
                <a:gd name="connsiteY21" fmla="*/ 817436 h 817435"/>
                <a:gd name="connsiteX22" fmla="*/ 688086 w 952500"/>
                <a:gd name="connsiteY22" fmla="*/ 817436 h 817435"/>
                <a:gd name="connsiteX23" fmla="*/ 669512 w 952500"/>
                <a:gd name="connsiteY23" fmla="*/ 798862 h 817435"/>
                <a:gd name="connsiteX24" fmla="*/ 669512 w 952500"/>
                <a:gd name="connsiteY24" fmla="*/ 767239 h 817435"/>
                <a:gd name="connsiteX25" fmla="*/ 283083 w 952500"/>
                <a:gd name="connsiteY25" fmla="*/ 767239 h 817435"/>
                <a:gd name="connsiteX26" fmla="*/ 283083 w 952500"/>
                <a:gd name="connsiteY26" fmla="*/ 798862 h 817435"/>
                <a:gd name="connsiteX27" fmla="*/ 264509 w 952500"/>
                <a:gd name="connsiteY27" fmla="*/ 817436 h 817435"/>
                <a:gd name="connsiteX28" fmla="*/ 103632 w 952500"/>
                <a:gd name="connsiteY28" fmla="*/ 817436 h 817435"/>
                <a:gd name="connsiteX29" fmla="*/ 85058 w 952500"/>
                <a:gd name="connsiteY29" fmla="*/ 798862 h 817435"/>
                <a:gd name="connsiteX30" fmla="*/ 85058 w 952500"/>
                <a:gd name="connsiteY30" fmla="*/ 767239 h 817435"/>
                <a:gd name="connsiteX31" fmla="*/ 55817 w 952500"/>
                <a:gd name="connsiteY31" fmla="*/ 767239 h 817435"/>
                <a:gd name="connsiteX32" fmla="*/ 0 w 952500"/>
                <a:gd name="connsiteY32" fmla="*/ 711422 h 817435"/>
                <a:gd name="connsiteX33" fmla="*/ 0 w 952500"/>
                <a:gd name="connsiteY33" fmla="*/ 55817 h 817435"/>
                <a:gd name="connsiteX34" fmla="*/ 55817 w 952500"/>
                <a:gd name="connsiteY34" fmla="*/ 0 h 817435"/>
                <a:gd name="connsiteX35" fmla="*/ 896684 w 952500"/>
                <a:gd name="connsiteY35" fmla="*/ 0 h 817435"/>
                <a:gd name="connsiteX36" fmla="*/ 952500 w 952500"/>
                <a:gd name="connsiteY36" fmla="*/ 55817 h 817435"/>
                <a:gd name="connsiteX37" fmla="*/ 880205 w 952500"/>
                <a:gd name="connsiteY37" fmla="*/ 162782 h 817435"/>
                <a:gd name="connsiteX38" fmla="*/ 792671 w 952500"/>
                <a:gd name="connsiteY38" fmla="*/ 75248 h 817435"/>
                <a:gd name="connsiteX39" fmla="*/ 159830 w 952500"/>
                <a:gd name="connsiteY39" fmla="*/ 75248 h 817435"/>
                <a:gd name="connsiteX40" fmla="*/ 72295 w 952500"/>
                <a:gd name="connsiteY40" fmla="*/ 162782 h 817435"/>
                <a:gd name="connsiteX41" fmla="*/ 72295 w 952500"/>
                <a:gd name="connsiteY41" fmla="*/ 604457 h 817435"/>
                <a:gd name="connsiteX42" fmla="*/ 159830 w 952500"/>
                <a:gd name="connsiteY42" fmla="*/ 691991 h 817435"/>
                <a:gd name="connsiteX43" fmla="*/ 792575 w 952500"/>
                <a:gd name="connsiteY43" fmla="*/ 691991 h 817435"/>
                <a:gd name="connsiteX44" fmla="*/ 880110 w 952500"/>
                <a:gd name="connsiteY44" fmla="*/ 604457 h 817435"/>
                <a:gd name="connsiteX45" fmla="*/ 880205 w 952500"/>
                <a:gd name="connsiteY45" fmla="*/ 162782 h 81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952500" h="817435">
                  <a:moveTo>
                    <a:pt x="842963" y="162782"/>
                  </a:moveTo>
                  <a:lnTo>
                    <a:pt x="842963" y="604457"/>
                  </a:lnTo>
                  <a:cubicBezTo>
                    <a:pt x="842963" y="632270"/>
                    <a:pt x="820388" y="654844"/>
                    <a:pt x="792575" y="654844"/>
                  </a:cubicBezTo>
                  <a:lnTo>
                    <a:pt x="159830" y="654844"/>
                  </a:lnTo>
                  <a:cubicBezTo>
                    <a:pt x="132017" y="654844"/>
                    <a:pt x="109442" y="632270"/>
                    <a:pt x="109442" y="604457"/>
                  </a:cubicBezTo>
                  <a:lnTo>
                    <a:pt x="109442" y="162782"/>
                  </a:lnTo>
                  <a:cubicBezTo>
                    <a:pt x="109442" y="134969"/>
                    <a:pt x="132017" y="112395"/>
                    <a:pt x="159830" y="112395"/>
                  </a:cubicBezTo>
                  <a:lnTo>
                    <a:pt x="792575" y="112395"/>
                  </a:lnTo>
                  <a:cubicBezTo>
                    <a:pt x="820484" y="112395"/>
                    <a:pt x="842963" y="134969"/>
                    <a:pt x="842963" y="162782"/>
                  </a:cubicBezTo>
                  <a:close/>
                  <a:moveTo>
                    <a:pt x="270320" y="276035"/>
                  </a:moveTo>
                  <a:cubicBezTo>
                    <a:pt x="270320" y="260604"/>
                    <a:pt x="257842" y="248126"/>
                    <a:pt x="242411" y="248126"/>
                  </a:cubicBezTo>
                  <a:cubicBezTo>
                    <a:pt x="226981" y="248126"/>
                    <a:pt x="214503" y="260604"/>
                    <a:pt x="214503" y="276035"/>
                  </a:cubicBezTo>
                  <a:lnTo>
                    <a:pt x="214503" y="509873"/>
                  </a:lnTo>
                  <a:cubicBezTo>
                    <a:pt x="214503" y="525304"/>
                    <a:pt x="226981" y="537782"/>
                    <a:pt x="242411" y="537782"/>
                  </a:cubicBezTo>
                  <a:cubicBezTo>
                    <a:pt x="257842" y="537782"/>
                    <a:pt x="270320" y="525304"/>
                    <a:pt x="270320" y="509873"/>
                  </a:cubicBezTo>
                  <a:lnTo>
                    <a:pt x="270320" y="276035"/>
                  </a:lnTo>
                  <a:close/>
                  <a:moveTo>
                    <a:pt x="952500" y="55817"/>
                  </a:moveTo>
                  <a:lnTo>
                    <a:pt x="952500" y="711422"/>
                  </a:lnTo>
                  <a:cubicBezTo>
                    <a:pt x="952500" y="742283"/>
                    <a:pt x="927545" y="767239"/>
                    <a:pt x="896684" y="767239"/>
                  </a:cubicBezTo>
                  <a:lnTo>
                    <a:pt x="867442" y="767239"/>
                  </a:lnTo>
                  <a:lnTo>
                    <a:pt x="867442" y="798862"/>
                  </a:lnTo>
                  <a:cubicBezTo>
                    <a:pt x="867442" y="809149"/>
                    <a:pt x="859155" y="817436"/>
                    <a:pt x="848868" y="817436"/>
                  </a:cubicBezTo>
                  <a:lnTo>
                    <a:pt x="688086" y="817436"/>
                  </a:lnTo>
                  <a:cubicBezTo>
                    <a:pt x="677799" y="817436"/>
                    <a:pt x="669512" y="809149"/>
                    <a:pt x="669512" y="798862"/>
                  </a:cubicBezTo>
                  <a:lnTo>
                    <a:pt x="669512" y="767239"/>
                  </a:lnTo>
                  <a:lnTo>
                    <a:pt x="283083" y="767239"/>
                  </a:lnTo>
                  <a:lnTo>
                    <a:pt x="283083" y="798862"/>
                  </a:lnTo>
                  <a:cubicBezTo>
                    <a:pt x="283083" y="809149"/>
                    <a:pt x="274796" y="817436"/>
                    <a:pt x="264509" y="817436"/>
                  </a:cubicBezTo>
                  <a:lnTo>
                    <a:pt x="103632" y="817436"/>
                  </a:lnTo>
                  <a:cubicBezTo>
                    <a:pt x="93345" y="817436"/>
                    <a:pt x="85058" y="809149"/>
                    <a:pt x="85058" y="798862"/>
                  </a:cubicBezTo>
                  <a:lnTo>
                    <a:pt x="85058" y="767239"/>
                  </a:lnTo>
                  <a:lnTo>
                    <a:pt x="55817" y="767239"/>
                  </a:lnTo>
                  <a:cubicBezTo>
                    <a:pt x="24955" y="767239"/>
                    <a:pt x="0" y="742283"/>
                    <a:pt x="0" y="711422"/>
                  </a:cubicBezTo>
                  <a:lnTo>
                    <a:pt x="0" y="55817"/>
                  </a:lnTo>
                  <a:cubicBezTo>
                    <a:pt x="0" y="24955"/>
                    <a:pt x="24955" y="0"/>
                    <a:pt x="55817" y="0"/>
                  </a:cubicBezTo>
                  <a:lnTo>
                    <a:pt x="896684" y="0"/>
                  </a:lnTo>
                  <a:cubicBezTo>
                    <a:pt x="927545" y="0"/>
                    <a:pt x="952500" y="24955"/>
                    <a:pt x="952500" y="55817"/>
                  </a:cubicBezTo>
                  <a:close/>
                  <a:moveTo>
                    <a:pt x="880205" y="162782"/>
                  </a:moveTo>
                  <a:cubicBezTo>
                    <a:pt x="880205" y="114491"/>
                    <a:pt x="840962" y="75248"/>
                    <a:pt x="792671" y="75248"/>
                  </a:cubicBezTo>
                  <a:lnTo>
                    <a:pt x="159830" y="75248"/>
                  </a:lnTo>
                  <a:cubicBezTo>
                    <a:pt x="111538" y="75248"/>
                    <a:pt x="72295" y="114491"/>
                    <a:pt x="72295" y="162782"/>
                  </a:cubicBezTo>
                  <a:lnTo>
                    <a:pt x="72295" y="604457"/>
                  </a:lnTo>
                  <a:cubicBezTo>
                    <a:pt x="72295" y="652748"/>
                    <a:pt x="111538" y="691991"/>
                    <a:pt x="159830" y="691991"/>
                  </a:cubicBezTo>
                  <a:lnTo>
                    <a:pt x="792575" y="691991"/>
                  </a:lnTo>
                  <a:cubicBezTo>
                    <a:pt x="840867" y="691991"/>
                    <a:pt x="880110" y="652748"/>
                    <a:pt x="880110" y="604457"/>
                  </a:cubicBezTo>
                  <a:cubicBezTo>
                    <a:pt x="880205" y="604457"/>
                    <a:pt x="880205" y="162782"/>
                    <a:pt x="880205" y="162782"/>
                  </a:cubicBez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262" name="Graphic 42">
              <a:extLst>
                <a:ext uri="{FF2B5EF4-FFF2-40B4-BE49-F238E27FC236}">
                  <a16:creationId xmlns:a16="http://schemas.microsoft.com/office/drawing/2014/main" id="{D82D7E7D-EA2D-4BB4-B20E-644B0424B1D9}"/>
                </a:ext>
              </a:extLst>
            </p:cNvPr>
            <p:cNvGrpSpPr/>
            <p:nvPr/>
          </p:nvGrpSpPr>
          <p:grpSpPr>
            <a:xfrm>
              <a:off x="10595963" y="4352099"/>
              <a:ext cx="167506" cy="167506"/>
              <a:chOff x="3676650" y="1009650"/>
              <a:chExt cx="4838700" cy="4838700"/>
            </a:xfrm>
          </p:grpSpPr>
          <p:sp>
            <p:nvSpPr>
              <p:cNvPr id="263" name="Freeform: Shape 262">
                <a:extLst>
                  <a:ext uri="{FF2B5EF4-FFF2-40B4-BE49-F238E27FC236}">
                    <a16:creationId xmlns:a16="http://schemas.microsoft.com/office/drawing/2014/main" id="{ECA2C2D7-D3E9-4AB4-A459-BDFB506206FA}"/>
                  </a:ext>
                </a:extLst>
              </p:cNvPr>
              <p:cNvSpPr/>
              <p:nvPr/>
            </p:nvSpPr>
            <p:spPr>
              <a:xfrm>
                <a:off x="3676650" y="1009697"/>
                <a:ext cx="2991088" cy="3273028"/>
              </a:xfrm>
              <a:custGeom>
                <a:avLst/>
                <a:gdLst>
                  <a:gd name="connsiteX0" fmla="*/ 2920365 w 2991088"/>
                  <a:gd name="connsiteY0" fmla="*/ 2577703 h 3273028"/>
                  <a:gd name="connsiteX1" fmla="*/ 2578418 w 2991088"/>
                  <a:gd name="connsiteY1" fmla="*/ 2577703 h 3273028"/>
                  <a:gd name="connsiteX2" fmla="*/ 1551623 w 2991088"/>
                  <a:gd name="connsiteY2" fmla="*/ 2577703 h 3273028"/>
                  <a:gd name="connsiteX3" fmla="*/ 696278 w 2991088"/>
                  <a:gd name="connsiteY3" fmla="*/ 1722358 h 3273028"/>
                  <a:gd name="connsiteX4" fmla="*/ 483870 w 2991088"/>
                  <a:gd name="connsiteY4" fmla="*/ 1208961 h 3273028"/>
                  <a:gd name="connsiteX5" fmla="*/ 696278 w 2991088"/>
                  <a:gd name="connsiteY5" fmla="*/ 695563 h 3273028"/>
                  <a:gd name="connsiteX6" fmla="*/ 1723073 w 2991088"/>
                  <a:gd name="connsiteY6" fmla="*/ 695563 h 3273028"/>
                  <a:gd name="connsiteX7" fmla="*/ 2248853 w 2991088"/>
                  <a:gd name="connsiteY7" fmla="*/ 1221343 h 3273028"/>
                  <a:gd name="connsiteX8" fmla="*/ 2590800 w 2991088"/>
                  <a:gd name="connsiteY8" fmla="*/ 1221343 h 3273028"/>
                  <a:gd name="connsiteX9" fmla="*/ 2590800 w 2991088"/>
                  <a:gd name="connsiteY9" fmla="*/ 879396 h 3273028"/>
                  <a:gd name="connsiteX10" fmla="*/ 2065020 w 2991088"/>
                  <a:gd name="connsiteY10" fmla="*/ 353616 h 3273028"/>
                  <a:gd name="connsiteX11" fmla="*/ 354330 w 2991088"/>
                  <a:gd name="connsiteY11" fmla="*/ 353616 h 3273028"/>
                  <a:gd name="connsiteX12" fmla="*/ 0 w 2991088"/>
                  <a:gd name="connsiteY12" fmla="*/ 1208961 h 3273028"/>
                  <a:gd name="connsiteX13" fmla="*/ 354330 w 2991088"/>
                  <a:gd name="connsiteY13" fmla="*/ 2064306 h 3273028"/>
                  <a:gd name="connsiteX14" fmla="*/ 1209675 w 2991088"/>
                  <a:gd name="connsiteY14" fmla="*/ 2919651 h 3273028"/>
                  <a:gd name="connsiteX15" fmla="*/ 2065020 w 2991088"/>
                  <a:gd name="connsiteY15" fmla="*/ 3273028 h 3273028"/>
                  <a:gd name="connsiteX16" fmla="*/ 2920365 w 2991088"/>
                  <a:gd name="connsiteY16" fmla="*/ 2919651 h 3273028"/>
                  <a:gd name="connsiteX17" fmla="*/ 2920365 w 2991088"/>
                  <a:gd name="connsiteY17" fmla="*/ 2577703 h 3273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1088" h="3273028">
                    <a:moveTo>
                      <a:pt x="2920365" y="2577703"/>
                    </a:moveTo>
                    <a:cubicBezTo>
                      <a:pt x="2826068" y="2483406"/>
                      <a:pt x="2672715" y="2483406"/>
                      <a:pt x="2578418" y="2577703"/>
                    </a:cubicBezTo>
                    <a:cubicBezTo>
                      <a:pt x="2295525" y="2860596"/>
                      <a:pt x="1834515" y="2860596"/>
                      <a:pt x="1551623" y="2577703"/>
                    </a:cubicBezTo>
                    <a:lnTo>
                      <a:pt x="696278" y="1722358"/>
                    </a:lnTo>
                    <a:cubicBezTo>
                      <a:pt x="559118" y="1585198"/>
                      <a:pt x="483870" y="1403271"/>
                      <a:pt x="483870" y="1208961"/>
                    </a:cubicBezTo>
                    <a:cubicBezTo>
                      <a:pt x="483870" y="1014651"/>
                      <a:pt x="559118" y="832723"/>
                      <a:pt x="696278" y="695563"/>
                    </a:cubicBezTo>
                    <a:cubicBezTo>
                      <a:pt x="979170" y="412671"/>
                      <a:pt x="1439228" y="412671"/>
                      <a:pt x="1723073" y="695563"/>
                    </a:cubicBezTo>
                    <a:lnTo>
                      <a:pt x="2248853" y="1221343"/>
                    </a:lnTo>
                    <a:cubicBezTo>
                      <a:pt x="2343150" y="1315641"/>
                      <a:pt x="2496503" y="1315641"/>
                      <a:pt x="2590800" y="1221343"/>
                    </a:cubicBezTo>
                    <a:cubicBezTo>
                      <a:pt x="2685098" y="1127046"/>
                      <a:pt x="2685098" y="973693"/>
                      <a:pt x="2590800" y="879396"/>
                    </a:cubicBezTo>
                    <a:lnTo>
                      <a:pt x="2065020" y="353616"/>
                    </a:lnTo>
                    <a:cubicBezTo>
                      <a:pt x="1593533" y="-117872"/>
                      <a:pt x="825818" y="-117872"/>
                      <a:pt x="354330" y="353616"/>
                    </a:cubicBezTo>
                    <a:cubicBezTo>
                      <a:pt x="125730" y="582216"/>
                      <a:pt x="0" y="885111"/>
                      <a:pt x="0" y="1208961"/>
                    </a:cubicBezTo>
                    <a:cubicBezTo>
                      <a:pt x="0" y="1531858"/>
                      <a:pt x="125730" y="1835706"/>
                      <a:pt x="354330" y="2064306"/>
                    </a:cubicBezTo>
                    <a:lnTo>
                      <a:pt x="1209675" y="2919651"/>
                    </a:lnTo>
                    <a:cubicBezTo>
                      <a:pt x="1445895" y="3154918"/>
                      <a:pt x="1755458" y="3273028"/>
                      <a:pt x="2065020" y="3273028"/>
                    </a:cubicBezTo>
                    <a:cubicBezTo>
                      <a:pt x="2374583" y="3273028"/>
                      <a:pt x="2684145" y="3154918"/>
                      <a:pt x="2920365" y="2919651"/>
                    </a:cubicBezTo>
                    <a:cubicBezTo>
                      <a:pt x="3014663" y="2825353"/>
                      <a:pt x="3014663" y="2671905"/>
                      <a:pt x="2920365" y="2577703"/>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64" name="Freeform: Shape 263">
                <a:extLst>
                  <a:ext uri="{FF2B5EF4-FFF2-40B4-BE49-F238E27FC236}">
                    <a16:creationId xmlns:a16="http://schemas.microsoft.com/office/drawing/2014/main" id="{536C3B8B-40B9-4CBA-B9C1-F0889B7AB54F}"/>
                  </a:ext>
                </a:extLst>
              </p:cNvPr>
              <p:cNvSpPr/>
              <p:nvPr/>
            </p:nvSpPr>
            <p:spPr>
              <a:xfrm>
                <a:off x="5524261" y="2573702"/>
                <a:ext cx="2992040" cy="3273027"/>
              </a:xfrm>
              <a:custGeom>
                <a:avLst/>
                <a:gdLst>
                  <a:gd name="connsiteX0" fmla="*/ 2636758 w 2992040"/>
                  <a:gd name="connsiteY0" fmla="*/ 1208961 h 3273027"/>
                  <a:gd name="connsiteX1" fmla="*/ 1781413 w 2992040"/>
                  <a:gd name="connsiteY1" fmla="*/ 353616 h 3273027"/>
                  <a:gd name="connsiteX2" fmla="*/ 70723 w 2992040"/>
                  <a:gd name="connsiteY2" fmla="*/ 353616 h 3273027"/>
                  <a:gd name="connsiteX3" fmla="*/ 70723 w 2992040"/>
                  <a:gd name="connsiteY3" fmla="*/ 695563 h 3273027"/>
                  <a:gd name="connsiteX4" fmla="*/ 412671 w 2992040"/>
                  <a:gd name="connsiteY4" fmla="*/ 695563 h 3273027"/>
                  <a:gd name="connsiteX5" fmla="*/ 1439466 w 2992040"/>
                  <a:gd name="connsiteY5" fmla="*/ 695563 h 3273027"/>
                  <a:gd name="connsiteX6" fmla="*/ 2294811 w 2992040"/>
                  <a:gd name="connsiteY6" fmla="*/ 1550908 h 3273027"/>
                  <a:gd name="connsiteX7" fmla="*/ 2507218 w 2992040"/>
                  <a:gd name="connsiteY7" fmla="*/ 2064306 h 3273027"/>
                  <a:gd name="connsiteX8" fmla="*/ 2294811 w 2992040"/>
                  <a:gd name="connsiteY8" fmla="*/ 2577703 h 3273027"/>
                  <a:gd name="connsiteX9" fmla="*/ 1268016 w 2992040"/>
                  <a:gd name="connsiteY9" fmla="*/ 2577703 h 3273027"/>
                  <a:gd name="connsiteX10" fmla="*/ 743188 w 2992040"/>
                  <a:gd name="connsiteY10" fmla="*/ 2051923 h 3273027"/>
                  <a:gd name="connsiteX11" fmla="*/ 401241 w 2992040"/>
                  <a:gd name="connsiteY11" fmla="*/ 2051923 h 3273027"/>
                  <a:gd name="connsiteX12" fmla="*/ 401241 w 2992040"/>
                  <a:gd name="connsiteY12" fmla="*/ 2393871 h 3273027"/>
                  <a:gd name="connsiteX13" fmla="*/ 927021 w 2992040"/>
                  <a:gd name="connsiteY13" fmla="*/ 2918698 h 3273027"/>
                  <a:gd name="connsiteX14" fmla="*/ 1782366 w 2992040"/>
                  <a:gd name="connsiteY14" fmla="*/ 3273028 h 3273027"/>
                  <a:gd name="connsiteX15" fmla="*/ 2637711 w 2992040"/>
                  <a:gd name="connsiteY15" fmla="*/ 2918698 h 3273027"/>
                  <a:gd name="connsiteX16" fmla="*/ 2992041 w 2992040"/>
                  <a:gd name="connsiteY16" fmla="*/ 2063353 h 3273027"/>
                  <a:gd name="connsiteX17" fmla="*/ 2636758 w 2992040"/>
                  <a:gd name="connsiteY17" fmla="*/ 1208961 h 3273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2040" h="3273027">
                    <a:moveTo>
                      <a:pt x="2636758" y="1208961"/>
                    </a:moveTo>
                    <a:lnTo>
                      <a:pt x="1781413" y="353616"/>
                    </a:lnTo>
                    <a:cubicBezTo>
                      <a:pt x="1309926" y="-117872"/>
                      <a:pt x="542211" y="-117872"/>
                      <a:pt x="70723" y="353616"/>
                    </a:cubicBezTo>
                    <a:cubicBezTo>
                      <a:pt x="-23574" y="447913"/>
                      <a:pt x="-23574" y="601266"/>
                      <a:pt x="70723" y="695563"/>
                    </a:cubicBezTo>
                    <a:cubicBezTo>
                      <a:pt x="165021" y="789861"/>
                      <a:pt x="318373" y="789861"/>
                      <a:pt x="412671" y="695563"/>
                    </a:cubicBezTo>
                    <a:cubicBezTo>
                      <a:pt x="695563" y="412671"/>
                      <a:pt x="1155621" y="412671"/>
                      <a:pt x="1439466" y="695563"/>
                    </a:cubicBezTo>
                    <a:lnTo>
                      <a:pt x="2294811" y="1550908"/>
                    </a:lnTo>
                    <a:cubicBezTo>
                      <a:pt x="2431971" y="1688068"/>
                      <a:pt x="2507218" y="1869996"/>
                      <a:pt x="2507218" y="2064306"/>
                    </a:cubicBezTo>
                    <a:cubicBezTo>
                      <a:pt x="2507218" y="2258616"/>
                      <a:pt x="2431971" y="2440543"/>
                      <a:pt x="2294811" y="2577703"/>
                    </a:cubicBezTo>
                    <a:cubicBezTo>
                      <a:pt x="2020491" y="2852023"/>
                      <a:pt x="1542336" y="2852023"/>
                      <a:pt x="1268016" y="2577703"/>
                    </a:cubicBezTo>
                    <a:lnTo>
                      <a:pt x="743188" y="2051923"/>
                    </a:lnTo>
                    <a:cubicBezTo>
                      <a:pt x="648891" y="1957626"/>
                      <a:pt x="495538" y="1957626"/>
                      <a:pt x="401241" y="2051923"/>
                    </a:cubicBezTo>
                    <a:cubicBezTo>
                      <a:pt x="306943" y="2146221"/>
                      <a:pt x="306943" y="2299573"/>
                      <a:pt x="401241" y="2393871"/>
                    </a:cubicBezTo>
                    <a:lnTo>
                      <a:pt x="927021" y="2918698"/>
                    </a:lnTo>
                    <a:cubicBezTo>
                      <a:pt x="1155621" y="3147298"/>
                      <a:pt x="1459468" y="3273028"/>
                      <a:pt x="1782366" y="3273028"/>
                    </a:cubicBezTo>
                    <a:cubicBezTo>
                      <a:pt x="2105263" y="3273028"/>
                      <a:pt x="2409111" y="3147298"/>
                      <a:pt x="2637711" y="2918698"/>
                    </a:cubicBezTo>
                    <a:cubicBezTo>
                      <a:pt x="2866311" y="2690098"/>
                      <a:pt x="2992041" y="2386251"/>
                      <a:pt x="2992041" y="2063353"/>
                    </a:cubicBezTo>
                    <a:cubicBezTo>
                      <a:pt x="2991088" y="1740361"/>
                      <a:pt x="2865358" y="1437561"/>
                      <a:pt x="2636758" y="1208961"/>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272" name="globe 1" descr="globe, one infrastructure worldwide">
              <a:extLst>
                <a:ext uri="{FF2B5EF4-FFF2-40B4-BE49-F238E27FC236}">
                  <a16:creationId xmlns:a16="http://schemas.microsoft.com/office/drawing/2014/main" id="{772CE00B-8EEF-436A-930E-E843C1406E30}"/>
                </a:ext>
              </a:extLst>
            </p:cNvPr>
            <p:cNvGrpSpPr/>
            <p:nvPr/>
          </p:nvGrpSpPr>
          <p:grpSpPr>
            <a:xfrm>
              <a:off x="10799850" y="4540066"/>
              <a:ext cx="154940" cy="153343"/>
              <a:chOff x="8283819" y="4884062"/>
              <a:chExt cx="301921" cy="298808"/>
            </a:xfrm>
          </p:grpSpPr>
          <p:sp>
            <p:nvSpPr>
              <p:cNvPr id="273" name="Oval 1152">
                <a:extLst>
                  <a:ext uri="{FF2B5EF4-FFF2-40B4-BE49-F238E27FC236}">
                    <a16:creationId xmlns:a16="http://schemas.microsoft.com/office/drawing/2014/main" id="{3FFF993D-42DF-4BBE-8A1D-3E3D9D35BF82}"/>
                  </a:ext>
                </a:extLst>
              </p:cNvPr>
              <p:cNvSpPr>
                <a:spLocks noChangeArrowheads="1"/>
              </p:cNvSpPr>
              <p:nvPr/>
            </p:nvSpPr>
            <p:spPr bwMode="auto">
              <a:xfrm>
                <a:off x="8283819" y="4884062"/>
                <a:ext cx="301921" cy="298808"/>
              </a:xfrm>
              <a:prstGeom prst="ellipse">
                <a:avLst/>
              </a:pr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274" name="Freeform 1154">
                <a:extLst>
                  <a:ext uri="{FF2B5EF4-FFF2-40B4-BE49-F238E27FC236}">
                    <a16:creationId xmlns:a16="http://schemas.microsoft.com/office/drawing/2014/main" id="{01A75A7C-56D2-4AB6-A924-FC52E80969E5}"/>
                  </a:ext>
                </a:extLst>
              </p:cNvPr>
              <p:cNvSpPr>
                <a:spLocks/>
              </p:cNvSpPr>
              <p:nvPr/>
            </p:nvSpPr>
            <p:spPr bwMode="auto">
              <a:xfrm>
                <a:off x="8339846" y="4961877"/>
                <a:ext cx="188312" cy="155629"/>
              </a:xfrm>
              <a:custGeom>
                <a:avLst/>
                <a:gdLst>
                  <a:gd name="T0" fmla="*/ 106 w 121"/>
                  <a:gd name="T1" fmla="*/ 0 h 100"/>
                  <a:gd name="T2" fmla="*/ 35 w 121"/>
                  <a:gd name="T3" fmla="*/ 71 h 100"/>
                  <a:gd name="T4" fmla="*/ 14 w 121"/>
                  <a:gd name="T5" fmla="*/ 50 h 100"/>
                  <a:gd name="T6" fmla="*/ 0 w 121"/>
                  <a:gd name="T7" fmla="*/ 64 h 100"/>
                  <a:gd name="T8" fmla="*/ 35 w 121"/>
                  <a:gd name="T9" fmla="*/ 100 h 100"/>
                  <a:gd name="T10" fmla="*/ 121 w 121"/>
                  <a:gd name="T11" fmla="*/ 15 h 100"/>
                  <a:gd name="T12" fmla="*/ 106 w 121"/>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121" h="100">
                    <a:moveTo>
                      <a:pt x="106" y="0"/>
                    </a:moveTo>
                    <a:lnTo>
                      <a:pt x="35" y="71"/>
                    </a:lnTo>
                    <a:lnTo>
                      <a:pt x="14" y="50"/>
                    </a:lnTo>
                    <a:lnTo>
                      <a:pt x="0" y="64"/>
                    </a:lnTo>
                    <a:lnTo>
                      <a:pt x="35" y="100"/>
                    </a:lnTo>
                    <a:lnTo>
                      <a:pt x="121" y="15"/>
                    </a:lnTo>
                    <a:lnTo>
                      <a:pt x="106" y="0"/>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grpSp>
        <p:nvGrpSpPr>
          <p:cNvPr id="339" name="Group 338">
            <a:extLst>
              <a:ext uri="{FF2B5EF4-FFF2-40B4-BE49-F238E27FC236}">
                <a16:creationId xmlns:a16="http://schemas.microsoft.com/office/drawing/2014/main" id="{339EA0C3-03BE-42F6-9A74-F8DF66E25104}"/>
              </a:ext>
              <a:ext uri="{C183D7F6-B498-43B3-948B-1728B52AA6E4}">
                <adec:decorative xmlns:adec="http://schemas.microsoft.com/office/drawing/2017/decorative" val="1"/>
              </a:ext>
            </a:extLst>
          </p:cNvPr>
          <p:cNvGrpSpPr/>
          <p:nvPr/>
        </p:nvGrpSpPr>
        <p:grpSpPr>
          <a:xfrm>
            <a:off x="4862669" y="1346374"/>
            <a:ext cx="380617" cy="342487"/>
            <a:chOff x="3276983" y="1677820"/>
            <a:chExt cx="453905" cy="408433"/>
          </a:xfrm>
        </p:grpSpPr>
        <p:grpSp>
          <p:nvGrpSpPr>
            <p:cNvPr id="96" name="Graphic 3">
              <a:extLst>
                <a:ext uri="{FF2B5EF4-FFF2-40B4-BE49-F238E27FC236}">
                  <a16:creationId xmlns:a16="http://schemas.microsoft.com/office/drawing/2014/main" id="{B3899098-CA96-4314-B342-28BCCDEE9C9B}"/>
                </a:ext>
              </a:extLst>
            </p:cNvPr>
            <p:cNvGrpSpPr/>
            <p:nvPr/>
          </p:nvGrpSpPr>
          <p:grpSpPr>
            <a:xfrm>
              <a:off x="3276983" y="1819454"/>
              <a:ext cx="453905" cy="266799"/>
              <a:chOff x="3219857" y="5576029"/>
              <a:chExt cx="1247775" cy="733425"/>
            </a:xfrm>
          </p:grpSpPr>
          <p:sp>
            <p:nvSpPr>
              <p:cNvPr id="97" name="Freeform: Shape 96">
                <a:extLst>
                  <a:ext uri="{FF2B5EF4-FFF2-40B4-BE49-F238E27FC236}">
                    <a16:creationId xmlns:a16="http://schemas.microsoft.com/office/drawing/2014/main" id="{248C7C11-4073-465F-8639-BA038AE6B201}"/>
                  </a:ext>
                </a:extLst>
              </p:cNvPr>
              <p:cNvSpPr/>
              <p:nvPr/>
            </p:nvSpPr>
            <p:spPr>
              <a:xfrm>
                <a:off x="3219857" y="5576029"/>
                <a:ext cx="1243774" cy="737520"/>
              </a:xfrm>
              <a:custGeom>
                <a:avLst/>
                <a:gdLst>
                  <a:gd name="connsiteX0" fmla="*/ 0 w 1243774"/>
                  <a:gd name="connsiteY0" fmla="*/ 0 h 737520"/>
                  <a:gd name="connsiteX1" fmla="*/ 1243775 w 1243774"/>
                  <a:gd name="connsiteY1" fmla="*/ 0 h 737520"/>
                  <a:gd name="connsiteX2" fmla="*/ 1243775 w 1243774"/>
                  <a:gd name="connsiteY2" fmla="*/ 737521 h 737520"/>
                  <a:gd name="connsiteX3" fmla="*/ 0 w 1243774"/>
                  <a:gd name="connsiteY3" fmla="*/ 737521 h 737520"/>
                </a:gdLst>
                <a:ahLst/>
                <a:cxnLst>
                  <a:cxn ang="0">
                    <a:pos x="connsiteX0" y="connsiteY0"/>
                  </a:cxn>
                  <a:cxn ang="0">
                    <a:pos x="connsiteX1" y="connsiteY1"/>
                  </a:cxn>
                  <a:cxn ang="0">
                    <a:pos x="connsiteX2" y="connsiteY2"/>
                  </a:cxn>
                  <a:cxn ang="0">
                    <a:pos x="connsiteX3" y="connsiteY3"/>
                  </a:cxn>
                </a:cxnLst>
                <a:rect l="l" t="t" r="r" b="b"/>
                <a:pathLst>
                  <a:path w="1243774" h="737520">
                    <a:moveTo>
                      <a:pt x="0" y="0"/>
                    </a:moveTo>
                    <a:lnTo>
                      <a:pt x="1243775" y="0"/>
                    </a:lnTo>
                    <a:lnTo>
                      <a:pt x="1243775" y="737521"/>
                    </a:lnTo>
                    <a:lnTo>
                      <a:pt x="0" y="737521"/>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98" name="Freeform: Shape 97">
                <a:extLst>
                  <a:ext uri="{FF2B5EF4-FFF2-40B4-BE49-F238E27FC236}">
                    <a16:creationId xmlns:a16="http://schemas.microsoft.com/office/drawing/2014/main" id="{2B23418A-681E-4DFB-88E7-55901B677731}"/>
                  </a:ext>
                </a:extLst>
              </p:cNvPr>
              <p:cNvSpPr/>
              <p:nvPr/>
            </p:nvSpPr>
            <p:spPr>
              <a:xfrm>
                <a:off x="3219857" y="5576029"/>
                <a:ext cx="1243774" cy="368808"/>
              </a:xfrm>
              <a:custGeom>
                <a:avLst/>
                <a:gdLst>
                  <a:gd name="connsiteX0" fmla="*/ 0 w 1243774"/>
                  <a:gd name="connsiteY0" fmla="*/ 0 h 368808"/>
                  <a:gd name="connsiteX1" fmla="*/ 621887 w 1243774"/>
                  <a:gd name="connsiteY1" fmla="*/ 368808 h 368808"/>
                  <a:gd name="connsiteX2" fmla="*/ 1243775 w 1243774"/>
                  <a:gd name="connsiteY2" fmla="*/ 0 h 368808"/>
                </a:gdLst>
                <a:ahLst/>
                <a:cxnLst>
                  <a:cxn ang="0">
                    <a:pos x="connsiteX0" y="connsiteY0"/>
                  </a:cxn>
                  <a:cxn ang="0">
                    <a:pos x="connsiteX1" y="connsiteY1"/>
                  </a:cxn>
                  <a:cxn ang="0">
                    <a:pos x="connsiteX2" y="connsiteY2"/>
                  </a:cxn>
                </a:cxnLst>
                <a:rect l="l" t="t" r="r" b="b"/>
                <a:pathLst>
                  <a:path w="1243774" h="368808">
                    <a:moveTo>
                      <a:pt x="0" y="0"/>
                    </a:moveTo>
                    <a:lnTo>
                      <a:pt x="621887" y="368808"/>
                    </a:lnTo>
                    <a:lnTo>
                      <a:pt x="1243775" y="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333" name="Group 332">
              <a:extLst>
                <a:ext uri="{FF2B5EF4-FFF2-40B4-BE49-F238E27FC236}">
                  <a16:creationId xmlns:a16="http://schemas.microsoft.com/office/drawing/2014/main" id="{48D34B94-637B-464D-B67D-E30CA27D8378}"/>
                </a:ext>
              </a:extLst>
            </p:cNvPr>
            <p:cNvGrpSpPr/>
            <p:nvPr/>
          </p:nvGrpSpPr>
          <p:grpSpPr>
            <a:xfrm>
              <a:off x="3392966" y="1677820"/>
              <a:ext cx="225208" cy="284473"/>
              <a:chOff x="716908" y="4269040"/>
              <a:chExt cx="264135" cy="333644"/>
            </a:xfrm>
          </p:grpSpPr>
          <p:sp>
            <p:nvSpPr>
              <p:cNvPr id="334" name="Freeform: Shape 333">
                <a:extLst>
                  <a:ext uri="{FF2B5EF4-FFF2-40B4-BE49-F238E27FC236}">
                    <a16:creationId xmlns:a16="http://schemas.microsoft.com/office/drawing/2014/main" id="{E2E7A728-7E06-4B0D-B9CD-76A823F21DEE}"/>
                  </a:ext>
                </a:extLst>
              </p:cNvPr>
              <p:cNvSpPr/>
              <p:nvPr/>
            </p:nvSpPr>
            <p:spPr>
              <a:xfrm>
                <a:off x="716908" y="4269040"/>
                <a:ext cx="264135" cy="333644"/>
              </a:xfrm>
              <a:custGeom>
                <a:avLst/>
                <a:gdLst>
                  <a:gd name="connsiteX0" fmla="*/ 1180 w 297504"/>
                  <a:gd name="connsiteY0" fmla="*/ 376584 h 375795"/>
                  <a:gd name="connsiteX1" fmla="*/ 298294 w 297504"/>
                  <a:gd name="connsiteY1" fmla="*/ 376584 h 375795"/>
                  <a:gd name="connsiteX2" fmla="*/ 298294 w 297504"/>
                  <a:gd name="connsiteY2" fmla="*/ 1180 h 375795"/>
                  <a:gd name="connsiteX3" fmla="*/ 1180 w 297504"/>
                  <a:gd name="connsiteY3" fmla="*/ 1180 h 375795"/>
                  <a:gd name="connsiteX4" fmla="*/ 1180 w 297504"/>
                  <a:gd name="connsiteY4" fmla="*/ 376584 h 37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504" h="375795">
                    <a:moveTo>
                      <a:pt x="1180" y="376584"/>
                    </a:moveTo>
                    <a:lnTo>
                      <a:pt x="298294" y="376584"/>
                    </a:lnTo>
                    <a:lnTo>
                      <a:pt x="298294" y="1180"/>
                    </a:lnTo>
                    <a:lnTo>
                      <a:pt x="1180" y="1180"/>
                    </a:lnTo>
                    <a:lnTo>
                      <a:pt x="1180" y="376584"/>
                    </a:lnTo>
                    <a:close/>
                  </a:path>
                </a:pathLst>
              </a:custGeom>
              <a:solidFill>
                <a:srgbClr val="C1C1C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35" name="Freeform: Shape 334">
                <a:extLst>
                  <a:ext uri="{FF2B5EF4-FFF2-40B4-BE49-F238E27FC236}">
                    <a16:creationId xmlns:a16="http://schemas.microsoft.com/office/drawing/2014/main" id="{25004637-78DB-42AE-B53F-1BCEA6BD79A9}"/>
                  </a:ext>
                </a:extLst>
              </p:cNvPr>
              <p:cNvSpPr/>
              <p:nvPr/>
            </p:nvSpPr>
            <p:spPr>
              <a:xfrm>
                <a:off x="770081" y="4501155"/>
                <a:ext cx="159871" cy="34754"/>
              </a:xfrm>
              <a:custGeom>
                <a:avLst/>
                <a:gdLst>
                  <a:gd name="connsiteX0" fmla="*/ 1180 w 180068"/>
                  <a:gd name="connsiteY0" fmla="*/ 40326 h 39145"/>
                  <a:gd name="connsiteX1" fmla="*/ 179292 w 180068"/>
                  <a:gd name="connsiteY1" fmla="*/ 40326 h 39145"/>
                  <a:gd name="connsiteX2" fmla="*/ 179292 w 180068"/>
                  <a:gd name="connsiteY2" fmla="*/ 1180 h 39145"/>
                  <a:gd name="connsiteX3" fmla="*/ 1180 w 180068"/>
                  <a:gd name="connsiteY3" fmla="*/ 1180 h 39145"/>
                  <a:gd name="connsiteX4" fmla="*/ 1180 w 180068"/>
                  <a:gd name="connsiteY4" fmla="*/ 40326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326"/>
                    </a:moveTo>
                    <a:lnTo>
                      <a:pt x="179292" y="40326"/>
                    </a:lnTo>
                    <a:lnTo>
                      <a:pt x="179292" y="1180"/>
                    </a:lnTo>
                    <a:lnTo>
                      <a:pt x="1180" y="1180"/>
                    </a:lnTo>
                    <a:lnTo>
                      <a:pt x="1180" y="40326"/>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36" name="Freeform: Shape 335">
                <a:extLst>
                  <a:ext uri="{FF2B5EF4-FFF2-40B4-BE49-F238E27FC236}">
                    <a16:creationId xmlns:a16="http://schemas.microsoft.com/office/drawing/2014/main" id="{0A035E39-71F9-414D-8491-289510E1140F}"/>
                  </a:ext>
                </a:extLst>
              </p:cNvPr>
              <p:cNvSpPr/>
              <p:nvPr/>
            </p:nvSpPr>
            <p:spPr>
              <a:xfrm>
                <a:off x="770081" y="4448331"/>
                <a:ext cx="159871" cy="34754"/>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37" name="Freeform: Shape 336">
                <a:extLst>
                  <a:ext uri="{FF2B5EF4-FFF2-40B4-BE49-F238E27FC236}">
                    <a16:creationId xmlns:a16="http://schemas.microsoft.com/office/drawing/2014/main" id="{4D2A81CF-6689-4F44-A604-6C525163E74C}"/>
                  </a:ext>
                </a:extLst>
              </p:cNvPr>
              <p:cNvSpPr/>
              <p:nvPr/>
            </p:nvSpPr>
            <p:spPr>
              <a:xfrm>
                <a:off x="770081" y="4395154"/>
                <a:ext cx="159871" cy="34754"/>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38" name="Freeform: Shape 337">
                <a:extLst>
                  <a:ext uri="{FF2B5EF4-FFF2-40B4-BE49-F238E27FC236}">
                    <a16:creationId xmlns:a16="http://schemas.microsoft.com/office/drawing/2014/main" id="{D000E404-FBEB-4EB9-931F-53E84271C72A}"/>
                  </a:ext>
                </a:extLst>
              </p:cNvPr>
              <p:cNvSpPr/>
              <p:nvPr/>
            </p:nvSpPr>
            <p:spPr>
              <a:xfrm>
                <a:off x="770081" y="4341991"/>
                <a:ext cx="159871" cy="34754"/>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grpSp>
        <p:nvGrpSpPr>
          <p:cNvPr id="340" name="IoT">
            <a:extLst>
              <a:ext uri="{FF2B5EF4-FFF2-40B4-BE49-F238E27FC236}">
                <a16:creationId xmlns:a16="http://schemas.microsoft.com/office/drawing/2014/main" id="{80CEB56D-0EB5-411E-83E4-2D1C94105F4F}"/>
              </a:ext>
              <a:ext uri="{C183D7F6-B498-43B3-948B-1728B52AA6E4}">
                <adec:decorative xmlns:adec="http://schemas.microsoft.com/office/drawing/2017/decorative" val="1"/>
              </a:ext>
            </a:extLst>
          </p:cNvPr>
          <p:cNvGrpSpPr/>
          <p:nvPr/>
        </p:nvGrpSpPr>
        <p:grpSpPr>
          <a:xfrm>
            <a:off x="4022764" y="2693803"/>
            <a:ext cx="282782" cy="282781"/>
            <a:chOff x="11072807" y="1222433"/>
            <a:chExt cx="434068" cy="434066"/>
          </a:xfrm>
        </p:grpSpPr>
        <p:sp>
          <p:nvSpPr>
            <p:cNvPr id="341" name="Freeform: Shape 340">
              <a:extLst>
                <a:ext uri="{FF2B5EF4-FFF2-40B4-BE49-F238E27FC236}">
                  <a16:creationId xmlns:a16="http://schemas.microsoft.com/office/drawing/2014/main" id="{76EAD81C-BDB9-4607-B8F4-BE707B1244CF}"/>
                </a:ext>
              </a:extLst>
            </p:cNvPr>
            <p:cNvSpPr/>
            <p:nvPr/>
          </p:nvSpPr>
          <p:spPr>
            <a:xfrm>
              <a:off x="11072775" y="1416024"/>
              <a:ext cx="429593" cy="44749"/>
            </a:xfrm>
            <a:custGeom>
              <a:avLst/>
              <a:gdLst>
                <a:gd name="connsiteX0" fmla="*/ 407739 w 429593"/>
                <a:gd name="connsiteY0" fmla="*/ 1557 h 44749"/>
                <a:gd name="connsiteX1" fmla="*/ 385684 w 429593"/>
                <a:gd name="connsiteY1" fmla="*/ 19397 h 44749"/>
                <a:gd name="connsiteX2" fmla="*/ 46120 w 429593"/>
                <a:gd name="connsiteY2" fmla="*/ 19397 h 44749"/>
                <a:gd name="connsiteX3" fmla="*/ 24064 w 429593"/>
                <a:gd name="connsiteY3" fmla="*/ 1557 h 44749"/>
                <a:gd name="connsiteX4" fmla="*/ 1557 w 429593"/>
                <a:gd name="connsiteY4" fmla="*/ 24064 h 44749"/>
                <a:gd name="connsiteX5" fmla="*/ 24064 w 429593"/>
                <a:gd name="connsiteY5" fmla="*/ 46571 h 44749"/>
                <a:gd name="connsiteX6" fmla="*/ 45593 w 429593"/>
                <a:gd name="connsiteY6" fmla="*/ 30613 h 44749"/>
                <a:gd name="connsiteX7" fmla="*/ 386136 w 429593"/>
                <a:gd name="connsiteY7" fmla="*/ 30613 h 44749"/>
                <a:gd name="connsiteX8" fmla="*/ 407664 w 429593"/>
                <a:gd name="connsiteY8" fmla="*/ 46571 h 44749"/>
                <a:gd name="connsiteX9" fmla="*/ 430171 w 429593"/>
                <a:gd name="connsiteY9" fmla="*/ 24064 h 44749"/>
                <a:gd name="connsiteX10" fmla="*/ 407739 w 429593"/>
                <a:gd name="connsiteY10" fmla="*/ 1557 h 44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593" h="44749">
                  <a:moveTo>
                    <a:pt x="407739" y="1557"/>
                  </a:moveTo>
                  <a:cubicBezTo>
                    <a:pt x="396900" y="1557"/>
                    <a:pt x="387867" y="9235"/>
                    <a:pt x="385684" y="19397"/>
                  </a:cubicBezTo>
                  <a:lnTo>
                    <a:pt x="46120" y="19397"/>
                  </a:lnTo>
                  <a:cubicBezTo>
                    <a:pt x="43937" y="9235"/>
                    <a:pt x="34904" y="1557"/>
                    <a:pt x="24064" y="1557"/>
                  </a:cubicBezTo>
                  <a:cubicBezTo>
                    <a:pt x="11644" y="1557"/>
                    <a:pt x="1557" y="11643"/>
                    <a:pt x="1557" y="24064"/>
                  </a:cubicBezTo>
                  <a:cubicBezTo>
                    <a:pt x="1557" y="36484"/>
                    <a:pt x="11644" y="46571"/>
                    <a:pt x="24064" y="46571"/>
                  </a:cubicBezTo>
                  <a:cubicBezTo>
                    <a:pt x="34226" y="46571"/>
                    <a:pt x="42808" y="39872"/>
                    <a:pt x="45593" y="30613"/>
                  </a:cubicBezTo>
                  <a:lnTo>
                    <a:pt x="386136" y="30613"/>
                  </a:lnTo>
                  <a:cubicBezTo>
                    <a:pt x="388996" y="39872"/>
                    <a:pt x="397578" y="46571"/>
                    <a:pt x="407664" y="46571"/>
                  </a:cubicBezTo>
                  <a:cubicBezTo>
                    <a:pt x="420085" y="46571"/>
                    <a:pt x="430171" y="36484"/>
                    <a:pt x="430171" y="24064"/>
                  </a:cubicBezTo>
                  <a:cubicBezTo>
                    <a:pt x="430322" y="11643"/>
                    <a:pt x="420160" y="1557"/>
                    <a:pt x="407739" y="1557"/>
                  </a:cubicBezTo>
                  <a:close/>
                </a:path>
              </a:pathLst>
            </a:custGeom>
            <a:solidFill>
              <a:srgbClr val="0078D4"/>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42" name="Freeform: Shape 341">
              <a:extLst>
                <a:ext uri="{FF2B5EF4-FFF2-40B4-BE49-F238E27FC236}">
                  <a16:creationId xmlns:a16="http://schemas.microsoft.com/office/drawing/2014/main" id="{0A9D1D52-511A-481D-B625-20A095AC7A06}"/>
                </a:ext>
              </a:extLst>
            </p:cNvPr>
            <p:cNvSpPr/>
            <p:nvPr/>
          </p:nvSpPr>
          <p:spPr>
            <a:xfrm>
              <a:off x="11282865" y="1269925"/>
              <a:ext cx="174522" cy="174521"/>
            </a:xfrm>
            <a:custGeom>
              <a:avLst/>
              <a:gdLst>
                <a:gd name="connsiteX0" fmla="*/ 152107 w 174522"/>
                <a:gd name="connsiteY0" fmla="*/ 1557 h 174521"/>
                <a:gd name="connsiteX1" fmla="*/ 129599 w 174522"/>
                <a:gd name="connsiteY1" fmla="*/ 24064 h 174521"/>
                <a:gd name="connsiteX2" fmla="*/ 132911 w 174522"/>
                <a:gd name="connsiteY2" fmla="*/ 35882 h 174521"/>
                <a:gd name="connsiteX3" fmla="*/ 1557 w 174522"/>
                <a:gd name="connsiteY3" fmla="*/ 167236 h 174521"/>
                <a:gd name="connsiteX4" fmla="*/ 9536 w 174522"/>
                <a:gd name="connsiteY4" fmla="*/ 175215 h 174521"/>
                <a:gd name="connsiteX5" fmla="*/ 141041 w 174522"/>
                <a:gd name="connsiteY5" fmla="*/ 43711 h 174521"/>
                <a:gd name="connsiteX6" fmla="*/ 152107 w 174522"/>
                <a:gd name="connsiteY6" fmla="*/ 46647 h 174521"/>
                <a:gd name="connsiteX7" fmla="*/ 174614 w 174522"/>
                <a:gd name="connsiteY7" fmla="*/ 24140 h 174521"/>
                <a:gd name="connsiteX8" fmla="*/ 152107 w 174522"/>
                <a:gd name="connsiteY8" fmla="*/ 1557 h 17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4522" h="174521">
                  <a:moveTo>
                    <a:pt x="152107" y="1557"/>
                  </a:moveTo>
                  <a:cubicBezTo>
                    <a:pt x="139686" y="1557"/>
                    <a:pt x="129599" y="11644"/>
                    <a:pt x="129599" y="24064"/>
                  </a:cubicBezTo>
                  <a:cubicBezTo>
                    <a:pt x="129599" y="28430"/>
                    <a:pt x="130804" y="32420"/>
                    <a:pt x="132911" y="35882"/>
                  </a:cubicBezTo>
                  <a:lnTo>
                    <a:pt x="1557" y="167236"/>
                  </a:lnTo>
                  <a:lnTo>
                    <a:pt x="9536" y="175215"/>
                  </a:lnTo>
                  <a:lnTo>
                    <a:pt x="141041" y="43711"/>
                  </a:lnTo>
                  <a:cubicBezTo>
                    <a:pt x="144278" y="45593"/>
                    <a:pt x="148117" y="46647"/>
                    <a:pt x="152107" y="46647"/>
                  </a:cubicBezTo>
                  <a:cubicBezTo>
                    <a:pt x="164527" y="46647"/>
                    <a:pt x="174614" y="36560"/>
                    <a:pt x="174614" y="24140"/>
                  </a:cubicBezTo>
                  <a:cubicBezTo>
                    <a:pt x="174689" y="11644"/>
                    <a:pt x="164527" y="1557"/>
                    <a:pt x="152107" y="1557"/>
                  </a:cubicBez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43" name="Freeform: Shape 342">
              <a:extLst>
                <a:ext uri="{FF2B5EF4-FFF2-40B4-BE49-F238E27FC236}">
                  <a16:creationId xmlns:a16="http://schemas.microsoft.com/office/drawing/2014/main" id="{4D9507DE-3800-4DF0-BB21-0369C39A6F7F}"/>
                </a:ext>
              </a:extLst>
            </p:cNvPr>
            <p:cNvSpPr/>
            <p:nvPr/>
          </p:nvSpPr>
          <p:spPr>
            <a:xfrm>
              <a:off x="11118014" y="1442226"/>
              <a:ext cx="165572" cy="165572"/>
            </a:xfrm>
            <a:custGeom>
              <a:avLst/>
              <a:gdLst>
                <a:gd name="connsiteX0" fmla="*/ 159785 w 165572"/>
                <a:gd name="connsiteY0" fmla="*/ 1557 h 165571"/>
                <a:gd name="connsiteX1" fmla="*/ 35656 w 165572"/>
                <a:gd name="connsiteY1" fmla="*/ 125685 h 165571"/>
                <a:gd name="connsiteX2" fmla="*/ 24064 w 165572"/>
                <a:gd name="connsiteY2" fmla="*/ 122448 h 165571"/>
                <a:gd name="connsiteX3" fmla="*/ 1557 w 165572"/>
                <a:gd name="connsiteY3" fmla="*/ 144955 h 165571"/>
                <a:gd name="connsiteX4" fmla="*/ 24064 w 165572"/>
                <a:gd name="connsiteY4" fmla="*/ 167462 h 165571"/>
                <a:gd name="connsiteX5" fmla="*/ 46571 w 165572"/>
                <a:gd name="connsiteY5" fmla="*/ 144955 h 165571"/>
                <a:gd name="connsiteX6" fmla="*/ 43560 w 165572"/>
                <a:gd name="connsiteY6" fmla="*/ 133739 h 165571"/>
                <a:gd name="connsiteX7" fmla="*/ 167763 w 165572"/>
                <a:gd name="connsiteY7" fmla="*/ 9536 h 165571"/>
                <a:gd name="connsiteX8" fmla="*/ 159785 w 165572"/>
                <a:gd name="connsiteY8" fmla="*/ 1557 h 165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572" h="165571">
                  <a:moveTo>
                    <a:pt x="159785" y="1557"/>
                  </a:moveTo>
                  <a:lnTo>
                    <a:pt x="35656" y="125685"/>
                  </a:lnTo>
                  <a:cubicBezTo>
                    <a:pt x="32269" y="123652"/>
                    <a:pt x="28279" y="122448"/>
                    <a:pt x="24064" y="122448"/>
                  </a:cubicBezTo>
                  <a:cubicBezTo>
                    <a:pt x="11644" y="122448"/>
                    <a:pt x="1557" y="132535"/>
                    <a:pt x="1557" y="144955"/>
                  </a:cubicBezTo>
                  <a:cubicBezTo>
                    <a:pt x="1557" y="157375"/>
                    <a:pt x="11644" y="167462"/>
                    <a:pt x="24064" y="167462"/>
                  </a:cubicBezTo>
                  <a:cubicBezTo>
                    <a:pt x="36484" y="167462"/>
                    <a:pt x="46571" y="157375"/>
                    <a:pt x="46571" y="144955"/>
                  </a:cubicBezTo>
                  <a:cubicBezTo>
                    <a:pt x="46571" y="140890"/>
                    <a:pt x="45442" y="137051"/>
                    <a:pt x="43560" y="133739"/>
                  </a:cubicBezTo>
                  <a:lnTo>
                    <a:pt x="167763" y="9536"/>
                  </a:lnTo>
                  <a:lnTo>
                    <a:pt x="159785" y="1557"/>
                  </a:ln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44" name="Freeform: Shape 343">
              <a:extLst>
                <a:ext uri="{FF2B5EF4-FFF2-40B4-BE49-F238E27FC236}">
                  <a16:creationId xmlns:a16="http://schemas.microsoft.com/office/drawing/2014/main" id="{78663553-06AA-4E57-A5DE-FB63C8E59305}"/>
                </a:ext>
              </a:extLst>
            </p:cNvPr>
            <p:cNvSpPr/>
            <p:nvPr/>
          </p:nvSpPr>
          <p:spPr>
            <a:xfrm>
              <a:off x="11117940" y="1269925"/>
              <a:ext cx="340095" cy="340093"/>
            </a:xfrm>
            <a:custGeom>
              <a:avLst/>
              <a:gdLst>
                <a:gd name="connsiteX0" fmla="*/ 317259 w 340094"/>
                <a:gd name="connsiteY0" fmla="*/ 295203 h 340092"/>
                <a:gd name="connsiteX1" fmla="*/ 306194 w 340094"/>
                <a:gd name="connsiteY1" fmla="*/ 298138 h 340092"/>
                <a:gd name="connsiteX2" fmla="*/ 43485 w 340094"/>
                <a:gd name="connsiteY2" fmla="*/ 35431 h 340092"/>
                <a:gd name="connsiteX3" fmla="*/ 46571 w 340094"/>
                <a:gd name="connsiteY3" fmla="*/ 24064 h 340092"/>
                <a:gd name="connsiteX4" fmla="*/ 24064 w 340094"/>
                <a:gd name="connsiteY4" fmla="*/ 1557 h 340092"/>
                <a:gd name="connsiteX5" fmla="*/ 1557 w 340094"/>
                <a:gd name="connsiteY5" fmla="*/ 24064 h 340092"/>
                <a:gd name="connsiteX6" fmla="*/ 24064 w 340094"/>
                <a:gd name="connsiteY6" fmla="*/ 46571 h 340092"/>
                <a:gd name="connsiteX7" fmla="*/ 35581 w 340094"/>
                <a:gd name="connsiteY7" fmla="*/ 43410 h 340092"/>
                <a:gd name="connsiteX8" fmla="*/ 298140 w 340094"/>
                <a:gd name="connsiteY8" fmla="*/ 305967 h 340092"/>
                <a:gd name="connsiteX9" fmla="*/ 294828 w 340094"/>
                <a:gd name="connsiteY9" fmla="*/ 317785 h 340092"/>
                <a:gd name="connsiteX10" fmla="*/ 317335 w 340094"/>
                <a:gd name="connsiteY10" fmla="*/ 340292 h 340092"/>
                <a:gd name="connsiteX11" fmla="*/ 339842 w 340094"/>
                <a:gd name="connsiteY11" fmla="*/ 317785 h 340092"/>
                <a:gd name="connsiteX12" fmla="*/ 317259 w 340094"/>
                <a:gd name="connsiteY12" fmla="*/ 295203 h 34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0094" h="340092">
                  <a:moveTo>
                    <a:pt x="317259" y="295203"/>
                  </a:moveTo>
                  <a:cubicBezTo>
                    <a:pt x="313195" y="295203"/>
                    <a:pt x="309431" y="296257"/>
                    <a:pt x="306194" y="298138"/>
                  </a:cubicBezTo>
                  <a:lnTo>
                    <a:pt x="43485" y="35431"/>
                  </a:lnTo>
                  <a:cubicBezTo>
                    <a:pt x="45442" y="32118"/>
                    <a:pt x="46571" y="28204"/>
                    <a:pt x="46571" y="24064"/>
                  </a:cubicBezTo>
                  <a:cubicBezTo>
                    <a:pt x="46571" y="11644"/>
                    <a:pt x="36484" y="1557"/>
                    <a:pt x="24064" y="1557"/>
                  </a:cubicBezTo>
                  <a:cubicBezTo>
                    <a:pt x="11644" y="1557"/>
                    <a:pt x="1557" y="11644"/>
                    <a:pt x="1557" y="24064"/>
                  </a:cubicBezTo>
                  <a:cubicBezTo>
                    <a:pt x="1557" y="36485"/>
                    <a:pt x="11644" y="46571"/>
                    <a:pt x="24064" y="46571"/>
                  </a:cubicBezTo>
                  <a:cubicBezTo>
                    <a:pt x="28279" y="46571"/>
                    <a:pt x="32194" y="45442"/>
                    <a:pt x="35581" y="43410"/>
                  </a:cubicBezTo>
                  <a:lnTo>
                    <a:pt x="298140" y="305967"/>
                  </a:lnTo>
                  <a:cubicBezTo>
                    <a:pt x="296032" y="309430"/>
                    <a:pt x="294828" y="313419"/>
                    <a:pt x="294828" y="317785"/>
                  </a:cubicBezTo>
                  <a:cubicBezTo>
                    <a:pt x="294828" y="330205"/>
                    <a:pt x="304914" y="340292"/>
                    <a:pt x="317335" y="340292"/>
                  </a:cubicBezTo>
                  <a:cubicBezTo>
                    <a:pt x="329755" y="340292"/>
                    <a:pt x="339842" y="330205"/>
                    <a:pt x="339842" y="317785"/>
                  </a:cubicBezTo>
                  <a:cubicBezTo>
                    <a:pt x="339767" y="305365"/>
                    <a:pt x="329680" y="295203"/>
                    <a:pt x="317259" y="295203"/>
                  </a:cubicBez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45" name="Freeform: Shape 344">
              <a:extLst>
                <a:ext uri="{FF2B5EF4-FFF2-40B4-BE49-F238E27FC236}">
                  <a16:creationId xmlns:a16="http://schemas.microsoft.com/office/drawing/2014/main" id="{29A0BF42-0867-496B-A759-324E75285182}"/>
                </a:ext>
              </a:extLst>
            </p:cNvPr>
            <p:cNvSpPr/>
            <p:nvPr/>
          </p:nvSpPr>
          <p:spPr>
            <a:xfrm>
              <a:off x="11264800" y="1225438"/>
              <a:ext cx="44749" cy="429591"/>
            </a:xfrm>
            <a:custGeom>
              <a:avLst/>
              <a:gdLst>
                <a:gd name="connsiteX0" fmla="*/ 29860 w 44749"/>
                <a:gd name="connsiteY0" fmla="*/ 385532 h 429591"/>
                <a:gd name="connsiteX1" fmla="*/ 29860 w 44749"/>
                <a:gd name="connsiteY1" fmla="*/ 45818 h 429591"/>
                <a:gd name="connsiteX2" fmla="*/ 46571 w 44749"/>
                <a:gd name="connsiteY2" fmla="*/ 24064 h 429591"/>
                <a:gd name="connsiteX3" fmla="*/ 24064 w 44749"/>
                <a:gd name="connsiteY3" fmla="*/ 1557 h 429591"/>
                <a:gd name="connsiteX4" fmla="*/ 1557 w 44749"/>
                <a:gd name="connsiteY4" fmla="*/ 24064 h 429591"/>
                <a:gd name="connsiteX5" fmla="*/ 18644 w 44749"/>
                <a:gd name="connsiteY5" fmla="*/ 45969 h 429591"/>
                <a:gd name="connsiteX6" fmla="*/ 18644 w 44749"/>
                <a:gd name="connsiteY6" fmla="*/ 385456 h 429591"/>
                <a:gd name="connsiteX7" fmla="*/ 1557 w 44749"/>
                <a:gd name="connsiteY7" fmla="*/ 407361 h 429591"/>
                <a:gd name="connsiteX8" fmla="*/ 24064 w 44749"/>
                <a:gd name="connsiteY8" fmla="*/ 429869 h 429591"/>
                <a:gd name="connsiteX9" fmla="*/ 46571 w 44749"/>
                <a:gd name="connsiteY9" fmla="*/ 407361 h 429591"/>
                <a:gd name="connsiteX10" fmla="*/ 29860 w 44749"/>
                <a:gd name="connsiteY10" fmla="*/ 385532 h 42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749" h="429591">
                  <a:moveTo>
                    <a:pt x="29860" y="385532"/>
                  </a:moveTo>
                  <a:lnTo>
                    <a:pt x="29860" y="45818"/>
                  </a:lnTo>
                  <a:cubicBezTo>
                    <a:pt x="39495" y="43259"/>
                    <a:pt x="46571" y="34452"/>
                    <a:pt x="46571" y="24064"/>
                  </a:cubicBezTo>
                  <a:cubicBezTo>
                    <a:pt x="46571" y="11644"/>
                    <a:pt x="36484" y="1557"/>
                    <a:pt x="24064" y="1557"/>
                  </a:cubicBezTo>
                  <a:cubicBezTo>
                    <a:pt x="11643" y="1557"/>
                    <a:pt x="1557" y="11644"/>
                    <a:pt x="1557" y="24064"/>
                  </a:cubicBezTo>
                  <a:cubicBezTo>
                    <a:pt x="1557" y="34602"/>
                    <a:pt x="8858" y="43485"/>
                    <a:pt x="18644" y="45969"/>
                  </a:cubicBezTo>
                  <a:lnTo>
                    <a:pt x="18644" y="385456"/>
                  </a:lnTo>
                  <a:cubicBezTo>
                    <a:pt x="8858" y="387865"/>
                    <a:pt x="1557" y="396748"/>
                    <a:pt x="1557" y="407361"/>
                  </a:cubicBezTo>
                  <a:cubicBezTo>
                    <a:pt x="1557" y="419782"/>
                    <a:pt x="11643" y="429869"/>
                    <a:pt x="24064" y="429869"/>
                  </a:cubicBezTo>
                  <a:cubicBezTo>
                    <a:pt x="36484" y="429869"/>
                    <a:pt x="46571" y="419782"/>
                    <a:pt x="46571" y="407361"/>
                  </a:cubicBezTo>
                  <a:cubicBezTo>
                    <a:pt x="46571" y="396898"/>
                    <a:pt x="39495" y="388091"/>
                    <a:pt x="29860" y="385532"/>
                  </a:cubicBezTo>
                  <a:close/>
                </a:path>
              </a:pathLst>
            </a:custGeom>
            <a:solidFill>
              <a:srgbClr val="0078D4"/>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46" name="Freeform: Shape 345">
              <a:extLst>
                <a:ext uri="{FF2B5EF4-FFF2-40B4-BE49-F238E27FC236}">
                  <a16:creationId xmlns:a16="http://schemas.microsoft.com/office/drawing/2014/main" id="{556C2CE9-FB9C-4C61-8C4C-05D8BACC2792}"/>
                </a:ext>
              </a:extLst>
            </p:cNvPr>
            <p:cNvSpPr/>
            <p:nvPr/>
          </p:nvSpPr>
          <p:spPr>
            <a:xfrm>
              <a:off x="11241844" y="1393300"/>
              <a:ext cx="89499" cy="89498"/>
            </a:xfrm>
            <a:custGeom>
              <a:avLst/>
              <a:gdLst>
                <a:gd name="connsiteX0" fmla="*/ 91736 w 89498"/>
                <a:gd name="connsiteY0" fmla="*/ 46647 h 89498"/>
                <a:gd name="connsiteX1" fmla="*/ 46646 w 89498"/>
                <a:gd name="connsiteY1" fmla="*/ 91736 h 89498"/>
                <a:gd name="connsiteX2" fmla="*/ 1557 w 89498"/>
                <a:gd name="connsiteY2" fmla="*/ 46647 h 89498"/>
                <a:gd name="connsiteX3" fmla="*/ 46646 w 89498"/>
                <a:gd name="connsiteY3" fmla="*/ 1557 h 89498"/>
                <a:gd name="connsiteX4" fmla="*/ 91736 w 89498"/>
                <a:gd name="connsiteY4" fmla="*/ 46647 h 89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498" h="89498">
                  <a:moveTo>
                    <a:pt x="91736" y="46647"/>
                  </a:moveTo>
                  <a:cubicBezTo>
                    <a:pt x="91736" y="71562"/>
                    <a:pt x="71562" y="91736"/>
                    <a:pt x="46646" y="91736"/>
                  </a:cubicBezTo>
                  <a:cubicBezTo>
                    <a:pt x="21730" y="91736"/>
                    <a:pt x="1557" y="71562"/>
                    <a:pt x="1557" y="46647"/>
                  </a:cubicBezTo>
                  <a:cubicBezTo>
                    <a:pt x="1557" y="21731"/>
                    <a:pt x="21730" y="1557"/>
                    <a:pt x="46646" y="1557"/>
                  </a:cubicBezTo>
                  <a:cubicBezTo>
                    <a:pt x="71562" y="1557"/>
                    <a:pt x="91736" y="21731"/>
                    <a:pt x="91736" y="46647"/>
                  </a:cubicBez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348" name="Group 347">
            <a:extLst>
              <a:ext uri="{FF2B5EF4-FFF2-40B4-BE49-F238E27FC236}">
                <a16:creationId xmlns:a16="http://schemas.microsoft.com/office/drawing/2014/main" id="{A7BBA9EA-FE77-44C6-808C-74A883C370FA}"/>
              </a:ext>
              <a:ext uri="{C183D7F6-B498-43B3-948B-1728B52AA6E4}">
                <adec:decorative xmlns:adec="http://schemas.microsoft.com/office/drawing/2017/decorative" val="1"/>
              </a:ext>
            </a:extLst>
          </p:cNvPr>
          <p:cNvGrpSpPr/>
          <p:nvPr/>
        </p:nvGrpSpPr>
        <p:grpSpPr>
          <a:xfrm>
            <a:off x="7602928" y="2664310"/>
            <a:ext cx="261749" cy="341728"/>
            <a:chOff x="7332809" y="3100275"/>
            <a:chExt cx="342900" cy="447675"/>
          </a:xfrm>
        </p:grpSpPr>
        <p:grpSp>
          <p:nvGrpSpPr>
            <p:cNvPr id="349" name="Graphic 13">
              <a:extLst>
                <a:ext uri="{FF2B5EF4-FFF2-40B4-BE49-F238E27FC236}">
                  <a16:creationId xmlns:a16="http://schemas.microsoft.com/office/drawing/2014/main" id="{70EDAA62-EFFA-47B5-9DED-514EAF66938A}"/>
                </a:ext>
              </a:extLst>
            </p:cNvPr>
            <p:cNvGrpSpPr/>
            <p:nvPr/>
          </p:nvGrpSpPr>
          <p:grpSpPr>
            <a:xfrm>
              <a:off x="7332809" y="3100275"/>
              <a:ext cx="342900" cy="447675"/>
              <a:chOff x="7295007" y="3199270"/>
              <a:chExt cx="342900" cy="447675"/>
            </a:xfrm>
          </p:grpSpPr>
          <p:sp>
            <p:nvSpPr>
              <p:cNvPr id="354" name="Freeform: Shape 353">
                <a:extLst>
                  <a:ext uri="{FF2B5EF4-FFF2-40B4-BE49-F238E27FC236}">
                    <a16:creationId xmlns:a16="http://schemas.microsoft.com/office/drawing/2014/main" id="{FB00FDE6-5CAE-4038-8252-DAB2B976A8DC}"/>
                  </a:ext>
                </a:extLst>
              </p:cNvPr>
              <p:cNvSpPr/>
              <p:nvPr/>
            </p:nvSpPr>
            <p:spPr>
              <a:xfrm>
                <a:off x="7295007" y="3277565"/>
                <a:ext cx="346805" cy="365093"/>
              </a:xfrm>
              <a:custGeom>
                <a:avLst/>
                <a:gdLst>
                  <a:gd name="connsiteX0" fmla="*/ 346805 w 346805"/>
                  <a:gd name="connsiteY0" fmla="*/ 198215 h 365093"/>
                  <a:gd name="connsiteX1" fmla="*/ 346805 w 346805"/>
                  <a:gd name="connsiteY1" fmla="*/ 62770 h 365093"/>
                  <a:gd name="connsiteX2" fmla="*/ 284036 w 346805"/>
                  <a:gd name="connsiteY2" fmla="*/ 0 h 365093"/>
                  <a:gd name="connsiteX3" fmla="*/ 214313 w 346805"/>
                  <a:gd name="connsiteY3" fmla="*/ 0 h 365093"/>
                  <a:gd name="connsiteX4" fmla="*/ 195263 w 346805"/>
                  <a:gd name="connsiteY4" fmla="*/ 0 h 365093"/>
                  <a:gd name="connsiteX5" fmla="*/ 62675 w 346805"/>
                  <a:gd name="connsiteY5" fmla="*/ 0 h 365093"/>
                  <a:gd name="connsiteX6" fmla="*/ 0 w 346805"/>
                  <a:gd name="connsiteY6" fmla="*/ 62770 h 365093"/>
                  <a:gd name="connsiteX7" fmla="*/ 0 w 346805"/>
                  <a:gd name="connsiteY7" fmla="*/ 198215 h 365093"/>
                  <a:gd name="connsiteX8" fmla="*/ 9525 w 346805"/>
                  <a:gd name="connsiteY8" fmla="*/ 207740 h 365093"/>
                  <a:gd name="connsiteX9" fmla="*/ 131445 w 346805"/>
                  <a:gd name="connsiteY9" fmla="*/ 207740 h 365093"/>
                  <a:gd name="connsiteX10" fmla="*/ 131445 w 346805"/>
                  <a:gd name="connsiteY10" fmla="*/ 355568 h 365093"/>
                  <a:gd name="connsiteX11" fmla="*/ 140970 w 346805"/>
                  <a:gd name="connsiteY11" fmla="*/ 365093 h 365093"/>
                  <a:gd name="connsiteX12" fmla="*/ 205835 w 346805"/>
                  <a:gd name="connsiteY12" fmla="*/ 365093 h 365093"/>
                  <a:gd name="connsiteX13" fmla="*/ 215360 w 346805"/>
                  <a:gd name="connsiteY13" fmla="*/ 355568 h 365093"/>
                  <a:gd name="connsiteX14" fmla="*/ 215360 w 346805"/>
                  <a:gd name="connsiteY14" fmla="*/ 207740 h 365093"/>
                  <a:gd name="connsiteX15" fmla="*/ 337280 w 346805"/>
                  <a:gd name="connsiteY15" fmla="*/ 207740 h 365093"/>
                  <a:gd name="connsiteX16" fmla="*/ 346805 w 346805"/>
                  <a:gd name="connsiteY16" fmla="*/ 198215 h 365093"/>
                  <a:gd name="connsiteX17" fmla="*/ 106394 w 346805"/>
                  <a:gd name="connsiteY17" fmla="*/ 188690 h 365093"/>
                  <a:gd name="connsiteX18" fmla="*/ 19050 w 346805"/>
                  <a:gd name="connsiteY18" fmla="*/ 188690 h 365093"/>
                  <a:gd name="connsiteX19" fmla="*/ 19050 w 346805"/>
                  <a:gd name="connsiteY19" fmla="*/ 62770 h 365093"/>
                  <a:gd name="connsiteX20" fmla="*/ 62675 w 346805"/>
                  <a:gd name="connsiteY20" fmla="*/ 19050 h 365093"/>
                  <a:gd name="connsiteX21" fmla="*/ 106394 w 346805"/>
                  <a:gd name="connsiteY21" fmla="*/ 62770 h 365093"/>
                  <a:gd name="connsiteX22" fmla="*/ 106394 w 346805"/>
                  <a:gd name="connsiteY22" fmla="*/ 188690 h 365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46805" h="365093">
                    <a:moveTo>
                      <a:pt x="346805" y="198215"/>
                    </a:moveTo>
                    <a:lnTo>
                      <a:pt x="346805" y="62770"/>
                    </a:lnTo>
                    <a:cubicBezTo>
                      <a:pt x="346805" y="28099"/>
                      <a:pt x="318611" y="0"/>
                      <a:pt x="284036" y="0"/>
                    </a:cubicBezTo>
                    <a:lnTo>
                      <a:pt x="214313" y="0"/>
                    </a:lnTo>
                    <a:lnTo>
                      <a:pt x="195263" y="0"/>
                    </a:lnTo>
                    <a:lnTo>
                      <a:pt x="62675" y="0"/>
                    </a:lnTo>
                    <a:cubicBezTo>
                      <a:pt x="28099" y="0"/>
                      <a:pt x="0" y="28099"/>
                      <a:pt x="0" y="62770"/>
                    </a:cubicBezTo>
                    <a:lnTo>
                      <a:pt x="0" y="198215"/>
                    </a:lnTo>
                    <a:cubicBezTo>
                      <a:pt x="0" y="203549"/>
                      <a:pt x="4286" y="207740"/>
                      <a:pt x="9525" y="207740"/>
                    </a:cubicBezTo>
                    <a:lnTo>
                      <a:pt x="131445" y="207740"/>
                    </a:lnTo>
                    <a:lnTo>
                      <a:pt x="131445" y="355568"/>
                    </a:lnTo>
                    <a:cubicBezTo>
                      <a:pt x="131445" y="360807"/>
                      <a:pt x="135731" y="365093"/>
                      <a:pt x="140970" y="365093"/>
                    </a:cubicBezTo>
                    <a:lnTo>
                      <a:pt x="205835" y="365093"/>
                    </a:lnTo>
                    <a:cubicBezTo>
                      <a:pt x="211074" y="365093"/>
                      <a:pt x="215360" y="360807"/>
                      <a:pt x="215360" y="355568"/>
                    </a:cubicBezTo>
                    <a:lnTo>
                      <a:pt x="215360" y="207740"/>
                    </a:lnTo>
                    <a:lnTo>
                      <a:pt x="337280" y="207740"/>
                    </a:lnTo>
                    <a:cubicBezTo>
                      <a:pt x="342519" y="207740"/>
                      <a:pt x="346805" y="203549"/>
                      <a:pt x="346805" y="198215"/>
                    </a:cubicBezTo>
                    <a:close/>
                    <a:moveTo>
                      <a:pt x="106394" y="188690"/>
                    </a:moveTo>
                    <a:lnTo>
                      <a:pt x="19050" y="188690"/>
                    </a:lnTo>
                    <a:lnTo>
                      <a:pt x="19050" y="62770"/>
                    </a:lnTo>
                    <a:cubicBezTo>
                      <a:pt x="19050" y="38671"/>
                      <a:pt x="38672" y="19050"/>
                      <a:pt x="62675" y="19050"/>
                    </a:cubicBezTo>
                    <a:cubicBezTo>
                      <a:pt x="86773" y="19050"/>
                      <a:pt x="106394" y="38671"/>
                      <a:pt x="106394" y="62770"/>
                    </a:cubicBezTo>
                    <a:lnTo>
                      <a:pt x="106394" y="188690"/>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55" name="Freeform: Shape 354">
                <a:extLst>
                  <a:ext uri="{FF2B5EF4-FFF2-40B4-BE49-F238E27FC236}">
                    <a16:creationId xmlns:a16="http://schemas.microsoft.com/office/drawing/2014/main" id="{E448F5C2-4094-46EC-90B1-CED2EA94789F}"/>
                  </a:ext>
                </a:extLst>
              </p:cNvPr>
              <p:cNvSpPr/>
              <p:nvPr/>
            </p:nvSpPr>
            <p:spPr>
              <a:xfrm>
                <a:off x="7481030" y="3199270"/>
                <a:ext cx="20097" cy="155352"/>
              </a:xfrm>
              <a:custGeom>
                <a:avLst/>
                <a:gdLst>
                  <a:gd name="connsiteX0" fmla="*/ 0 w 20097"/>
                  <a:gd name="connsiteY0" fmla="*/ 0 h 155352"/>
                  <a:gd name="connsiteX1" fmla="*/ 20098 w 20097"/>
                  <a:gd name="connsiteY1" fmla="*/ 0 h 155352"/>
                  <a:gd name="connsiteX2" fmla="*/ 20098 w 20097"/>
                  <a:gd name="connsiteY2" fmla="*/ 155353 h 155352"/>
                  <a:gd name="connsiteX3" fmla="*/ 0 w 20097"/>
                  <a:gd name="connsiteY3" fmla="*/ 155353 h 155352"/>
                </a:gdLst>
                <a:ahLst/>
                <a:cxnLst>
                  <a:cxn ang="0">
                    <a:pos x="connsiteX0" y="connsiteY0"/>
                  </a:cxn>
                  <a:cxn ang="0">
                    <a:pos x="connsiteX1" y="connsiteY1"/>
                  </a:cxn>
                  <a:cxn ang="0">
                    <a:pos x="connsiteX2" y="connsiteY2"/>
                  </a:cxn>
                  <a:cxn ang="0">
                    <a:pos x="connsiteX3" y="connsiteY3"/>
                  </a:cxn>
                </a:cxnLst>
                <a:rect l="l" t="t" r="r" b="b"/>
                <a:pathLst>
                  <a:path w="20097" h="155352">
                    <a:moveTo>
                      <a:pt x="0" y="0"/>
                    </a:moveTo>
                    <a:lnTo>
                      <a:pt x="20098" y="0"/>
                    </a:lnTo>
                    <a:lnTo>
                      <a:pt x="20098" y="155353"/>
                    </a:lnTo>
                    <a:lnTo>
                      <a:pt x="0" y="155353"/>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56" name="Freeform: Shape 355">
                <a:extLst>
                  <a:ext uri="{FF2B5EF4-FFF2-40B4-BE49-F238E27FC236}">
                    <a16:creationId xmlns:a16="http://schemas.microsoft.com/office/drawing/2014/main" id="{4F8163D3-3484-4AB4-ADED-A4DF56BEFC85}"/>
                  </a:ext>
                </a:extLst>
              </p:cNvPr>
              <p:cNvSpPr/>
              <p:nvPr/>
            </p:nvSpPr>
            <p:spPr>
              <a:xfrm>
                <a:off x="7481030" y="3199270"/>
                <a:ext cx="101822" cy="65341"/>
              </a:xfrm>
              <a:custGeom>
                <a:avLst/>
                <a:gdLst>
                  <a:gd name="connsiteX0" fmla="*/ 0 w 101822"/>
                  <a:gd name="connsiteY0" fmla="*/ 0 h 65341"/>
                  <a:gd name="connsiteX1" fmla="*/ 101822 w 101822"/>
                  <a:gd name="connsiteY1" fmla="*/ 0 h 65341"/>
                  <a:gd name="connsiteX2" fmla="*/ 101822 w 101822"/>
                  <a:gd name="connsiteY2" fmla="*/ 65342 h 65341"/>
                  <a:gd name="connsiteX3" fmla="*/ 0 w 101822"/>
                  <a:gd name="connsiteY3" fmla="*/ 65342 h 65341"/>
                </a:gdLst>
                <a:ahLst/>
                <a:cxnLst>
                  <a:cxn ang="0">
                    <a:pos x="connsiteX0" y="connsiteY0"/>
                  </a:cxn>
                  <a:cxn ang="0">
                    <a:pos x="connsiteX1" y="connsiteY1"/>
                  </a:cxn>
                  <a:cxn ang="0">
                    <a:pos x="connsiteX2" y="connsiteY2"/>
                  </a:cxn>
                  <a:cxn ang="0">
                    <a:pos x="connsiteX3" y="connsiteY3"/>
                  </a:cxn>
                </a:cxnLst>
                <a:rect l="l" t="t" r="r" b="b"/>
                <a:pathLst>
                  <a:path w="101822" h="65341">
                    <a:moveTo>
                      <a:pt x="0" y="0"/>
                    </a:moveTo>
                    <a:lnTo>
                      <a:pt x="101822" y="0"/>
                    </a:lnTo>
                    <a:lnTo>
                      <a:pt x="101822" y="65342"/>
                    </a:lnTo>
                    <a:lnTo>
                      <a:pt x="0" y="65342"/>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350" name="gears 1" descr="gears, process, precision, productivity, mechanical">
              <a:extLst>
                <a:ext uri="{FF2B5EF4-FFF2-40B4-BE49-F238E27FC236}">
                  <a16:creationId xmlns:a16="http://schemas.microsoft.com/office/drawing/2014/main" id="{5FDB62FC-D56D-45E2-9CC2-1829614F538C}"/>
                </a:ext>
              </a:extLst>
            </p:cNvPr>
            <p:cNvGrpSpPr>
              <a:grpSpLocks noChangeAspect="1"/>
            </p:cNvGrpSpPr>
            <p:nvPr/>
          </p:nvGrpSpPr>
          <p:grpSpPr bwMode="auto">
            <a:xfrm>
              <a:off x="7493543" y="3259727"/>
              <a:ext cx="114551" cy="92016"/>
              <a:chOff x="1682" y="3095"/>
              <a:chExt cx="244" cy="196"/>
            </a:xfrm>
          </p:grpSpPr>
          <p:sp>
            <p:nvSpPr>
              <p:cNvPr id="351" name="AutoShape 151">
                <a:extLst>
                  <a:ext uri="{FF2B5EF4-FFF2-40B4-BE49-F238E27FC236}">
                    <a16:creationId xmlns:a16="http://schemas.microsoft.com/office/drawing/2014/main" id="{54A3CF7D-0DE6-4F02-8115-C1D75982E123}"/>
                  </a:ext>
                </a:extLst>
              </p:cNvPr>
              <p:cNvSpPr>
                <a:spLocks noChangeAspect="1" noChangeArrowheads="1" noTextEdit="1"/>
              </p:cNvSpPr>
              <p:nvPr/>
            </p:nvSpPr>
            <p:spPr bwMode="auto">
              <a:xfrm>
                <a:off x="1682" y="3095"/>
                <a:ext cx="244"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52" name="Freeform 153">
                <a:extLst>
                  <a:ext uri="{FF2B5EF4-FFF2-40B4-BE49-F238E27FC236}">
                    <a16:creationId xmlns:a16="http://schemas.microsoft.com/office/drawing/2014/main" id="{0BF5398B-1096-4684-A7E2-D6217B29CAF1}"/>
                  </a:ext>
                </a:extLst>
              </p:cNvPr>
              <p:cNvSpPr>
                <a:spLocks noEditPoints="1"/>
              </p:cNvSpPr>
              <p:nvPr/>
            </p:nvSpPr>
            <p:spPr bwMode="auto">
              <a:xfrm>
                <a:off x="1810" y="3094"/>
                <a:ext cx="115" cy="113"/>
              </a:xfrm>
              <a:custGeom>
                <a:avLst/>
                <a:gdLst>
                  <a:gd name="T0" fmla="*/ 68 w 79"/>
                  <a:gd name="T1" fmla="*/ 36 h 78"/>
                  <a:gd name="T2" fmla="*/ 66 w 79"/>
                  <a:gd name="T3" fmla="*/ 26 h 78"/>
                  <a:gd name="T4" fmla="*/ 72 w 79"/>
                  <a:gd name="T5" fmla="*/ 18 h 78"/>
                  <a:gd name="T6" fmla="*/ 66 w 79"/>
                  <a:gd name="T7" fmla="*/ 11 h 78"/>
                  <a:gd name="T8" fmla="*/ 57 w 79"/>
                  <a:gd name="T9" fmla="*/ 16 h 78"/>
                  <a:gd name="T10" fmla="*/ 49 w 79"/>
                  <a:gd name="T11" fmla="*/ 12 h 78"/>
                  <a:gd name="T12" fmla="*/ 48 w 79"/>
                  <a:gd name="T13" fmla="*/ 1 h 78"/>
                  <a:gd name="T14" fmla="*/ 38 w 79"/>
                  <a:gd name="T15" fmla="*/ 0 h 78"/>
                  <a:gd name="T16" fmla="*/ 35 w 79"/>
                  <a:gd name="T17" fmla="*/ 11 h 78"/>
                  <a:gd name="T18" fmla="*/ 26 w 79"/>
                  <a:gd name="T19" fmla="*/ 13 h 78"/>
                  <a:gd name="T20" fmla="*/ 18 w 79"/>
                  <a:gd name="T21" fmla="*/ 6 h 78"/>
                  <a:gd name="T22" fmla="*/ 11 w 79"/>
                  <a:gd name="T23" fmla="*/ 12 h 78"/>
                  <a:gd name="T24" fmla="*/ 16 w 79"/>
                  <a:gd name="T25" fmla="*/ 22 h 78"/>
                  <a:gd name="T26" fmla="*/ 11 w 79"/>
                  <a:gd name="T27" fmla="*/ 30 h 78"/>
                  <a:gd name="T28" fmla="*/ 1 w 79"/>
                  <a:gd name="T29" fmla="*/ 31 h 78"/>
                  <a:gd name="T30" fmla="*/ 0 w 79"/>
                  <a:gd name="T31" fmla="*/ 40 h 78"/>
                  <a:gd name="T32" fmla="*/ 10 w 79"/>
                  <a:gd name="T33" fmla="*/ 43 h 78"/>
                  <a:gd name="T34" fmla="*/ 13 w 79"/>
                  <a:gd name="T35" fmla="*/ 52 h 78"/>
                  <a:gd name="T36" fmla="*/ 6 w 79"/>
                  <a:gd name="T37" fmla="*/ 60 h 78"/>
                  <a:gd name="T38" fmla="*/ 12 w 79"/>
                  <a:gd name="T39" fmla="*/ 67 h 78"/>
                  <a:gd name="T40" fmla="*/ 22 w 79"/>
                  <a:gd name="T41" fmla="*/ 62 h 78"/>
                  <a:gd name="T42" fmla="*/ 30 w 79"/>
                  <a:gd name="T43" fmla="*/ 66 h 78"/>
                  <a:gd name="T44" fmla="*/ 31 w 79"/>
                  <a:gd name="T45" fmla="*/ 77 h 78"/>
                  <a:gd name="T46" fmla="*/ 40 w 79"/>
                  <a:gd name="T47" fmla="*/ 78 h 78"/>
                  <a:gd name="T48" fmla="*/ 43 w 79"/>
                  <a:gd name="T49" fmla="*/ 67 h 78"/>
                  <a:gd name="T50" fmla="*/ 52 w 79"/>
                  <a:gd name="T51" fmla="*/ 65 h 78"/>
                  <a:gd name="T52" fmla="*/ 61 w 79"/>
                  <a:gd name="T53" fmla="*/ 72 h 78"/>
                  <a:gd name="T54" fmla="*/ 68 w 79"/>
                  <a:gd name="T55" fmla="*/ 66 h 78"/>
                  <a:gd name="T56" fmla="*/ 63 w 79"/>
                  <a:gd name="T57" fmla="*/ 56 h 78"/>
                  <a:gd name="T58" fmla="*/ 68 w 79"/>
                  <a:gd name="T59" fmla="*/ 48 h 78"/>
                  <a:gd name="T60" fmla="*/ 78 w 79"/>
                  <a:gd name="T61" fmla="*/ 47 h 78"/>
                  <a:gd name="T62" fmla="*/ 79 w 79"/>
                  <a:gd name="T63" fmla="*/ 38 h 78"/>
                  <a:gd name="T64" fmla="*/ 68 w 79"/>
                  <a:gd name="T65" fmla="*/ 36 h 78"/>
                  <a:gd name="T66" fmla="*/ 44 w 79"/>
                  <a:gd name="T67" fmla="*/ 56 h 78"/>
                  <a:gd name="T68" fmla="*/ 22 w 79"/>
                  <a:gd name="T69" fmla="*/ 45 h 78"/>
                  <a:gd name="T70" fmla="*/ 34 w 79"/>
                  <a:gd name="T71" fmla="*/ 23 h 78"/>
                  <a:gd name="T72" fmla="*/ 55 w 79"/>
                  <a:gd name="T73" fmla="*/ 34 h 78"/>
                  <a:gd name="T74" fmla="*/ 44 w 79"/>
                  <a:gd name="T75" fmla="*/ 5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 h="78">
                    <a:moveTo>
                      <a:pt x="68" y="36"/>
                    </a:moveTo>
                    <a:cubicBezTo>
                      <a:pt x="68" y="32"/>
                      <a:pt x="67" y="29"/>
                      <a:pt x="66" y="26"/>
                    </a:cubicBezTo>
                    <a:cubicBezTo>
                      <a:pt x="67" y="26"/>
                      <a:pt x="72" y="18"/>
                      <a:pt x="72" y="18"/>
                    </a:cubicBezTo>
                    <a:cubicBezTo>
                      <a:pt x="66" y="11"/>
                      <a:pt x="66" y="11"/>
                      <a:pt x="66" y="11"/>
                    </a:cubicBezTo>
                    <a:cubicBezTo>
                      <a:pt x="66" y="11"/>
                      <a:pt x="57" y="15"/>
                      <a:pt x="57" y="16"/>
                    </a:cubicBezTo>
                    <a:cubicBezTo>
                      <a:pt x="54" y="14"/>
                      <a:pt x="52" y="13"/>
                      <a:pt x="49" y="12"/>
                    </a:cubicBezTo>
                    <a:cubicBezTo>
                      <a:pt x="49" y="11"/>
                      <a:pt x="48" y="1"/>
                      <a:pt x="48" y="1"/>
                    </a:cubicBezTo>
                    <a:cubicBezTo>
                      <a:pt x="38" y="0"/>
                      <a:pt x="38" y="0"/>
                      <a:pt x="38" y="0"/>
                    </a:cubicBezTo>
                    <a:cubicBezTo>
                      <a:pt x="38" y="0"/>
                      <a:pt x="35" y="10"/>
                      <a:pt x="35" y="11"/>
                    </a:cubicBezTo>
                    <a:cubicBezTo>
                      <a:pt x="32" y="11"/>
                      <a:pt x="29" y="12"/>
                      <a:pt x="26" y="13"/>
                    </a:cubicBezTo>
                    <a:cubicBezTo>
                      <a:pt x="26" y="12"/>
                      <a:pt x="18" y="6"/>
                      <a:pt x="18" y="6"/>
                    </a:cubicBezTo>
                    <a:cubicBezTo>
                      <a:pt x="11" y="12"/>
                      <a:pt x="11" y="12"/>
                      <a:pt x="11" y="12"/>
                    </a:cubicBezTo>
                    <a:cubicBezTo>
                      <a:pt x="11" y="12"/>
                      <a:pt x="15" y="21"/>
                      <a:pt x="16" y="22"/>
                    </a:cubicBezTo>
                    <a:cubicBezTo>
                      <a:pt x="14" y="24"/>
                      <a:pt x="12" y="27"/>
                      <a:pt x="11" y="30"/>
                    </a:cubicBezTo>
                    <a:cubicBezTo>
                      <a:pt x="10" y="30"/>
                      <a:pt x="1" y="31"/>
                      <a:pt x="1" y="31"/>
                    </a:cubicBezTo>
                    <a:cubicBezTo>
                      <a:pt x="0" y="40"/>
                      <a:pt x="0" y="40"/>
                      <a:pt x="0" y="40"/>
                    </a:cubicBezTo>
                    <a:cubicBezTo>
                      <a:pt x="0" y="40"/>
                      <a:pt x="9" y="43"/>
                      <a:pt x="10" y="43"/>
                    </a:cubicBezTo>
                    <a:cubicBezTo>
                      <a:pt x="10" y="46"/>
                      <a:pt x="12" y="49"/>
                      <a:pt x="13" y="52"/>
                    </a:cubicBezTo>
                    <a:cubicBezTo>
                      <a:pt x="12" y="53"/>
                      <a:pt x="6" y="60"/>
                      <a:pt x="6" y="60"/>
                    </a:cubicBezTo>
                    <a:cubicBezTo>
                      <a:pt x="12" y="67"/>
                      <a:pt x="12" y="67"/>
                      <a:pt x="12" y="67"/>
                    </a:cubicBezTo>
                    <a:cubicBezTo>
                      <a:pt x="12" y="67"/>
                      <a:pt x="21" y="63"/>
                      <a:pt x="22" y="62"/>
                    </a:cubicBezTo>
                    <a:cubicBezTo>
                      <a:pt x="24" y="64"/>
                      <a:pt x="27" y="65"/>
                      <a:pt x="30" y="66"/>
                    </a:cubicBezTo>
                    <a:cubicBezTo>
                      <a:pt x="30" y="66"/>
                      <a:pt x="31" y="77"/>
                      <a:pt x="31" y="77"/>
                    </a:cubicBezTo>
                    <a:cubicBezTo>
                      <a:pt x="40" y="78"/>
                      <a:pt x="40" y="78"/>
                      <a:pt x="40" y="78"/>
                    </a:cubicBezTo>
                    <a:cubicBezTo>
                      <a:pt x="40" y="78"/>
                      <a:pt x="43" y="68"/>
                      <a:pt x="43" y="67"/>
                    </a:cubicBezTo>
                    <a:cubicBezTo>
                      <a:pt x="46" y="67"/>
                      <a:pt x="49" y="66"/>
                      <a:pt x="52" y="65"/>
                    </a:cubicBezTo>
                    <a:cubicBezTo>
                      <a:pt x="52" y="66"/>
                      <a:pt x="61" y="72"/>
                      <a:pt x="61" y="72"/>
                    </a:cubicBezTo>
                    <a:cubicBezTo>
                      <a:pt x="68" y="66"/>
                      <a:pt x="68" y="66"/>
                      <a:pt x="68" y="66"/>
                    </a:cubicBezTo>
                    <a:cubicBezTo>
                      <a:pt x="68" y="66"/>
                      <a:pt x="64" y="58"/>
                      <a:pt x="63" y="56"/>
                    </a:cubicBezTo>
                    <a:cubicBezTo>
                      <a:pt x="65" y="54"/>
                      <a:pt x="66" y="51"/>
                      <a:pt x="68" y="48"/>
                    </a:cubicBezTo>
                    <a:cubicBezTo>
                      <a:pt x="69" y="48"/>
                      <a:pt x="78" y="47"/>
                      <a:pt x="78" y="47"/>
                    </a:cubicBezTo>
                    <a:cubicBezTo>
                      <a:pt x="79" y="38"/>
                      <a:pt x="79" y="38"/>
                      <a:pt x="79" y="38"/>
                    </a:cubicBezTo>
                    <a:cubicBezTo>
                      <a:pt x="78" y="39"/>
                      <a:pt x="70" y="36"/>
                      <a:pt x="68" y="36"/>
                    </a:cubicBezTo>
                    <a:close/>
                    <a:moveTo>
                      <a:pt x="44" y="56"/>
                    </a:moveTo>
                    <a:cubicBezTo>
                      <a:pt x="35" y="59"/>
                      <a:pt x="25" y="54"/>
                      <a:pt x="22" y="45"/>
                    </a:cubicBezTo>
                    <a:cubicBezTo>
                      <a:pt x="20" y="36"/>
                      <a:pt x="24" y="26"/>
                      <a:pt x="34" y="23"/>
                    </a:cubicBezTo>
                    <a:cubicBezTo>
                      <a:pt x="43" y="20"/>
                      <a:pt x="52" y="25"/>
                      <a:pt x="55" y="34"/>
                    </a:cubicBezTo>
                    <a:cubicBezTo>
                      <a:pt x="58" y="43"/>
                      <a:pt x="53" y="53"/>
                      <a:pt x="44" y="56"/>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53" name="Freeform 154">
                <a:extLst>
                  <a:ext uri="{FF2B5EF4-FFF2-40B4-BE49-F238E27FC236}">
                    <a16:creationId xmlns:a16="http://schemas.microsoft.com/office/drawing/2014/main" id="{30703BFB-76FF-4CC1-86E8-3AA1CB618ECB}"/>
                  </a:ext>
                </a:extLst>
              </p:cNvPr>
              <p:cNvSpPr>
                <a:spLocks noEditPoints="1"/>
              </p:cNvSpPr>
              <p:nvPr/>
            </p:nvSpPr>
            <p:spPr bwMode="auto">
              <a:xfrm>
                <a:off x="1682" y="3140"/>
                <a:ext cx="151" cy="150"/>
              </a:xfrm>
              <a:custGeom>
                <a:avLst/>
                <a:gdLst>
                  <a:gd name="T0" fmla="*/ 84 w 104"/>
                  <a:gd name="T1" fmla="*/ 31 h 103"/>
                  <a:gd name="T2" fmla="*/ 92 w 104"/>
                  <a:gd name="T3" fmla="*/ 20 h 103"/>
                  <a:gd name="T4" fmla="*/ 83 w 104"/>
                  <a:gd name="T5" fmla="*/ 11 h 103"/>
                  <a:gd name="T6" fmla="*/ 71 w 104"/>
                  <a:gd name="T7" fmla="*/ 19 h 103"/>
                  <a:gd name="T8" fmla="*/ 60 w 104"/>
                  <a:gd name="T9" fmla="*/ 14 h 103"/>
                  <a:gd name="T10" fmla="*/ 57 w 104"/>
                  <a:gd name="T11" fmla="*/ 0 h 103"/>
                  <a:gd name="T12" fmla="*/ 45 w 104"/>
                  <a:gd name="T13" fmla="*/ 0 h 103"/>
                  <a:gd name="T14" fmla="*/ 42 w 104"/>
                  <a:gd name="T15" fmla="*/ 14 h 103"/>
                  <a:gd name="T16" fmla="*/ 31 w 104"/>
                  <a:gd name="T17" fmla="*/ 19 h 103"/>
                  <a:gd name="T18" fmla="*/ 19 w 104"/>
                  <a:gd name="T19" fmla="*/ 11 h 103"/>
                  <a:gd name="T20" fmla="*/ 10 w 104"/>
                  <a:gd name="T21" fmla="*/ 20 h 103"/>
                  <a:gd name="T22" fmla="*/ 18 w 104"/>
                  <a:gd name="T23" fmla="*/ 32 h 103"/>
                  <a:gd name="T24" fmla="*/ 13 w 104"/>
                  <a:gd name="T25" fmla="*/ 43 h 103"/>
                  <a:gd name="T26" fmla="*/ 0 w 104"/>
                  <a:gd name="T27" fmla="*/ 46 h 103"/>
                  <a:gd name="T28" fmla="*/ 0 w 104"/>
                  <a:gd name="T29" fmla="*/ 57 h 103"/>
                  <a:gd name="T30" fmla="*/ 14 w 104"/>
                  <a:gd name="T31" fmla="*/ 60 h 103"/>
                  <a:gd name="T32" fmla="*/ 18 w 104"/>
                  <a:gd name="T33" fmla="*/ 72 h 103"/>
                  <a:gd name="T34" fmla="*/ 11 w 104"/>
                  <a:gd name="T35" fmla="*/ 84 h 103"/>
                  <a:gd name="T36" fmla="*/ 19 w 104"/>
                  <a:gd name="T37" fmla="*/ 92 h 103"/>
                  <a:gd name="T38" fmla="*/ 32 w 104"/>
                  <a:gd name="T39" fmla="*/ 84 h 103"/>
                  <a:gd name="T40" fmla="*/ 43 w 104"/>
                  <a:gd name="T41" fmla="*/ 88 h 103"/>
                  <a:gd name="T42" fmla="*/ 46 w 104"/>
                  <a:gd name="T43" fmla="*/ 103 h 103"/>
                  <a:gd name="T44" fmla="*/ 58 w 104"/>
                  <a:gd name="T45" fmla="*/ 103 h 103"/>
                  <a:gd name="T46" fmla="*/ 61 w 104"/>
                  <a:gd name="T47" fmla="*/ 88 h 103"/>
                  <a:gd name="T48" fmla="*/ 72 w 104"/>
                  <a:gd name="T49" fmla="*/ 84 h 103"/>
                  <a:gd name="T50" fmla="*/ 84 w 104"/>
                  <a:gd name="T51" fmla="*/ 92 h 103"/>
                  <a:gd name="T52" fmla="*/ 92 w 104"/>
                  <a:gd name="T53" fmla="*/ 83 h 103"/>
                  <a:gd name="T54" fmla="*/ 85 w 104"/>
                  <a:gd name="T55" fmla="*/ 72 h 103"/>
                  <a:gd name="T56" fmla="*/ 90 w 104"/>
                  <a:gd name="T57" fmla="*/ 60 h 103"/>
                  <a:gd name="T58" fmla="*/ 104 w 104"/>
                  <a:gd name="T59" fmla="*/ 57 h 103"/>
                  <a:gd name="T60" fmla="*/ 104 w 104"/>
                  <a:gd name="T61" fmla="*/ 45 h 103"/>
                  <a:gd name="T62" fmla="*/ 90 w 104"/>
                  <a:gd name="T63" fmla="*/ 42 h 103"/>
                  <a:gd name="T64" fmla="*/ 84 w 104"/>
                  <a:gd name="T65" fmla="*/ 31 h 103"/>
                  <a:gd name="T66" fmla="*/ 60 w 104"/>
                  <a:gd name="T67" fmla="*/ 72 h 103"/>
                  <a:gd name="T68" fmla="*/ 30 w 104"/>
                  <a:gd name="T69" fmla="*/ 60 h 103"/>
                  <a:gd name="T70" fmla="*/ 42 w 104"/>
                  <a:gd name="T71" fmla="*/ 30 h 103"/>
                  <a:gd name="T72" fmla="*/ 72 w 104"/>
                  <a:gd name="T73" fmla="*/ 42 h 103"/>
                  <a:gd name="T74" fmla="*/ 60 w 104"/>
                  <a:gd name="T75" fmla="*/ 7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3">
                    <a:moveTo>
                      <a:pt x="84" y="31"/>
                    </a:moveTo>
                    <a:cubicBezTo>
                      <a:pt x="86" y="30"/>
                      <a:pt x="92" y="20"/>
                      <a:pt x="92" y="20"/>
                    </a:cubicBezTo>
                    <a:cubicBezTo>
                      <a:pt x="83" y="11"/>
                      <a:pt x="83" y="11"/>
                      <a:pt x="83" y="11"/>
                    </a:cubicBezTo>
                    <a:cubicBezTo>
                      <a:pt x="83" y="11"/>
                      <a:pt x="72" y="18"/>
                      <a:pt x="71" y="19"/>
                    </a:cubicBezTo>
                    <a:cubicBezTo>
                      <a:pt x="68" y="17"/>
                      <a:pt x="64" y="15"/>
                      <a:pt x="60" y="14"/>
                    </a:cubicBezTo>
                    <a:cubicBezTo>
                      <a:pt x="60" y="14"/>
                      <a:pt x="57" y="0"/>
                      <a:pt x="57" y="0"/>
                    </a:cubicBezTo>
                    <a:cubicBezTo>
                      <a:pt x="45" y="0"/>
                      <a:pt x="45" y="0"/>
                      <a:pt x="45" y="0"/>
                    </a:cubicBezTo>
                    <a:cubicBezTo>
                      <a:pt x="45" y="0"/>
                      <a:pt x="42" y="14"/>
                      <a:pt x="42" y="14"/>
                    </a:cubicBezTo>
                    <a:cubicBezTo>
                      <a:pt x="38" y="15"/>
                      <a:pt x="34" y="17"/>
                      <a:pt x="31" y="19"/>
                    </a:cubicBezTo>
                    <a:cubicBezTo>
                      <a:pt x="30" y="18"/>
                      <a:pt x="19" y="11"/>
                      <a:pt x="19" y="11"/>
                    </a:cubicBezTo>
                    <a:cubicBezTo>
                      <a:pt x="10" y="20"/>
                      <a:pt x="10" y="20"/>
                      <a:pt x="10" y="20"/>
                    </a:cubicBezTo>
                    <a:cubicBezTo>
                      <a:pt x="10" y="20"/>
                      <a:pt x="17" y="30"/>
                      <a:pt x="18" y="32"/>
                    </a:cubicBezTo>
                    <a:cubicBezTo>
                      <a:pt x="16" y="35"/>
                      <a:pt x="14" y="39"/>
                      <a:pt x="13" y="43"/>
                    </a:cubicBezTo>
                    <a:cubicBezTo>
                      <a:pt x="12" y="42"/>
                      <a:pt x="0" y="46"/>
                      <a:pt x="0" y="46"/>
                    </a:cubicBezTo>
                    <a:cubicBezTo>
                      <a:pt x="0" y="57"/>
                      <a:pt x="0" y="57"/>
                      <a:pt x="0" y="57"/>
                    </a:cubicBezTo>
                    <a:cubicBezTo>
                      <a:pt x="0" y="57"/>
                      <a:pt x="12" y="60"/>
                      <a:pt x="14" y="60"/>
                    </a:cubicBezTo>
                    <a:cubicBezTo>
                      <a:pt x="15" y="64"/>
                      <a:pt x="16" y="68"/>
                      <a:pt x="18" y="72"/>
                    </a:cubicBezTo>
                    <a:cubicBezTo>
                      <a:pt x="17" y="72"/>
                      <a:pt x="11" y="84"/>
                      <a:pt x="11" y="84"/>
                    </a:cubicBezTo>
                    <a:cubicBezTo>
                      <a:pt x="19" y="92"/>
                      <a:pt x="19" y="92"/>
                      <a:pt x="19" y="92"/>
                    </a:cubicBezTo>
                    <a:cubicBezTo>
                      <a:pt x="19" y="92"/>
                      <a:pt x="31" y="85"/>
                      <a:pt x="32" y="84"/>
                    </a:cubicBezTo>
                    <a:cubicBezTo>
                      <a:pt x="35" y="86"/>
                      <a:pt x="39" y="88"/>
                      <a:pt x="43" y="88"/>
                    </a:cubicBezTo>
                    <a:cubicBezTo>
                      <a:pt x="43" y="89"/>
                      <a:pt x="46" y="103"/>
                      <a:pt x="46" y="103"/>
                    </a:cubicBezTo>
                    <a:cubicBezTo>
                      <a:pt x="58" y="103"/>
                      <a:pt x="58" y="103"/>
                      <a:pt x="58" y="103"/>
                    </a:cubicBezTo>
                    <a:cubicBezTo>
                      <a:pt x="58" y="103"/>
                      <a:pt x="61" y="89"/>
                      <a:pt x="61" y="88"/>
                    </a:cubicBezTo>
                    <a:cubicBezTo>
                      <a:pt x="65" y="88"/>
                      <a:pt x="68" y="86"/>
                      <a:pt x="72" y="84"/>
                    </a:cubicBezTo>
                    <a:cubicBezTo>
                      <a:pt x="73" y="85"/>
                      <a:pt x="84" y="92"/>
                      <a:pt x="84" y="92"/>
                    </a:cubicBezTo>
                    <a:cubicBezTo>
                      <a:pt x="92" y="83"/>
                      <a:pt x="92" y="83"/>
                      <a:pt x="92" y="83"/>
                    </a:cubicBezTo>
                    <a:cubicBezTo>
                      <a:pt x="92" y="83"/>
                      <a:pt x="86" y="72"/>
                      <a:pt x="85" y="72"/>
                    </a:cubicBezTo>
                    <a:cubicBezTo>
                      <a:pt x="88" y="68"/>
                      <a:pt x="89" y="64"/>
                      <a:pt x="90" y="60"/>
                    </a:cubicBezTo>
                    <a:cubicBezTo>
                      <a:pt x="92" y="60"/>
                      <a:pt x="104" y="57"/>
                      <a:pt x="104" y="57"/>
                    </a:cubicBezTo>
                    <a:cubicBezTo>
                      <a:pt x="104" y="45"/>
                      <a:pt x="104" y="45"/>
                      <a:pt x="104" y="45"/>
                    </a:cubicBezTo>
                    <a:cubicBezTo>
                      <a:pt x="104" y="45"/>
                      <a:pt x="92" y="42"/>
                      <a:pt x="90" y="42"/>
                    </a:cubicBezTo>
                    <a:cubicBezTo>
                      <a:pt x="88" y="38"/>
                      <a:pt x="87" y="34"/>
                      <a:pt x="84" y="31"/>
                    </a:cubicBezTo>
                    <a:close/>
                    <a:moveTo>
                      <a:pt x="60" y="72"/>
                    </a:moveTo>
                    <a:cubicBezTo>
                      <a:pt x="49" y="77"/>
                      <a:pt x="36" y="72"/>
                      <a:pt x="30" y="60"/>
                    </a:cubicBezTo>
                    <a:cubicBezTo>
                      <a:pt x="26" y="49"/>
                      <a:pt x="31" y="36"/>
                      <a:pt x="42" y="30"/>
                    </a:cubicBezTo>
                    <a:cubicBezTo>
                      <a:pt x="54" y="26"/>
                      <a:pt x="67" y="31"/>
                      <a:pt x="72" y="42"/>
                    </a:cubicBezTo>
                    <a:cubicBezTo>
                      <a:pt x="77" y="54"/>
                      <a:pt x="72" y="67"/>
                      <a:pt x="60" y="72"/>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sp>
        <p:nvSpPr>
          <p:cNvPr id="363" name="TextBox 362">
            <a:extLst>
              <a:ext uri="{FF2B5EF4-FFF2-40B4-BE49-F238E27FC236}">
                <a16:creationId xmlns:a16="http://schemas.microsoft.com/office/drawing/2014/main" id="{6D3819B5-E160-4BE0-989E-6228A1735046}"/>
              </a:ext>
            </a:extLst>
          </p:cNvPr>
          <p:cNvSpPr txBox="1"/>
          <p:nvPr/>
        </p:nvSpPr>
        <p:spPr>
          <a:xfrm>
            <a:off x="10198338" y="1669082"/>
            <a:ext cx="157393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Enhanced filtering for </a:t>
            </a:r>
            <a:b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b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on-prem routing</a:t>
            </a:r>
          </a:p>
        </p:txBody>
      </p:sp>
      <p:sp>
        <p:nvSpPr>
          <p:cNvPr id="365" name="TextBox 364">
            <a:extLst>
              <a:ext uri="{FF2B5EF4-FFF2-40B4-BE49-F238E27FC236}">
                <a16:creationId xmlns:a16="http://schemas.microsoft.com/office/drawing/2014/main" id="{6A7C533C-4842-4FE2-B238-CABB3D11ECEE}"/>
              </a:ext>
            </a:extLst>
          </p:cNvPr>
          <p:cNvSpPr txBox="1"/>
          <p:nvPr/>
        </p:nvSpPr>
        <p:spPr>
          <a:xfrm>
            <a:off x="9960827" y="2959725"/>
            <a:ext cx="94929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Domain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impersonation</a:t>
            </a:r>
          </a:p>
        </p:txBody>
      </p:sp>
      <p:sp>
        <p:nvSpPr>
          <p:cNvPr id="366" name="TextBox 365">
            <a:extLst>
              <a:ext uri="{FF2B5EF4-FFF2-40B4-BE49-F238E27FC236}">
                <a16:creationId xmlns:a16="http://schemas.microsoft.com/office/drawing/2014/main" id="{68B0D768-D6DE-40F1-AF40-89B64A04E7EC}"/>
              </a:ext>
            </a:extLst>
          </p:cNvPr>
          <p:cNvSpPr txBox="1"/>
          <p:nvPr/>
        </p:nvSpPr>
        <p:spPr>
          <a:xfrm>
            <a:off x="8496849" y="2959545"/>
            <a:ext cx="94929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User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impersonation</a:t>
            </a:r>
          </a:p>
        </p:txBody>
      </p:sp>
      <p:sp>
        <p:nvSpPr>
          <p:cNvPr id="367" name="TextBox 366">
            <a:extLst>
              <a:ext uri="{FF2B5EF4-FFF2-40B4-BE49-F238E27FC236}">
                <a16:creationId xmlns:a16="http://schemas.microsoft.com/office/drawing/2014/main" id="{B5EE66E6-F780-4643-908A-B07963E8BEB9}"/>
              </a:ext>
            </a:extLst>
          </p:cNvPr>
          <p:cNvSpPr txBox="1"/>
          <p:nvPr/>
        </p:nvSpPr>
        <p:spPr>
          <a:xfrm>
            <a:off x="6245455" y="2957564"/>
            <a:ext cx="78899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Mailbox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intelligence</a:t>
            </a:r>
          </a:p>
        </p:txBody>
      </p:sp>
      <p:sp>
        <p:nvSpPr>
          <p:cNvPr id="368" name="TextBox 367">
            <a:extLst>
              <a:ext uri="{FF2B5EF4-FFF2-40B4-BE49-F238E27FC236}">
                <a16:creationId xmlns:a16="http://schemas.microsoft.com/office/drawing/2014/main" id="{7851C36C-93E3-40DF-8E94-EF5E0F88DE33}"/>
              </a:ext>
            </a:extLst>
          </p:cNvPr>
          <p:cNvSpPr txBox="1"/>
          <p:nvPr/>
        </p:nvSpPr>
        <p:spPr>
          <a:xfrm>
            <a:off x="1388341" y="2962123"/>
            <a:ext cx="100533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DMARC DKIM, SPF, ARC</a:t>
            </a:r>
          </a:p>
        </p:txBody>
      </p:sp>
      <p:sp>
        <p:nvSpPr>
          <p:cNvPr id="369" name="TextBox 368">
            <a:extLst>
              <a:ext uri="{FF2B5EF4-FFF2-40B4-BE49-F238E27FC236}">
                <a16:creationId xmlns:a16="http://schemas.microsoft.com/office/drawing/2014/main" id="{8B0B9972-5B82-4CC2-9AAB-E37E896FE46B}"/>
              </a:ext>
            </a:extLst>
          </p:cNvPr>
          <p:cNvSpPr txBox="1"/>
          <p:nvPr/>
        </p:nvSpPr>
        <p:spPr>
          <a:xfrm>
            <a:off x="2425122" y="2868128"/>
            <a:ext cx="1221075" cy="544765"/>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Intra-org spoof intelligence</a:t>
            </a:r>
          </a:p>
        </p:txBody>
      </p:sp>
      <p:sp>
        <p:nvSpPr>
          <p:cNvPr id="370" name="TextBox 369">
            <a:extLst>
              <a:ext uri="{FF2B5EF4-FFF2-40B4-BE49-F238E27FC236}">
                <a16:creationId xmlns:a16="http://schemas.microsoft.com/office/drawing/2014/main" id="{8FA227C1-C216-4575-81E5-3BED4680372F}"/>
              </a:ext>
            </a:extLst>
          </p:cNvPr>
          <p:cNvSpPr txBox="1"/>
          <p:nvPr/>
        </p:nvSpPr>
        <p:spPr>
          <a:xfrm>
            <a:off x="4967980" y="2871335"/>
            <a:ext cx="963155" cy="544765"/>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Bulk filtering</a:t>
            </a:r>
          </a:p>
        </p:txBody>
      </p:sp>
      <p:sp>
        <p:nvSpPr>
          <p:cNvPr id="371" name="TextBox 370">
            <a:extLst>
              <a:ext uri="{FF2B5EF4-FFF2-40B4-BE49-F238E27FC236}">
                <a16:creationId xmlns:a16="http://schemas.microsoft.com/office/drawing/2014/main" id="{4C578BAA-68DD-40ED-BBEB-E053DAFB34DE}"/>
              </a:ext>
            </a:extLst>
          </p:cNvPr>
          <p:cNvSpPr txBox="1"/>
          <p:nvPr/>
        </p:nvSpPr>
        <p:spPr>
          <a:xfrm>
            <a:off x="3418547" y="2870909"/>
            <a:ext cx="1493707" cy="544765"/>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Cross-domain </a:t>
            </a:r>
            <a:b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b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spoof intelligence</a:t>
            </a:r>
          </a:p>
        </p:txBody>
      </p:sp>
      <p:sp>
        <p:nvSpPr>
          <p:cNvPr id="373" name="TextBox 372">
            <a:extLst>
              <a:ext uri="{FF2B5EF4-FFF2-40B4-BE49-F238E27FC236}">
                <a16:creationId xmlns:a16="http://schemas.microsoft.com/office/drawing/2014/main" id="{C4A283B9-17F8-4651-821C-3440AB665088}"/>
              </a:ext>
            </a:extLst>
          </p:cNvPr>
          <p:cNvSpPr txBox="1"/>
          <p:nvPr/>
        </p:nvSpPr>
        <p:spPr>
          <a:xfrm>
            <a:off x="6953008" y="2962044"/>
            <a:ext cx="1501975"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Mailbox intelligence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impersonation</a:t>
            </a:r>
          </a:p>
        </p:txBody>
      </p:sp>
      <p:grpSp>
        <p:nvGrpSpPr>
          <p:cNvPr id="383" name="Group 382">
            <a:extLst>
              <a:ext uri="{FF2B5EF4-FFF2-40B4-BE49-F238E27FC236}">
                <a16:creationId xmlns:a16="http://schemas.microsoft.com/office/drawing/2014/main" id="{6D249547-2C59-4859-82EA-2FD5FC323EEF}"/>
              </a:ext>
              <a:ext uri="{C183D7F6-B498-43B3-948B-1728B52AA6E4}">
                <adec:decorative xmlns:adec="http://schemas.microsoft.com/office/drawing/2017/decorative" val="1"/>
              </a:ext>
            </a:extLst>
          </p:cNvPr>
          <p:cNvGrpSpPr/>
          <p:nvPr/>
        </p:nvGrpSpPr>
        <p:grpSpPr>
          <a:xfrm>
            <a:off x="7325408" y="4055466"/>
            <a:ext cx="439038" cy="278972"/>
            <a:chOff x="3827358" y="4263341"/>
            <a:chExt cx="538450" cy="342140"/>
          </a:xfrm>
        </p:grpSpPr>
        <p:grpSp>
          <p:nvGrpSpPr>
            <p:cNvPr id="384" name="cloud security" descr="cloud security">
              <a:extLst>
                <a:ext uri="{FF2B5EF4-FFF2-40B4-BE49-F238E27FC236}">
                  <a16:creationId xmlns:a16="http://schemas.microsoft.com/office/drawing/2014/main" id="{08C9FEC6-BB24-4C9A-A525-5531C759CF66}"/>
                </a:ext>
              </a:extLst>
            </p:cNvPr>
            <p:cNvGrpSpPr/>
            <p:nvPr/>
          </p:nvGrpSpPr>
          <p:grpSpPr>
            <a:xfrm>
              <a:off x="3827358" y="4263341"/>
              <a:ext cx="538450" cy="342140"/>
              <a:chOff x="3470763" y="5797197"/>
              <a:chExt cx="538450" cy="342140"/>
            </a:xfrm>
            <a:solidFill>
              <a:srgbClr val="C1C1C1"/>
            </a:solidFill>
          </p:grpSpPr>
          <p:sp>
            <p:nvSpPr>
              <p:cNvPr id="386" name="Freeform: Shape 385">
                <a:extLst>
                  <a:ext uri="{FF2B5EF4-FFF2-40B4-BE49-F238E27FC236}">
                    <a16:creationId xmlns:a16="http://schemas.microsoft.com/office/drawing/2014/main" id="{A5AD5E7C-0BD6-4E5C-8BD8-9ED0CA9E6E3C}"/>
                  </a:ext>
                </a:extLst>
              </p:cNvPr>
              <p:cNvSpPr/>
              <p:nvPr/>
            </p:nvSpPr>
            <p:spPr>
              <a:xfrm>
                <a:off x="3470763" y="5797197"/>
                <a:ext cx="538450" cy="342140"/>
              </a:xfrm>
              <a:custGeom>
                <a:avLst/>
                <a:gdLst>
                  <a:gd name="connsiteX0" fmla="*/ 537482 w 538450"/>
                  <a:gd name="connsiteY0" fmla="*/ 215026 h 342140"/>
                  <a:gd name="connsiteX1" fmla="*/ 410722 w 538450"/>
                  <a:gd name="connsiteY1" fmla="*/ 88266 h 342140"/>
                  <a:gd name="connsiteX2" fmla="*/ 391322 w 538450"/>
                  <a:gd name="connsiteY2" fmla="*/ 89772 h 342140"/>
                  <a:gd name="connsiteX3" fmla="*/ 270495 w 538450"/>
                  <a:gd name="connsiteY3" fmla="*/ 2472 h 342140"/>
                  <a:gd name="connsiteX4" fmla="*/ 143546 w 538450"/>
                  <a:gd name="connsiteY4" fmla="*/ 120756 h 342140"/>
                  <a:gd name="connsiteX5" fmla="*/ 115106 w 538450"/>
                  <a:gd name="connsiteY5" fmla="*/ 117178 h 342140"/>
                  <a:gd name="connsiteX6" fmla="*/ 2472 w 538450"/>
                  <a:gd name="connsiteY6" fmla="*/ 229811 h 342140"/>
                  <a:gd name="connsiteX7" fmla="*/ 97401 w 538450"/>
                  <a:gd name="connsiteY7" fmla="*/ 341032 h 342140"/>
                  <a:gd name="connsiteX8" fmla="*/ 103993 w 538450"/>
                  <a:gd name="connsiteY8" fmla="*/ 341880 h 342140"/>
                  <a:gd name="connsiteX9" fmla="*/ 411758 w 538450"/>
                  <a:gd name="connsiteY9" fmla="*/ 341691 h 342140"/>
                  <a:gd name="connsiteX10" fmla="*/ 537482 w 538450"/>
                  <a:gd name="connsiteY10" fmla="*/ 215026 h 342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450" h="342140">
                    <a:moveTo>
                      <a:pt x="537482" y="215026"/>
                    </a:moveTo>
                    <a:cubicBezTo>
                      <a:pt x="537482" y="145053"/>
                      <a:pt x="480788" y="88266"/>
                      <a:pt x="410722" y="88266"/>
                    </a:cubicBezTo>
                    <a:cubicBezTo>
                      <a:pt x="404130" y="88266"/>
                      <a:pt x="397631" y="88736"/>
                      <a:pt x="391322" y="89772"/>
                    </a:cubicBezTo>
                    <a:cubicBezTo>
                      <a:pt x="374653" y="39106"/>
                      <a:pt x="326812" y="2472"/>
                      <a:pt x="270495" y="2472"/>
                    </a:cubicBezTo>
                    <a:cubicBezTo>
                      <a:pt x="203254" y="2472"/>
                      <a:pt x="148161" y="54645"/>
                      <a:pt x="143546" y="120756"/>
                    </a:cubicBezTo>
                    <a:cubicBezTo>
                      <a:pt x="134506" y="118401"/>
                      <a:pt x="124900" y="117178"/>
                      <a:pt x="115106" y="117178"/>
                    </a:cubicBezTo>
                    <a:cubicBezTo>
                      <a:pt x="52950" y="117083"/>
                      <a:pt x="2472" y="167561"/>
                      <a:pt x="2472" y="229811"/>
                    </a:cubicBezTo>
                    <a:cubicBezTo>
                      <a:pt x="2472" y="285940"/>
                      <a:pt x="43627" y="332556"/>
                      <a:pt x="97401" y="341032"/>
                    </a:cubicBezTo>
                    <a:lnTo>
                      <a:pt x="103993" y="341880"/>
                    </a:lnTo>
                    <a:cubicBezTo>
                      <a:pt x="107666" y="342256"/>
                      <a:pt x="411758" y="341691"/>
                      <a:pt x="411758" y="341691"/>
                    </a:cubicBezTo>
                    <a:cubicBezTo>
                      <a:pt x="481354" y="341220"/>
                      <a:pt x="537482" y="284715"/>
                      <a:pt x="537482" y="215026"/>
                    </a:cubicBezTo>
                    <a:close/>
                  </a:path>
                </a:pathLst>
              </a:custGeom>
              <a:grpFill/>
              <a:ln w="55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87" name="Freeform: Shape 386">
                <a:extLst>
                  <a:ext uri="{FF2B5EF4-FFF2-40B4-BE49-F238E27FC236}">
                    <a16:creationId xmlns:a16="http://schemas.microsoft.com/office/drawing/2014/main" id="{66D40084-301B-4C7C-878F-03DE2B3C406B}"/>
                  </a:ext>
                </a:extLst>
              </p:cNvPr>
              <p:cNvSpPr/>
              <p:nvPr/>
            </p:nvSpPr>
            <p:spPr>
              <a:xfrm>
                <a:off x="3720231" y="5990177"/>
                <a:ext cx="39262" cy="39262"/>
              </a:xfrm>
              <a:custGeom>
                <a:avLst/>
                <a:gdLst>
                  <a:gd name="connsiteX0" fmla="*/ 20555 w 39261"/>
                  <a:gd name="connsiteY0" fmla="*/ 38636 h 39261"/>
                  <a:gd name="connsiteX1" fmla="*/ 38636 w 39261"/>
                  <a:gd name="connsiteY1" fmla="*/ 20554 h 39261"/>
                  <a:gd name="connsiteX2" fmla="*/ 20555 w 39261"/>
                  <a:gd name="connsiteY2" fmla="*/ 2472 h 39261"/>
                  <a:gd name="connsiteX3" fmla="*/ 2473 w 39261"/>
                  <a:gd name="connsiteY3" fmla="*/ 20554 h 39261"/>
                  <a:gd name="connsiteX4" fmla="*/ 20555 w 39261"/>
                  <a:gd name="connsiteY4" fmla="*/ 38636 h 39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61" h="39261">
                    <a:moveTo>
                      <a:pt x="20555" y="38636"/>
                    </a:moveTo>
                    <a:cubicBezTo>
                      <a:pt x="30537" y="38636"/>
                      <a:pt x="38636" y="30536"/>
                      <a:pt x="38636" y="20554"/>
                    </a:cubicBezTo>
                    <a:cubicBezTo>
                      <a:pt x="38636" y="10571"/>
                      <a:pt x="30537" y="2472"/>
                      <a:pt x="20555" y="2472"/>
                    </a:cubicBezTo>
                    <a:cubicBezTo>
                      <a:pt x="10572" y="2472"/>
                      <a:pt x="2473" y="10571"/>
                      <a:pt x="2473" y="20554"/>
                    </a:cubicBezTo>
                    <a:cubicBezTo>
                      <a:pt x="2378" y="30536"/>
                      <a:pt x="10572" y="38636"/>
                      <a:pt x="20555" y="38636"/>
                    </a:cubicBezTo>
                    <a:close/>
                  </a:path>
                </a:pathLst>
              </a:custGeom>
              <a:grpFill/>
              <a:ln w="55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385" name="Freeform: Shape 384">
              <a:extLst>
                <a:ext uri="{FF2B5EF4-FFF2-40B4-BE49-F238E27FC236}">
                  <a16:creationId xmlns:a16="http://schemas.microsoft.com/office/drawing/2014/main" id="{286ED391-7110-4DCA-A071-1892B74C3AA1}"/>
                </a:ext>
              </a:extLst>
            </p:cNvPr>
            <p:cNvSpPr/>
            <p:nvPr/>
          </p:nvSpPr>
          <p:spPr>
            <a:xfrm>
              <a:off x="3997193" y="4383182"/>
              <a:ext cx="198570" cy="161991"/>
            </a:xfrm>
            <a:custGeom>
              <a:avLst/>
              <a:gdLst>
                <a:gd name="connsiteX0" fmla="*/ 254673 w 254990"/>
                <a:gd name="connsiteY0" fmla="*/ 35315 h 208018"/>
                <a:gd name="connsiteX1" fmla="*/ 220296 w 254990"/>
                <a:gd name="connsiteY1" fmla="*/ 882 h 208018"/>
                <a:gd name="connsiteX2" fmla="*/ 81208 w 254990"/>
                <a:gd name="connsiteY2" fmla="*/ 139970 h 208018"/>
                <a:gd name="connsiteX3" fmla="*/ 35315 w 254990"/>
                <a:gd name="connsiteY3" fmla="*/ 94022 h 208018"/>
                <a:gd name="connsiteX4" fmla="*/ 882 w 254990"/>
                <a:gd name="connsiteY4" fmla="*/ 128455 h 208018"/>
                <a:gd name="connsiteX5" fmla="*/ 81151 w 254990"/>
                <a:gd name="connsiteY5" fmla="*/ 208668 h 208018"/>
                <a:gd name="connsiteX6" fmla="*/ 81264 w 254990"/>
                <a:gd name="connsiteY6" fmla="*/ 208555 h 208018"/>
                <a:gd name="connsiteX7" fmla="*/ 81321 w 254990"/>
                <a:gd name="connsiteY7" fmla="*/ 208668 h 208018"/>
                <a:gd name="connsiteX8" fmla="*/ 254673 w 254990"/>
                <a:gd name="connsiteY8" fmla="*/ 35315 h 208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4990" h="208018">
                  <a:moveTo>
                    <a:pt x="254673" y="35315"/>
                  </a:moveTo>
                  <a:lnTo>
                    <a:pt x="220296" y="882"/>
                  </a:lnTo>
                  <a:lnTo>
                    <a:pt x="81208" y="139970"/>
                  </a:lnTo>
                  <a:lnTo>
                    <a:pt x="35315" y="94022"/>
                  </a:lnTo>
                  <a:lnTo>
                    <a:pt x="882" y="128455"/>
                  </a:lnTo>
                  <a:lnTo>
                    <a:pt x="81151" y="208668"/>
                  </a:lnTo>
                  <a:lnTo>
                    <a:pt x="81264" y="208555"/>
                  </a:lnTo>
                  <a:lnTo>
                    <a:pt x="81321" y="208668"/>
                  </a:lnTo>
                  <a:lnTo>
                    <a:pt x="254673" y="35315"/>
                  </a:lnTo>
                  <a:close/>
                </a:path>
              </a:pathLst>
            </a:custGeom>
            <a:solidFill>
              <a:schemeClr val="accent1"/>
            </a:solidFill>
            <a:ln w="333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400" name="TextBox 399">
            <a:extLst>
              <a:ext uri="{FF2B5EF4-FFF2-40B4-BE49-F238E27FC236}">
                <a16:creationId xmlns:a16="http://schemas.microsoft.com/office/drawing/2014/main" id="{0D0BD5E8-13DF-4F6A-9D29-97F1CA3546C3}"/>
              </a:ext>
            </a:extLst>
          </p:cNvPr>
          <p:cNvSpPr txBox="1"/>
          <p:nvPr/>
        </p:nvSpPr>
        <p:spPr>
          <a:xfrm>
            <a:off x="1390248" y="4294838"/>
            <a:ext cx="771365"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AV engines</a:t>
            </a:r>
          </a:p>
        </p:txBody>
      </p:sp>
      <p:sp>
        <p:nvSpPr>
          <p:cNvPr id="401" name="TextBox 400">
            <a:extLst>
              <a:ext uri="{FF2B5EF4-FFF2-40B4-BE49-F238E27FC236}">
                <a16:creationId xmlns:a16="http://schemas.microsoft.com/office/drawing/2014/main" id="{3BEE67B9-CA00-4B84-A050-CD4C72F0D338}"/>
              </a:ext>
            </a:extLst>
          </p:cNvPr>
          <p:cNvSpPr txBox="1"/>
          <p:nvPr/>
        </p:nvSpPr>
        <p:spPr>
          <a:xfrm>
            <a:off x="2405674" y="4294838"/>
            <a:ext cx="920445"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Type blocking</a:t>
            </a:r>
          </a:p>
        </p:txBody>
      </p:sp>
      <p:sp>
        <p:nvSpPr>
          <p:cNvPr id="402" name="TextBox 401">
            <a:extLst>
              <a:ext uri="{FF2B5EF4-FFF2-40B4-BE49-F238E27FC236}">
                <a16:creationId xmlns:a16="http://schemas.microsoft.com/office/drawing/2014/main" id="{898545DD-63B0-41A4-AC7A-7DB641FB8EC1}"/>
              </a:ext>
            </a:extLst>
          </p:cNvPr>
          <p:cNvSpPr txBox="1"/>
          <p:nvPr/>
        </p:nvSpPr>
        <p:spPr>
          <a:xfrm>
            <a:off x="5446165" y="4291611"/>
            <a:ext cx="57099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ML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models</a:t>
            </a:r>
          </a:p>
        </p:txBody>
      </p:sp>
      <p:sp>
        <p:nvSpPr>
          <p:cNvPr id="403" name="TextBox 402">
            <a:extLst>
              <a:ext uri="{FF2B5EF4-FFF2-40B4-BE49-F238E27FC236}">
                <a16:creationId xmlns:a16="http://schemas.microsoft.com/office/drawing/2014/main" id="{50275977-09A1-40DA-AF7B-10BF355E5667}"/>
              </a:ext>
            </a:extLst>
          </p:cNvPr>
          <p:cNvSpPr txBox="1"/>
          <p:nvPr/>
        </p:nvSpPr>
        <p:spPr>
          <a:xfrm>
            <a:off x="8902871" y="4290891"/>
            <a:ext cx="849913"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Safe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attachments</a:t>
            </a:r>
          </a:p>
        </p:txBody>
      </p:sp>
      <p:sp>
        <p:nvSpPr>
          <p:cNvPr id="404" name="TextBox 403">
            <a:extLst>
              <a:ext uri="{FF2B5EF4-FFF2-40B4-BE49-F238E27FC236}">
                <a16:creationId xmlns:a16="http://schemas.microsoft.com/office/drawing/2014/main" id="{47C8C357-4E26-4489-824A-C6F4D46502D7}"/>
              </a:ext>
            </a:extLst>
          </p:cNvPr>
          <p:cNvSpPr txBox="1"/>
          <p:nvPr/>
        </p:nvSpPr>
        <p:spPr>
          <a:xfrm>
            <a:off x="3338278" y="4288110"/>
            <a:ext cx="133205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Attachment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reputation blocking</a:t>
            </a:r>
          </a:p>
        </p:txBody>
      </p:sp>
      <p:sp>
        <p:nvSpPr>
          <p:cNvPr id="405" name="TextBox 404">
            <a:extLst>
              <a:ext uri="{FF2B5EF4-FFF2-40B4-BE49-F238E27FC236}">
                <a16:creationId xmlns:a16="http://schemas.microsoft.com/office/drawing/2014/main" id="{A8312BB7-F303-4F20-B400-F8A3014E8A31}"/>
              </a:ext>
            </a:extLst>
          </p:cNvPr>
          <p:cNvSpPr txBox="1"/>
          <p:nvPr/>
        </p:nvSpPr>
        <p:spPr>
          <a:xfrm>
            <a:off x="4564192" y="4288110"/>
            <a:ext cx="69923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Heuristic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clustering</a:t>
            </a:r>
          </a:p>
        </p:txBody>
      </p:sp>
      <p:sp>
        <p:nvSpPr>
          <p:cNvPr id="406" name="TextBox 405">
            <a:extLst>
              <a:ext uri="{FF2B5EF4-FFF2-40B4-BE49-F238E27FC236}">
                <a16:creationId xmlns:a16="http://schemas.microsoft.com/office/drawing/2014/main" id="{BB6232A3-013D-421D-852F-C6C3311230F5}"/>
              </a:ext>
            </a:extLst>
          </p:cNvPr>
          <p:cNvSpPr txBox="1"/>
          <p:nvPr/>
        </p:nvSpPr>
        <p:spPr>
          <a:xfrm>
            <a:off x="9548531" y="4290891"/>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Linked content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detonation</a:t>
            </a:r>
          </a:p>
        </p:txBody>
      </p:sp>
      <p:sp>
        <p:nvSpPr>
          <p:cNvPr id="407" name="TextBox 406">
            <a:extLst>
              <a:ext uri="{FF2B5EF4-FFF2-40B4-BE49-F238E27FC236}">
                <a16:creationId xmlns:a16="http://schemas.microsoft.com/office/drawing/2014/main" id="{B4C5F8F0-1134-47FC-ADE0-0B7C931CC5C2}"/>
              </a:ext>
            </a:extLst>
          </p:cNvPr>
          <p:cNvSpPr txBox="1"/>
          <p:nvPr/>
        </p:nvSpPr>
        <p:spPr>
          <a:xfrm>
            <a:off x="10842862" y="4293947"/>
            <a:ext cx="776175"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URL </a:t>
            </a:r>
            <a:b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b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detonation</a:t>
            </a:r>
          </a:p>
        </p:txBody>
      </p:sp>
      <p:sp>
        <p:nvSpPr>
          <p:cNvPr id="408" name="TextBox 407">
            <a:extLst>
              <a:ext uri="{FF2B5EF4-FFF2-40B4-BE49-F238E27FC236}">
                <a16:creationId xmlns:a16="http://schemas.microsoft.com/office/drawing/2014/main" id="{5FAA75C1-DDB7-44ED-BCED-D00DDF77A0EA}"/>
              </a:ext>
            </a:extLst>
          </p:cNvPr>
          <p:cNvSpPr txBox="1"/>
          <p:nvPr/>
        </p:nvSpPr>
        <p:spPr>
          <a:xfrm>
            <a:off x="6980508" y="4294463"/>
            <a:ext cx="115063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URL reputation blocking</a:t>
            </a:r>
          </a:p>
        </p:txBody>
      </p:sp>
      <p:sp>
        <p:nvSpPr>
          <p:cNvPr id="409" name="TextBox 408">
            <a:extLst>
              <a:ext uri="{FF2B5EF4-FFF2-40B4-BE49-F238E27FC236}">
                <a16:creationId xmlns:a16="http://schemas.microsoft.com/office/drawing/2014/main" id="{02FD9C95-E20B-49AA-A759-F7C3BB250535}"/>
              </a:ext>
            </a:extLst>
          </p:cNvPr>
          <p:cNvSpPr txBox="1"/>
          <p:nvPr/>
        </p:nvSpPr>
        <p:spPr>
          <a:xfrm>
            <a:off x="8003376" y="4294463"/>
            <a:ext cx="95279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Content heuristics</a:t>
            </a:r>
          </a:p>
        </p:txBody>
      </p:sp>
      <p:sp>
        <p:nvSpPr>
          <p:cNvPr id="410" name="TextBox 409">
            <a:extLst>
              <a:ext uri="{FF2B5EF4-FFF2-40B4-BE49-F238E27FC236}">
                <a16:creationId xmlns:a16="http://schemas.microsoft.com/office/drawing/2014/main" id="{DD3BD790-985A-40ED-BB77-E835979289F7}"/>
              </a:ext>
            </a:extLst>
          </p:cNvPr>
          <p:cNvSpPr txBox="1"/>
          <p:nvPr/>
        </p:nvSpPr>
        <p:spPr>
          <a:xfrm>
            <a:off x="418313" y="4296935"/>
            <a:ext cx="1044443"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Transport </a:t>
            </a:r>
            <a:b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b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custom rules</a:t>
            </a:r>
          </a:p>
        </p:txBody>
      </p:sp>
      <p:sp>
        <p:nvSpPr>
          <p:cNvPr id="411" name="TextBox 410">
            <a:extLst>
              <a:ext uri="{FF2B5EF4-FFF2-40B4-BE49-F238E27FC236}">
                <a16:creationId xmlns:a16="http://schemas.microsoft.com/office/drawing/2014/main" id="{F7677BC5-A4F3-4D99-B73C-C68507783EC9}"/>
              </a:ext>
            </a:extLst>
          </p:cNvPr>
          <p:cNvSpPr txBox="1"/>
          <p:nvPr/>
        </p:nvSpPr>
        <p:spPr>
          <a:xfrm>
            <a:off x="6022317" y="4286130"/>
            <a:ext cx="118542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Tenant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allow/block lists</a:t>
            </a:r>
          </a:p>
        </p:txBody>
      </p:sp>
      <p:grpSp>
        <p:nvGrpSpPr>
          <p:cNvPr id="2" name="Group 1">
            <a:extLst>
              <a:ext uri="{FF2B5EF4-FFF2-40B4-BE49-F238E27FC236}">
                <a16:creationId xmlns:a16="http://schemas.microsoft.com/office/drawing/2014/main" id="{CADB8142-DA56-41CF-9B50-1E5EC277E596}"/>
              </a:ext>
            </a:extLst>
          </p:cNvPr>
          <p:cNvGrpSpPr/>
          <p:nvPr/>
        </p:nvGrpSpPr>
        <p:grpSpPr>
          <a:xfrm>
            <a:off x="9158291" y="4050355"/>
            <a:ext cx="387682" cy="322183"/>
            <a:chOff x="9158291" y="4240292"/>
            <a:chExt cx="387682" cy="322183"/>
          </a:xfrm>
        </p:grpSpPr>
        <p:grpSp>
          <p:nvGrpSpPr>
            <p:cNvPr id="378" name="Group 377">
              <a:extLst>
                <a:ext uri="{FF2B5EF4-FFF2-40B4-BE49-F238E27FC236}">
                  <a16:creationId xmlns:a16="http://schemas.microsoft.com/office/drawing/2014/main" id="{3204F89D-6D7E-4DD7-9280-C72B4FFBF2E6}"/>
                </a:ext>
                <a:ext uri="{C183D7F6-B498-43B3-948B-1728B52AA6E4}">
                  <adec:decorative xmlns:adec="http://schemas.microsoft.com/office/drawing/2017/decorative" val="1"/>
                </a:ext>
              </a:extLst>
            </p:cNvPr>
            <p:cNvGrpSpPr/>
            <p:nvPr/>
          </p:nvGrpSpPr>
          <p:grpSpPr>
            <a:xfrm>
              <a:off x="9158291" y="4240292"/>
              <a:ext cx="387682" cy="322183"/>
              <a:chOff x="8946734" y="4238979"/>
              <a:chExt cx="546814" cy="454430"/>
            </a:xfrm>
          </p:grpSpPr>
          <p:sp>
            <p:nvSpPr>
              <p:cNvPr id="34" name="Graphic 27">
                <a:extLst>
                  <a:ext uri="{FF2B5EF4-FFF2-40B4-BE49-F238E27FC236}">
                    <a16:creationId xmlns:a16="http://schemas.microsoft.com/office/drawing/2014/main" id="{C339AE7F-6868-4B7C-8C69-818E79BB312F}"/>
                  </a:ext>
                </a:extLst>
              </p:cNvPr>
              <p:cNvSpPr/>
              <p:nvPr/>
            </p:nvSpPr>
            <p:spPr>
              <a:xfrm>
                <a:off x="8946734" y="4238979"/>
                <a:ext cx="478255" cy="410438"/>
              </a:xfrm>
              <a:custGeom>
                <a:avLst/>
                <a:gdLst>
                  <a:gd name="connsiteX0" fmla="*/ 842963 w 952500"/>
                  <a:gd name="connsiteY0" fmla="*/ 162782 h 817435"/>
                  <a:gd name="connsiteX1" fmla="*/ 842963 w 952500"/>
                  <a:gd name="connsiteY1" fmla="*/ 604457 h 817435"/>
                  <a:gd name="connsiteX2" fmla="*/ 792575 w 952500"/>
                  <a:gd name="connsiteY2" fmla="*/ 654844 h 817435"/>
                  <a:gd name="connsiteX3" fmla="*/ 159830 w 952500"/>
                  <a:gd name="connsiteY3" fmla="*/ 654844 h 817435"/>
                  <a:gd name="connsiteX4" fmla="*/ 109442 w 952500"/>
                  <a:gd name="connsiteY4" fmla="*/ 604457 h 817435"/>
                  <a:gd name="connsiteX5" fmla="*/ 109442 w 952500"/>
                  <a:gd name="connsiteY5" fmla="*/ 162782 h 817435"/>
                  <a:gd name="connsiteX6" fmla="*/ 159830 w 952500"/>
                  <a:gd name="connsiteY6" fmla="*/ 112395 h 817435"/>
                  <a:gd name="connsiteX7" fmla="*/ 792575 w 952500"/>
                  <a:gd name="connsiteY7" fmla="*/ 112395 h 817435"/>
                  <a:gd name="connsiteX8" fmla="*/ 842963 w 952500"/>
                  <a:gd name="connsiteY8" fmla="*/ 162782 h 817435"/>
                  <a:gd name="connsiteX9" fmla="*/ 270320 w 952500"/>
                  <a:gd name="connsiteY9" fmla="*/ 276035 h 817435"/>
                  <a:gd name="connsiteX10" fmla="*/ 242411 w 952500"/>
                  <a:gd name="connsiteY10" fmla="*/ 248126 h 817435"/>
                  <a:gd name="connsiteX11" fmla="*/ 214503 w 952500"/>
                  <a:gd name="connsiteY11" fmla="*/ 276035 h 817435"/>
                  <a:gd name="connsiteX12" fmla="*/ 214503 w 952500"/>
                  <a:gd name="connsiteY12" fmla="*/ 509873 h 817435"/>
                  <a:gd name="connsiteX13" fmla="*/ 242411 w 952500"/>
                  <a:gd name="connsiteY13" fmla="*/ 537782 h 817435"/>
                  <a:gd name="connsiteX14" fmla="*/ 270320 w 952500"/>
                  <a:gd name="connsiteY14" fmla="*/ 509873 h 817435"/>
                  <a:gd name="connsiteX15" fmla="*/ 270320 w 952500"/>
                  <a:gd name="connsiteY15" fmla="*/ 276035 h 817435"/>
                  <a:gd name="connsiteX16" fmla="*/ 952500 w 952500"/>
                  <a:gd name="connsiteY16" fmla="*/ 55817 h 817435"/>
                  <a:gd name="connsiteX17" fmla="*/ 952500 w 952500"/>
                  <a:gd name="connsiteY17" fmla="*/ 711422 h 817435"/>
                  <a:gd name="connsiteX18" fmla="*/ 896684 w 952500"/>
                  <a:gd name="connsiteY18" fmla="*/ 767239 h 817435"/>
                  <a:gd name="connsiteX19" fmla="*/ 867442 w 952500"/>
                  <a:gd name="connsiteY19" fmla="*/ 767239 h 817435"/>
                  <a:gd name="connsiteX20" fmla="*/ 867442 w 952500"/>
                  <a:gd name="connsiteY20" fmla="*/ 798862 h 817435"/>
                  <a:gd name="connsiteX21" fmla="*/ 848868 w 952500"/>
                  <a:gd name="connsiteY21" fmla="*/ 817436 h 817435"/>
                  <a:gd name="connsiteX22" fmla="*/ 688086 w 952500"/>
                  <a:gd name="connsiteY22" fmla="*/ 817436 h 817435"/>
                  <a:gd name="connsiteX23" fmla="*/ 669512 w 952500"/>
                  <a:gd name="connsiteY23" fmla="*/ 798862 h 817435"/>
                  <a:gd name="connsiteX24" fmla="*/ 669512 w 952500"/>
                  <a:gd name="connsiteY24" fmla="*/ 767239 h 817435"/>
                  <a:gd name="connsiteX25" fmla="*/ 283083 w 952500"/>
                  <a:gd name="connsiteY25" fmla="*/ 767239 h 817435"/>
                  <a:gd name="connsiteX26" fmla="*/ 283083 w 952500"/>
                  <a:gd name="connsiteY26" fmla="*/ 798862 h 817435"/>
                  <a:gd name="connsiteX27" fmla="*/ 264509 w 952500"/>
                  <a:gd name="connsiteY27" fmla="*/ 817436 h 817435"/>
                  <a:gd name="connsiteX28" fmla="*/ 103632 w 952500"/>
                  <a:gd name="connsiteY28" fmla="*/ 817436 h 817435"/>
                  <a:gd name="connsiteX29" fmla="*/ 85058 w 952500"/>
                  <a:gd name="connsiteY29" fmla="*/ 798862 h 817435"/>
                  <a:gd name="connsiteX30" fmla="*/ 85058 w 952500"/>
                  <a:gd name="connsiteY30" fmla="*/ 767239 h 817435"/>
                  <a:gd name="connsiteX31" fmla="*/ 55817 w 952500"/>
                  <a:gd name="connsiteY31" fmla="*/ 767239 h 817435"/>
                  <a:gd name="connsiteX32" fmla="*/ 0 w 952500"/>
                  <a:gd name="connsiteY32" fmla="*/ 711422 h 817435"/>
                  <a:gd name="connsiteX33" fmla="*/ 0 w 952500"/>
                  <a:gd name="connsiteY33" fmla="*/ 55817 h 817435"/>
                  <a:gd name="connsiteX34" fmla="*/ 55817 w 952500"/>
                  <a:gd name="connsiteY34" fmla="*/ 0 h 817435"/>
                  <a:gd name="connsiteX35" fmla="*/ 896684 w 952500"/>
                  <a:gd name="connsiteY35" fmla="*/ 0 h 817435"/>
                  <a:gd name="connsiteX36" fmla="*/ 952500 w 952500"/>
                  <a:gd name="connsiteY36" fmla="*/ 55817 h 817435"/>
                  <a:gd name="connsiteX37" fmla="*/ 880205 w 952500"/>
                  <a:gd name="connsiteY37" fmla="*/ 162782 h 817435"/>
                  <a:gd name="connsiteX38" fmla="*/ 792671 w 952500"/>
                  <a:gd name="connsiteY38" fmla="*/ 75248 h 817435"/>
                  <a:gd name="connsiteX39" fmla="*/ 159830 w 952500"/>
                  <a:gd name="connsiteY39" fmla="*/ 75248 h 817435"/>
                  <a:gd name="connsiteX40" fmla="*/ 72295 w 952500"/>
                  <a:gd name="connsiteY40" fmla="*/ 162782 h 817435"/>
                  <a:gd name="connsiteX41" fmla="*/ 72295 w 952500"/>
                  <a:gd name="connsiteY41" fmla="*/ 604457 h 817435"/>
                  <a:gd name="connsiteX42" fmla="*/ 159830 w 952500"/>
                  <a:gd name="connsiteY42" fmla="*/ 691991 h 817435"/>
                  <a:gd name="connsiteX43" fmla="*/ 792575 w 952500"/>
                  <a:gd name="connsiteY43" fmla="*/ 691991 h 817435"/>
                  <a:gd name="connsiteX44" fmla="*/ 880110 w 952500"/>
                  <a:gd name="connsiteY44" fmla="*/ 604457 h 817435"/>
                  <a:gd name="connsiteX45" fmla="*/ 880205 w 952500"/>
                  <a:gd name="connsiteY45" fmla="*/ 162782 h 81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952500" h="817435">
                    <a:moveTo>
                      <a:pt x="842963" y="162782"/>
                    </a:moveTo>
                    <a:lnTo>
                      <a:pt x="842963" y="604457"/>
                    </a:lnTo>
                    <a:cubicBezTo>
                      <a:pt x="842963" y="632270"/>
                      <a:pt x="820388" y="654844"/>
                      <a:pt x="792575" y="654844"/>
                    </a:cubicBezTo>
                    <a:lnTo>
                      <a:pt x="159830" y="654844"/>
                    </a:lnTo>
                    <a:cubicBezTo>
                      <a:pt x="132017" y="654844"/>
                      <a:pt x="109442" y="632270"/>
                      <a:pt x="109442" y="604457"/>
                    </a:cubicBezTo>
                    <a:lnTo>
                      <a:pt x="109442" y="162782"/>
                    </a:lnTo>
                    <a:cubicBezTo>
                      <a:pt x="109442" y="134969"/>
                      <a:pt x="132017" y="112395"/>
                      <a:pt x="159830" y="112395"/>
                    </a:cubicBezTo>
                    <a:lnTo>
                      <a:pt x="792575" y="112395"/>
                    </a:lnTo>
                    <a:cubicBezTo>
                      <a:pt x="820484" y="112395"/>
                      <a:pt x="842963" y="134969"/>
                      <a:pt x="842963" y="162782"/>
                    </a:cubicBezTo>
                    <a:close/>
                    <a:moveTo>
                      <a:pt x="270320" y="276035"/>
                    </a:moveTo>
                    <a:cubicBezTo>
                      <a:pt x="270320" y="260604"/>
                      <a:pt x="257842" y="248126"/>
                      <a:pt x="242411" y="248126"/>
                    </a:cubicBezTo>
                    <a:cubicBezTo>
                      <a:pt x="226981" y="248126"/>
                      <a:pt x="214503" y="260604"/>
                      <a:pt x="214503" y="276035"/>
                    </a:cubicBezTo>
                    <a:lnTo>
                      <a:pt x="214503" y="509873"/>
                    </a:lnTo>
                    <a:cubicBezTo>
                      <a:pt x="214503" y="525304"/>
                      <a:pt x="226981" y="537782"/>
                      <a:pt x="242411" y="537782"/>
                    </a:cubicBezTo>
                    <a:cubicBezTo>
                      <a:pt x="257842" y="537782"/>
                      <a:pt x="270320" y="525304"/>
                      <a:pt x="270320" y="509873"/>
                    </a:cubicBezTo>
                    <a:lnTo>
                      <a:pt x="270320" y="276035"/>
                    </a:lnTo>
                    <a:close/>
                    <a:moveTo>
                      <a:pt x="952500" y="55817"/>
                    </a:moveTo>
                    <a:lnTo>
                      <a:pt x="952500" y="711422"/>
                    </a:lnTo>
                    <a:cubicBezTo>
                      <a:pt x="952500" y="742283"/>
                      <a:pt x="927545" y="767239"/>
                      <a:pt x="896684" y="767239"/>
                    </a:cubicBezTo>
                    <a:lnTo>
                      <a:pt x="867442" y="767239"/>
                    </a:lnTo>
                    <a:lnTo>
                      <a:pt x="867442" y="798862"/>
                    </a:lnTo>
                    <a:cubicBezTo>
                      <a:pt x="867442" y="809149"/>
                      <a:pt x="859155" y="817436"/>
                      <a:pt x="848868" y="817436"/>
                    </a:cubicBezTo>
                    <a:lnTo>
                      <a:pt x="688086" y="817436"/>
                    </a:lnTo>
                    <a:cubicBezTo>
                      <a:pt x="677799" y="817436"/>
                      <a:pt x="669512" y="809149"/>
                      <a:pt x="669512" y="798862"/>
                    </a:cubicBezTo>
                    <a:lnTo>
                      <a:pt x="669512" y="767239"/>
                    </a:lnTo>
                    <a:lnTo>
                      <a:pt x="283083" y="767239"/>
                    </a:lnTo>
                    <a:lnTo>
                      <a:pt x="283083" y="798862"/>
                    </a:lnTo>
                    <a:cubicBezTo>
                      <a:pt x="283083" y="809149"/>
                      <a:pt x="274796" y="817436"/>
                      <a:pt x="264509" y="817436"/>
                    </a:cubicBezTo>
                    <a:lnTo>
                      <a:pt x="103632" y="817436"/>
                    </a:lnTo>
                    <a:cubicBezTo>
                      <a:pt x="93345" y="817436"/>
                      <a:pt x="85058" y="809149"/>
                      <a:pt x="85058" y="798862"/>
                    </a:cubicBezTo>
                    <a:lnTo>
                      <a:pt x="85058" y="767239"/>
                    </a:lnTo>
                    <a:lnTo>
                      <a:pt x="55817" y="767239"/>
                    </a:lnTo>
                    <a:cubicBezTo>
                      <a:pt x="24955" y="767239"/>
                      <a:pt x="0" y="742283"/>
                      <a:pt x="0" y="711422"/>
                    </a:cubicBezTo>
                    <a:lnTo>
                      <a:pt x="0" y="55817"/>
                    </a:lnTo>
                    <a:cubicBezTo>
                      <a:pt x="0" y="24955"/>
                      <a:pt x="24955" y="0"/>
                      <a:pt x="55817" y="0"/>
                    </a:cubicBezTo>
                    <a:lnTo>
                      <a:pt x="896684" y="0"/>
                    </a:lnTo>
                    <a:cubicBezTo>
                      <a:pt x="927545" y="0"/>
                      <a:pt x="952500" y="24955"/>
                      <a:pt x="952500" y="55817"/>
                    </a:cubicBezTo>
                    <a:close/>
                    <a:moveTo>
                      <a:pt x="880205" y="162782"/>
                    </a:moveTo>
                    <a:cubicBezTo>
                      <a:pt x="880205" y="114491"/>
                      <a:pt x="840962" y="75248"/>
                      <a:pt x="792671" y="75248"/>
                    </a:cubicBezTo>
                    <a:lnTo>
                      <a:pt x="159830" y="75248"/>
                    </a:lnTo>
                    <a:cubicBezTo>
                      <a:pt x="111538" y="75248"/>
                      <a:pt x="72295" y="114491"/>
                      <a:pt x="72295" y="162782"/>
                    </a:cubicBezTo>
                    <a:lnTo>
                      <a:pt x="72295" y="604457"/>
                    </a:lnTo>
                    <a:cubicBezTo>
                      <a:pt x="72295" y="652748"/>
                      <a:pt x="111538" y="691991"/>
                      <a:pt x="159830" y="691991"/>
                    </a:cubicBezTo>
                    <a:lnTo>
                      <a:pt x="792575" y="691991"/>
                    </a:lnTo>
                    <a:cubicBezTo>
                      <a:pt x="840867" y="691991"/>
                      <a:pt x="880110" y="652748"/>
                      <a:pt x="880110" y="604457"/>
                    </a:cubicBezTo>
                    <a:cubicBezTo>
                      <a:pt x="880205" y="604457"/>
                      <a:pt x="880205" y="162782"/>
                      <a:pt x="880205" y="162782"/>
                    </a:cubicBez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265" name="globe 1" descr="globe, one infrastructure worldwide">
                <a:extLst>
                  <a:ext uri="{FF2B5EF4-FFF2-40B4-BE49-F238E27FC236}">
                    <a16:creationId xmlns:a16="http://schemas.microsoft.com/office/drawing/2014/main" id="{48F79737-DB3E-42D3-938B-53C7CC94F978}"/>
                  </a:ext>
                </a:extLst>
              </p:cNvPr>
              <p:cNvGrpSpPr/>
              <p:nvPr/>
            </p:nvGrpSpPr>
            <p:grpSpPr>
              <a:xfrm>
                <a:off x="9338608" y="4540066"/>
                <a:ext cx="154940" cy="153343"/>
                <a:chOff x="8283819" y="4884062"/>
                <a:chExt cx="301921" cy="298808"/>
              </a:xfrm>
            </p:grpSpPr>
            <p:sp>
              <p:nvSpPr>
                <p:cNvPr id="266" name="Oval 1152">
                  <a:extLst>
                    <a:ext uri="{FF2B5EF4-FFF2-40B4-BE49-F238E27FC236}">
                      <a16:creationId xmlns:a16="http://schemas.microsoft.com/office/drawing/2014/main" id="{F7D604A1-CAB0-46AF-9039-1EF8E634F55E}"/>
                    </a:ext>
                  </a:extLst>
                </p:cNvPr>
                <p:cNvSpPr>
                  <a:spLocks noChangeArrowheads="1"/>
                </p:cNvSpPr>
                <p:nvPr/>
              </p:nvSpPr>
              <p:spPr bwMode="auto">
                <a:xfrm>
                  <a:off x="8283819" y="4884062"/>
                  <a:ext cx="301921" cy="298808"/>
                </a:xfrm>
                <a:prstGeom prst="ellipse">
                  <a:avLst/>
                </a:pr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268" name="Freeform 1154">
                  <a:extLst>
                    <a:ext uri="{FF2B5EF4-FFF2-40B4-BE49-F238E27FC236}">
                      <a16:creationId xmlns:a16="http://schemas.microsoft.com/office/drawing/2014/main" id="{554B53CF-4802-409B-A0AE-663AB722315F}"/>
                    </a:ext>
                  </a:extLst>
                </p:cNvPr>
                <p:cNvSpPr>
                  <a:spLocks/>
                </p:cNvSpPr>
                <p:nvPr/>
              </p:nvSpPr>
              <p:spPr bwMode="auto">
                <a:xfrm>
                  <a:off x="8339846" y="4961877"/>
                  <a:ext cx="188312" cy="155629"/>
                </a:xfrm>
                <a:custGeom>
                  <a:avLst/>
                  <a:gdLst>
                    <a:gd name="T0" fmla="*/ 106 w 121"/>
                    <a:gd name="T1" fmla="*/ 0 h 100"/>
                    <a:gd name="T2" fmla="*/ 35 w 121"/>
                    <a:gd name="T3" fmla="*/ 71 h 100"/>
                    <a:gd name="T4" fmla="*/ 14 w 121"/>
                    <a:gd name="T5" fmla="*/ 50 h 100"/>
                    <a:gd name="T6" fmla="*/ 0 w 121"/>
                    <a:gd name="T7" fmla="*/ 64 h 100"/>
                    <a:gd name="T8" fmla="*/ 35 w 121"/>
                    <a:gd name="T9" fmla="*/ 100 h 100"/>
                    <a:gd name="T10" fmla="*/ 121 w 121"/>
                    <a:gd name="T11" fmla="*/ 15 h 100"/>
                    <a:gd name="T12" fmla="*/ 106 w 121"/>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121" h="100">
                      <a:moveTo>
                        <a:pt x="106" y="0"/>
                      </a:moveTo>
                      <a:lnTo>
                        <a:pt x="35" y="71"/>
                      </a:lnTo>
                      <a:lnTo>
                        <a:pt x="14" y="50"/>
                      </a:lnTo>
                      <a:lnTo>
                        <a:pt x="0" y="64"/>
                      </a:lnTo>
                      <a:lnTo>
                        <a:pt x="35" y="100"/>
                      </a:lnTo>
                      <a:lnTo>
                        <a:pt x="121" y="15"/>
                      </a:lnTo>
                      <a:lnTo>
                        <a:pt x="106" y="0"/>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sp>
          <p:nvSpPr>
            <p:cNvPr id="493" name="Freeform: Shape 492">
              <a:extLst>
                <a:ext uri="{FF2B5EF4-FFF2-40B4-BE49-F238E27FC236}">
                  <a16:creationId xmlns:a16="http://schemas.microsoft.com/office/drawing/2014/main" id="{B357BA51-C6D1-4E20-A6EA-0EE46F7BAB18}"/>
                </a:ext>
              </a:extLst>
            </p:cNvPr>
            <p:cNvSpPr/>
            <p:nvPr/>
          </p:nvSpPr>
          <p:spPr>
            <a:xfrm>
              <a:off x="9284849" y="4324876"/>
              <a:ext cx="121089" cy="98783"/>
            </a:xfrm>
            <a:custGeom>
              <a:avLst/>
              <a:gdLst>
                <a:gd name="connsiteX0" fmla="*/ 254673 w 254990"/>
                <a:gd name="connsiteY0" fmla="*/ 35315 h 208018"/>
                <a:gd name="connsiteX1" fmla="*/ 220296 w 254990"/>
                <a:gd name="connsiteY1" fmla="*/ 882 h 208018"/>
                <a:gd name="connsiteX2" fmla="*/ 81208 w 254990"/>
                <a:gd name="connsiteY2" fmla="*/ 139970 h 208018"/>
                <a:gd name="connsiteX3" fmla="*/ 35315 w 254990"/>
                <a:gd name="connsiteY3" fmla="*/ 94022 h 208018"/>
                <a:gd name="connsiteX4" fmla="*/ 882 w 254990"/>
                <a:gd name="connsiteY4" fmla="*/ 128455 h 208018"/>
                <a:gd name="connsiteX5" fmla="*/ 81151 w 254990"/>
                <a:gd name="connsiteY5" fmla="*/ 208668 h 208018"/>
                <a:gd name="connsiteX6" fmla="*/ 81264 w 254990"/>
                <a:gd name="connsiteY6" fmla="*/ 208555 h 208018"/>
                <a:gd name="connsiteX7" fmla="*/ 81321 w 254990"/>
                <a:gd name="connsiteY7" fmla="*/ 208668 h 208018"/>
                <a:gd name="connsiteX8" fmla="*/ 254673 w 254990"/>
                <a:gd name="connsiteY8" fmla="*/ 35315 h 208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4990" h="208018">
                  <a:moveTo>
                    <a:pt x="254673" y="35315"/>
                  </a:moveTo>
                  <a:lnTo>
                    <a:pt x="220296" y="882"/>
                  </a:lnTo>
                  <a:lnTo>
                    <a:pt x="81208" y="139970"/>
                  </a:lnTo>
                  <a:lnTo>
                    <a:pt x="35315" y="94022"/>
                  </a:lnTo>
                  <a:lnTo>
                    <a:pt x="882" y="128455"/>
                  </a:lnTo>
                  <a:lnTo>
                    <a:pt x="81151" y="208668"/>
                  </a:lnTo>
                  <a:lnTo>
                    <a:pt x="81264" y="208555"/>
                  </a:lnTo>
                  <a:lnTo>
                    <a:pt x="81321" y="208668"/>
                  </a:lnTo>
                  <a:lnTo>
                    <a:pt x="254673" y="35315"/>
                  </a:lnTo>
                  <a:close/>
                </a:path>
              </a:pathLst>
            </a:custGeom>
            <a:solidFill>
              <a:schemeClr val="accent1"/>
            </a:solidFill>
            <a:ln w="333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cxnSp>
        <p:nvCxnSpPr>
          <p:cNvPr id="434" name="Straight Arrow Connector 433">
            <a:extLst>
              <a:ext uri="{FF2B5EF4-FFF2-40B4-BE49-F238E27FC236}">
                <a16:creationId xmlns:a16="http://schemas.microsoft.com/office/drawing/2014/main" id="{E89D422C-0B40-4F61-9AA6-C618B3BDE8A6}"/>
              </a:ext>
              <a:ext uri="{C183D7F6-B498-43B3-948B-1728B52AA6E4}">
                <adec:decorative xmlns:adec="http://schemas.microsoft.com/office/drawing/2017/decorative" val="1"/>
              </a:ext>
            </a:extLst>
          </p:cNvPr>
          <p:cNvCxnSpPr>
            <a:cxnSpLocks/>
          </p:cNvCxnSpPr>
          <p:nvPr/>
        </p:nvCxnSpPr>
        <p:spPr>
          <a:xfrm>
            <a:off x="428464" y="2323809"/>
            <a:ext cx="4714663" cy="0"/>
          </a:xfrm>
          <a:prstGeom prst="straightConnector1">
            <a:avLst/>
          </a:prstGeom>
          <a:ln w="19050">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435" name="Straight Arrow Connector 434">
            <a:extLst>
              <a:ext uri="{FF2B5EF4-FFF2-40B4-BE49-F238E27FC236}">
                <a16:creationId xmlns:a16="http://schemas.microsoft.com/office/drawing/2014/main" id="{E13C1BB2-19B4-4513-A2D7-A497A268EDED}"/>
              </a:ext>
              <a:ext uri="{C183D7F6-B498-43B3-948B-1728B52AA6E4}">
                <adec:decorative xmlns:adec="http://schemas.microsoft.com/office/drawing/2017/decorative" val="1"/>
              </a:ext>
            </a:extLst>
          </p:cNvPr>
          <p:cNvCxnSpPr>
            <a:cxnSpLocks/>
          </p:cNvCxnSpPr>
          <p:nvPr/>
        </p:nvCxnSpPr>
        <p:spPr>
          <a:xfrm>
            <a:off x="428464" y="939852"/>
            <a:ext cx="4786087" cy="0"/>
          </a:xfrm>
          <a:prstGeom prst="straightConnector1">
            <a:avLst/>
          </a:prstGeom>
          <a:ln w="19050">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436" name="Straight Arrow Connector 435">
            <a:extLst>
              <a:ext uri="{FF2B5EF4-FFF2-40B4-BE49-F238E27FC236}">
                <a16:creationId xmlns:a16="http://schemas.microsoft.com/office/drawing/2014/main" id="{28590B2B-E66E-45FD-BE68-182EE9CA7635}"/>
              </a:ext>
              <a:ext uri="{C183D7F6-B498-43B3-948B-1728B52AA6E4}">
                <adec:decorative xmlns:adec="http://schemas.microsoft.com/office/drawing/2017/decorative" val="1"/>
              </a:ext>
            </a:extLst>
          </p:cNvPr>
          <p:cNvCxnSpPr>
            <a:cxnSpLocks/>
          </p:cNvCxnSpPr>
          <p:nvPr/>
        </p:nvCxnSpPr>
        <p:spPr>
          <a:xfrm>
            <a:off x="428464" y="3656742"/>
            <a:ext cx="4714663" cy="0"/>
          </a:xfrm>
          <a:prstGeom prst="straightConnector1">
            <a:avLst/>
          </a:prstGeom>
          <a:ln w="19050">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sp>
        <p:nvSpPr>
          <p:cNvPr id="450" name="Rectangle 449">
            <a:extLst>
              <a:ext uri="{FF2B5EF4-FFF2-40B4-BE49-F238E27FC236}">
                <a16:creationId xmlns:a16="http://schemas.microsoft.com/office/drawing/2014/main" id="{057127AC-645E-49ED-8254-A7CBD2DDC693}"/>
              </a:ext>
              <a:ext uri="{C183D7F6-B498-43B3-948B-1728B52AA6E4}">
                <adec:decorative xmlns:adec="http://schemas.microsoft.com/office/drawing/2017/decorative" val="1"/>
              </a:ext>
            </a:extLst>
          </p:cNvPr>
          <p:cNvSpPr/>
          <p:nvPr/>
        </p:nvSpPr>
        <p:spPr bwMode="auto">
          <a:xfrm>
            <a:off x="426424" y="5160628"/>
            <a:ext cx="11336039" cy="1003669"/>
          </a:xfrm>
          <a:prstGeom prst="rect">
            <a:avLst/>
          </a:prstGeom>
          <a:solidFill>
            <a:schemeClr val="bg1"/>
          </a:solidFill>
          <a:ln>
            <a:noFill/>
          </a:ln>
          <a:effectLst>
            <a:outerShdw blurRad="190500" dist="38100" dir="2700000" algn="tl" rotWithShape="0">
              <a:schemeClr val="tx1">
                <a:alpha val="2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175761" numCol="1" spcCol="0" rtlCol="0" fromWordArt="0" anchor="b" anchorCtr="0" forceAA="0" compatLnSpc="1">
            <a:prstTxWarp prst="textNoShape">
              <a:avLst/>
            </a:prstTxWarp>
            <a:noAutofit/>
          </a:bodyPr>
          <a:lstStyle/>
          <a:p>
            <a:pPr marL="0" marR="0" lvl="0" indent="0" algn="ctr" defTabSz="913576" rtl="0" eaLnBrk="1" fontAlgn="base" latinLnBrk="0" hangingPunct="1">
              <a:lnSpc>
                <a:spcPct val="100000"/>
              </a:lnSpc>
              <a:spcBef>
                <a:spcPct val="0"/>
              </a:spcBef>
              <a:spcAft>
                <a:spcPct val="0"/>
              </a:spcAft>
              <a:buClrTx/>
              <a:buSzTx/>
              <a:buFontTx/>
              <a:buNone/>
              <a:tabLst/>
              <a:defRPr/>
            </a:pPr>
            <a:endParaRPr kumimoji="0" lang="en-US" sz="1730" b="0" i="0" u="none" strike="noStrike" kern="1200" cap="none" spc="0" normalizeH="0" baseline="0" noProof="0" err="1">
              <a:ln>
                <a:noFill/>
              </a:ln>
              <a:solidFill>
                <a:srgbClr val="282828"/>
              </a:solidFill>
              <a:effectLst/>
              <a:uLnTx/>
              <a:uFillTx/>
              <a:latin typeface="Segoe UI Semibold" panose="020B0702040204020203" pitchFamily="34" charset="0"/>
              <a:ea typeface="+mn-ea"/>
              <a:cs typeface="Segoe UI Semibold" panose="020B0702040204020203" pitchFamily="34" charset="0"/>
            </a:endParaRPr>
          </a:p>
        </p:txBody>
      </p:sp>
      <p:cxnSp>
        <p:nvCxnSpPr>
          <p:cNvPr id="451" name="Straight Arrow Connector 450">
            <a:extLst>
              <a:ext uri="{FF2B5EF4-FFF2-40B4-BE49-F238E27FC236}">
                <a16:creationId xmlns:a16="http://schemas.microsoft.com/office/drawing/2014/main" id="{0BAEA0EB-7A53-44C1-992C-3B03E02CFC4C}"/>
              </a:ext>
              <a:ext uri="{C183D7F6-B498-43B3-948B-1728B52AA6E4}">
                <adec:decorative xmlns:adec="http://schemas.microsoft.com/office/drawing/2017/decorative" val="1"/>
              </a:ext>
            </a:extLst>
          </p:cNvPr>
          <p:cNvCxnSpPr>
            <a:cxnSpLocks/>
          </p:cNvCxnSpPr>
          <p:nvPr/>
        </p:nvCxnSpPr>
        <p:spPr>
          <a:xfrm>
            <a:off x="7325408" y="5011210"/>
            <a:ext cx="4371292" cy="0"/>
          </a:xfrm>
          <a:prstGeom prst="straightConnector1">
            <a:avLst/>
          </a:prstGeom>
          <a:ln w="19050">
            <a:solidFill>
              <a:schemeClr val="accent1"/>
            </a:solidFill>
            <a:headEnd type="none"/>
            <a:tailEnd type="oval" w="lg" len="lg"/>
          </a:ln>
        </p:spPr>
        <p:style>
          <a:lnRef idx="1">
            <a:schemeClr val="accent1"/>
          </a:lnRef>
          <a:fillRef idx="0">
            <a:schemeClr val="accent1"/>
          </a:fillRef>
          <a:effectRef idx="0">
            <a:schemeClr val="accent1"/>
          </a:effectRef>
          <a:fontRef idx="minor">
            <a:schemeClr val="tx1"/>
          </a:fontRef>
        </p:style>
      </p:cxnSp>
      <p:sp>
        <p:nvSpPr>
          <p:cNvPr id="454" name="TextBox 453">
            <a:extLst>
              <a:ext uri="{FF2B5EF4-FFF2-40B4-BE49-F238E27FC236}">
                <a16:creationId xmlns:a16="http://schemas.microsoft.com/office/drawing/2014/main" id="{120C4F51-8339-43F3-BA75-6BCF99A2FC9A}"/>
              </a:ext>
            </a:extLst>
          </p:cNvPr>
          <p:cNvSpPr txBox="1"/>
          <p:nvPr/>
        </p:nvSpPr>
        <p:spPr>
          <a:xfrm>
            <a:off x="4876671" y="4904531"/>
            <a:ext cx="2438659" cy="193899"/>
          </a:xfrm>
          <a:prstGeom prst="rect">
            <a:avLst/>
          </a:prstGeom>
          <a:noFill/>
        </p:spPr>
        <p:txBody>
          <a:bodyPr wrap="square" lIns="0" tIns="0" rIns="0" bIns="0" rtlCol="0" anchor="ctr" anchorCtr="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gradFill>
                  <a:gsLst>
                    <a:gs pos="2917">
                      <a:srgbClr val="0078D4"/>
                    </a:gs>
                    <a:gs pos="30000">
                      <a:srgbClr val="0078D4"/>
                    </a:gs>
                  </a:gsLst>
                  <a:lin ang="5400000" scaled="0"/>
                </a:gradFill>
                <a:effectLst/>
                <a:uLnTx/>
                <a:uFillTx/>
                <a:latin typeface="Segoe UI Semibold"/>
                <a:ea typeface="+mn-ea"/>
                <a:cs typeface="+mn-cs"/>
              </a:rPr>
              <a:t>Post-delivery protection</a:t>
            </a:r>
          </a:p>
        </p:txBody>
      </p:sp>
      <p:sp>
        <p:nvSpPr>
          <p:cNvPr id="319" name="TextBox 318">
            <a:extLst>
              <a:ext uri="{FF2B5EF4-FFF2-40B4-BE49-F238E27FC236}">
                <a16:creationId xmlns:a16="http://schemas.microsoft.com/office/drawing/2014/main" id="{259C5E28-5951-4CFB-B7E9-82ABC5434841}"/>
              </a:ext>
            </a:extLst>
          </p:cNvPr>
          <p:cNvSpPr txBox="1"/>
          <p:nvPr/>
        </p:nvSpPr>
        <p:spPr>
          <a:xfrm>
            <a:off x="428654" y="5163833"/>
            <a:ext cx="2403686" cy="1025158"/>
          </a:xfrm>
          <a:prstGeom prst="rect">
            <a:avLst/>
          </a:prstGeom>
          <a:solidFill>
            <a:schemeClr val="tx2">
              <a:lumMod val="20000"/>
              <a:lumOff val="80000"/>
              <a:alpha val="53000"/>
            </a:schemeClr>
          </a:solidFill>
        </p:spPr>
        <p:txBody>
          <a:bodyPr wrap="square" anchor="b">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Segoe UI"/>
                <a:ea typeface="+mn-ea"/>
                <a:cs typeface="+mn-cs"/>
              </a:rPr>
              <a:t>Advanced </a:t>
            </a:r>
            <a:r>
              <a:rPr kumimoji="0" lang="en-US" sz="1400" b="1" i="0" u="none" strike="noStrike" kern="1200" cap="none" spc="0" normalizeH="0" baseline="0" noProof="0" dirty="0" err="1">
                <a:ln>
                  <a:noFill/>
                </a:ln>
                <a:solidFill>
                  <a:srgbClr val="000000"/>
                </a:solidFill>
                <a:effectLst/>
                <a:uLnTx/>
                <a:uFillTx/>
                <a:latin typeface="Segoe UI"/>
                <a:ea typeface="+mn-ea"/>
                <a:cs typeface="+mn-cs"/>
              </a:rPr>
              <a:t>antiphishing</a:t>
            </a:r>
            <a:endParaRPr kumimoji="0" lang="en-US" sz="1400" b="1" i="0" u="none" strike="noStrike" kern="1200" cap="none" spc="0" normalizeH="0" baseline="0" noProof="0" dirty="0">
              <a:ln>
                <a:noFill/>
              </a:ln>
              <a:solidFill>
                <a:srgbClr val="000000"/>
              </a:solidFill>
              <a:effectLst/>
              <a:uLnTx/>
              <a:uFillTx/>
              <a:latin typeface="Segoe UI"/>
              <a:ea typeface="+mn-ea"/>
              <a:cs typeface="+mn-cs"/>
            </a:endParaRPr>
          </a:p>
        </p:txBody>
      </p:sp>
      <p:grpSp>
        <p:nvGrpSpPr>
          <p:cNvPr id="455" name="Group 454">
            <a:extLst>
              <a:ext uri="{FF2B5EF4-FFF2-40B4-BE49-F238E27FC236}">
                <a16:creationId xmlns:a16="http://schemas.microsoft.com/office/drawing/2014/main" id="{5185B830-B263-46F4-844E-924B35F1E28A}"/>
              </a:ext>
              <a:ext uri="{C183D7F6-B498-43B3-948B-1728B52AA6E4}">
                <adec:decorative xmlns:adec="http://schemas.microsoft.com/office/drawing/2017/decorative" val="1"/>
              </a:ext>
            </a:extLst>
          </p:cNvPr>
          <p:cNvGrpSpPr/>
          <p:nvPr/>
        </p:nvGrpSpPr>
        <p:grpSpPr>
          <a:xfrm>
            <a:off x="800519" y="5372105"/>
            <a:ext cx="385432" cy="305247"/>
            <a:chOff x="716908" y="5645756"/>
            <a:chExt cx="541384" cy="428755"/>
          </a:xfrm>
        </p:grpSpPr>
        <p:grpSp>
          <p:nvGrpSpPr>
            <p:cNvPr id="456" name="calendar 2" descr="calendar, events">
              <a:extLst>
                <a:ext uri="{FF2B5EF4-FFF2-40B4-BE49-F238E27FC236}">
                  <a16:creationId xmlns:a16="http://schemas.microsoft.com/office/drawing/2014/main" id="{34DCB51B-A688-4ED4-A7EE-B5533C10CCE6}"/>
                </a:ext>
              </a:extLst>
            </p:cNvPr>
            <p:cNvGrpSpPr/>
            <p:nvPr/>
          </p:nvGrpSpPr>
          <p:grpSpPr>
            <a:xfrm>
              <a:off x="716908" y="5645756"/>
              <a:ext cx="450383" cy="356642"/>
              <a:chOff x="3473935" y="3957733"/>
              <a:chExt cx="498752" cy="394946"/>
            </a:xfrm>
          </p:grpSpPr>
          <p:sp>
            <p:nvSpPr>
              <p:cNvPr id="464" name="Freeform: Shape 463">
                <a:extLst>
                  <a:ext uri="{FF2B5EF4-FFF2-40B4-BE49-F238E27FC236}">
                    <a16:creationId xmlns:a16="http://schemas.microsoft.com/office/drawing/2014/main" id="{B1C2C63A-9007-4AFB-A437-04B3D5F6984D}"/>
                  </a:ext>
                </a:extLst>
              </p:cNvPr>
              <p:cNvSpPr/>
              <p:nvPr/>
            </p:nvSpPr>
            <p:spPr>
              <a:xfrm>
                <a:off x="3473935" y="3968225"/>
                <a:ext cx="498752" cy="384454"/>
              </a:xfrm>
              <a:custGeom>
                <a:avLst/>
                <a:gdLst>
                  <a:gd name="connsiteX0" fmla="*/ 2089 w 498751"/>
                  <a:gd name="connsiteY0" fmla="*/ 386127 h 384454"/>
                  <a:gd name="connsiteX1" fmla="*/ 500841 w 498751"/>
                  <a:gd name="connsiteY1" fmla="*/ 386127 h 384454"/>
                  <a:gd name="connsiteX2" fmla="*/ 500841 w 498751"/>
                  <a:gd name="connsiteY2" fmla="*/ 2089 h 384454"/>
                  <a:gd name="connsiteX3" fmla="*/ 2089 w 498751"/>
                  <a:gd name="connsiteY3" fmla="*/ 2089 h 384454"/>
                  <a:gd name="connsiteX4" fmla="*/ 2089 w 498751"/>
                  <a:gd name="connsiteY4" fmla="*/ 386127 h 384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751" h="384454">
                    <a:moveTo>
                      <a:pt x="2089" y="386127"/>
                    </a:moveTo>
                    <a:lnTo>
                      <a:pt x="500841" y="386127"/>
                    </a:lnTo>
                    <a:lnTo>
                      <a:pt x="500841" y="2089"/>
                    </a:lnTo>
                    <a:lnTo>
                      <a:pt x="2089" y="2089"/>
                    </a:lnTo>
                    <a:lnTo>
                      <a:pt x="2089" y="386127"/>
                    </a:lnTo>
                    <a:close/>
                  </a:path>
                </a:pathLst>
              </a:custGeom>
              <a:solidFill>
                <a:srgbClr val="C1C1C1"/>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65" name="Freeform: Shape 464">
                <a:extLst>
                  <a:ext uri="{FF2B5EF4-FFF2-40B4-BE49-F238E27FC236}">
                    <a16:creationId xmlns:a16="http://schemas.microsoft.com/office/drawing/2014/main" id="{A43B00FE-1385-44EC-B053-E0C30D272321}"/>
                  </a:ext>
                </a:extLst>
              </p:cNvPr>
              <p:cNvSpPr/>
              <p:nvPr/>
            </p:nvSpPr>
            <p:spPr>
              <a:xfrm>
                <a:off x="3473935" y="3957733"/>
                <a:ext cx="498752" cy="51953"/>
              </a:xfrm>
              <a:custGeom>
                <a:avLst/>
                <a:gdLst>
                  <a:gd name="connsiteX0" fmla="*/ 2089 w 498751"/>
                  <a:gd name="connsiteY0" fmla="*/ 54064 h 51953"/>
                  <a:gd name="connsiteX1" fmla="*/ 500666 w 498751"/>
                  <a:gd name="connsiteY1" fmla="*/ 54064 h 51953"/>
                  <a:gd name="connsiteX2" fmla="*/ 500666 w 498751"/>
                  <a:gd name="connsiteY2" fmla="*/ 2089 h 51953"/>
                  <a:gd name="connsiteX3" fmla="*/ 2089 w 498751"/>
                  <a:gd name="connsiteY3" fmla="*/ 2089 h 51953"/>
                  <a:gd name="connsiteX4" fmla="*/ 2089 w 498751"/>
                  <a:gd name="connsiteY4" fmla="*/ 54064 h 51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751" h="51953">
                    <a:moveTo>
                      <a:pt x="2089" y="54064"/>
                    </a:moveTo>
                    <a:lnTo>
                      <a:pt x="500666" y="54064"/>
                    </a:lnTo>
                    <a:lnTo>
                      <a:pt x="500666" y="2089"/>
                    </a:lnTo>
                    <a:lnTo>
                      <a:pt x="2089" y="2089"/>
                    </a:lnTo>
                    <a:lnTo>
                      <a:pt x="2089" y="54064"/>
                    </a:lnTo>
                    <a:close/>
                  </a:path>
                </a:pathLst>
              </a:custGeom>
              <a:solidFill>
                <a:schemeClr val="accent1"/>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66" name="Freeform: Shape 465">
                <a:extLst>
                  <a:ext uri="{FF2B5EF4-FFF2-40B4-BE49-F238E27FC236}">
                    <a16:creationId xmlns:a16="http://schemas.microsoft.com/office/drawing/2014/main" id="{F8A5EAC4-C9E6-4AEC-AA96-D77E4721F16D}"/>
                  </a:ext>
                </a:extLst>
              </p:cNvPr>
              <p:cNvSpPr/>
              <p:nvPr/>
            </p:nvSpPr>
            <p:spPr>
              <a:xfrm>
                <a:off x="3538948" y="3972081"/>
                <a:ext cx="25977" cy="25977"/>
              </a:xfrm>
              <a:custGeom>
                <a:avLst/>
                <a:gdLst>
                  <a:gd name="connsiteX0" fmla="*/ 14776 w 25976"/>
                  <a:gd name="connsiteY0" fmla="*/ 27464 h 25976"/>
                  <a:gd name="connsiteX1" fmla="*/ 27464 w 25976"/>
                  <a:gd name="connsiteY1" fmla="*/ 14776 h 25976"/>
                  <a:gd name="connsiteX2" fmla="*/ 14776 w 25976"/>
                  <a:gd name="connsiteY2" fmla="*/ 2089 h 25976"/>
                  <a:gd name="connsiteX3" fmla="*/ 2089 w 25976"/>
                  <a:gd name="connsiteY3" fmla="*/ 14776 h 25976"/>
                  <a:gd name="connsiteX4" fmla="*/ 14776 w 25976"/>
                  <a:gd name="connsiteY4" fmla="*/ 27464 h 25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76" h="25976">
                    <a:moveTo>
                      <a:pt x="14776" y="27464"/>
                    </a:moveTo>
                    <a:cubicBezTo>
                      <a:pt x="21783" y="27464"/>
                      <a:pt x="27464" y="21784"/>
                      <a:pt x="27464" y="14776"/>
                    </a:cubicBezTo>
                    <a:cubicBezTo>
                      <a:pt x="27464" y="7769"/>
                      <a:pt x="21783" y="2089"/>
                      <a:pt x="14776" y="2089"/>
                    </a:cubicBezTo>
                    <a:cubicBezTo>
                      <a:pt x="7769" y="2089"/>
                      <a:pt x="2089" y="7769"/>
                      <a:pt x="2089" y="14776"/>
                    </a:cubicBezTo>
                    <a:cubicBezTo>
                      <a:pt x="2089" y="21784"/>
                      <a:pt x="7769" y="27464"/>
                      <a:pt x="14776" y="27464"/>
                    </a:cubicBezTo>
                    <a:close/>
                  </a:path>
                </a:pathLst>
              </a:custGeom>
              <a:solidFill>
                <a:srgbClr val="FFFFFF"/>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67" name="Freeform: Shape 466">
                <a:extLst>
                  <a:ext uri="{FF2B5EF4-FFF2-40B4-BE49-F238E27FC236}">
                    <a16:creationId xmlns:a16="http://schemas.microsoft.com/office/drawing/2014/main" id="{B45621B9-2D7B-4C7E-9CD9-34F96EB9A511}"/>
                  </a:ext>
                </a:extLst>
              </p:cNvPr>
              <p:cNvSpPr/>
              <p:nvPr/>
            </p:nvSpPr>
            <p:spPr>
              <a:xfrm>
                <a:off x="3499572" y="3972081"/>
                <a:ext cx="25977" cy="25977"/>
              </a:xfrm>
              <a:custGeom>
                <a:avLst/>
                <a:gdLst>
                  <a:gd name="connsiteX0" fmla="*/ 14776 w 25976"/>
                  <a:gd name="connsiteY0" fmla="*/ 27464 h 25976"/>
                  <a:gd name="connsiteX1" fmla="*/ 27464 w 25976"/>
                  <a:gd name="connsiteY1" fmla="*/ 14776 h 25976"/>
                  <a:gd name="connsiteX2" fmla="*/ 14776 w 25976"/>
                  <a:gd name="connsiteY2" fmla="*/ 2089 h 25976"/>
                  <a:gd name="connsiteX3" fmla="*/ 2089 w 25976"/>
                  <a:gd name="connsiteY3" fmla="*/ 14776 h 25976"/>
                  <a:gd name="connsiteX4" fmla="*/ 14776 w 25976"/>
                  <a:gd name="connsiteY4" fmla="*/ 27464 h 25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76" h="25976">
                    <a:moveTo>
                      <a:pt x="14776" y="27464"/>
                    </a:moveTo>
                    <a:cubicBezTo>
                      <a:pt x="21784" y="27464"/>
                      <a:pt x="27464" y="21784"/>
                      <a:pt x="27464" y="14776"/>
                    </a:cubicBezTo>
                    <a:cubicBezTo>
                      <a:pt x="27464" y="7769"/>
                      <a:pt x="21784" y="2089"/>
                      <a:pt x="14776" y="2089"/>
                    </a:cubicBezTo>
                    <a:cubicBezTo>
                      <a:pt x="7769" y="2089"/>
                      <a:pt x="2089" y="7769"/>
                      <a:pt x="2089" y="14776"/>
                    </a:cubicBezTo>
                    <a:cubicBezTo>
                      <a:pt x="2089" y="21784"/>
                      <a:pt x="7769" y="27464"/>
                      <a:pt x="14776" y="27464"/>
                    </a:cubicBezTo>
                    <a:close/>
                  </a:path>
                </a:pathLst>
              </a:custGeom>
              <a:solidFill>
                <a:srgbClr val="FFFFFF"/>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68" name="Freeform: Shape 467">
                <a:extLst>
                  <a:ext uri="{FF2B5EF4-FFF2-40B4-BE49-F238E27FC236}">
                    <a16:creationId xmlns:a16="http://schemas.microsoft.com/office/drawing/2014/main" id="{1A30725E-0C9A-4F54-B0CC-0130E3075359}"/>
                  </a:ext>
                </a:extLst>
              </p:cNvPr>
              <p:cNvSpPr/>
              <p:nvPr/>
            </p:nvSpPr>
            <p:spPr>
              <a:xfrm>
                <a:off x="3579196" y="3972081"/>
                <a:ext cx="25977" cy="25977"/>
              </a:xfrm>
              <a:custGeom>
                <a:avLst/>
                <a:gdLst>
                  <a:gd name="connsiteX0" fmla="*/ 14776 w 25976"/>
                  <a:gd name="connsiteY0" fmla="*/ 27464 h 25976"/>
                  <a:gd name="connsiteX1" fmla="*/ 27464 w 25976"/>
                  <a:gd name="connsiteY1" fmla="*/ 14776 h 25976"/>
                  <a:gd name="connsiteX2" fmla="*/ 14776 w 25976"/>
                  <a:gd name="connsiteY2" fmla="*/ 2089 h 25976"/>
                  <a:gd name="connsiteX3" fmla="*/ 2089 w 25976"/>
                  <a:gd name="connsiteY3" fmla="*/ 14776 h 25976"/>
                  <a:gd name="connsiteX4" fmla="*/ 14776 w 25976"/>
                  <a:gd name="connsiteY4" fmla="*/ 27464 h 25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76" h="25976">
                    <a:moveTo>
                      <a:pt x="14776" y="27464"/>
                    </a:moveTo>
                    <a:cubicBezTo>
                      <a:pt x="21784" y="27464"/>
                      <a:pt x="27464" y="21784"/>
                      <a:pt x="27464" y="14776"/>
                    </a:cubicBezTo>
                    <a:cubicBezTo>
                      <a:pt x="27464" y="7769"/>
                      <a:pt x="21784" y="2089"/>
                      <a:pt x="14776" y="2089"/>
                    </a:cubicBezTo>
                    <a:cubicBezTo>
                      <a:pt x="7769" y="2089"/>
                      <a:pt x="2089" y="7769"/>
                      <a:pt x="2089" y="14776"/>
                    </a:cubicBezTo>
                    <a:cubicBezTo>
                      <a:pt x="2089" y="21784"/>
                      <a:pt x="7769" y="27464"/>
                      <a:pt x="14776" y="27464"/>
                    </a:cubicBezTo>
                    <a:close/>
                  </a:path>
                </a:pathLst>
              </a:custGeom>
              <a:solidFill>
                <a:srgbClr val="FFFFFF"/>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457" name="Graphic 280" descr="click, interaction&#10;">
              <a:extLst>
                <a:ext uri="{FF2B5EF4-FFF2-40B4-BE49-F238E27FC236}">
                  <a16:creationId xmlns:a16="http://schemas.microsoft.com/office/drawing/2014/main" id="{87B9A78D-394D-44BD-8E5B-13D01D0BB485}"/>
                </a:ext>
              </a:extLst>
            </p:cNvPr>
            <p:cNvGrpSpPr/>
            <p:nvPr/>
          </p:nvGrpSpPr>
          <p:grpSpPr>
            <a:xfrm>
              <a:off x="774926" y="5759290"/>
              <a:ext cx="210147" cy="315221"/>
              <a:chOff x="842264" y="5759290"/>
              <a:chExt cx="210147" cy="315221"/>
            </a:xfrm>
          </p:grpSpPr>
          <p:sp>
            <p:nvSpPr>
              <p:cNvPr id="461" name="Freeform: Shape 460">
                <a:extLst>
                  <a:ext uri="{FF2B5EF4-FFF2-40B4-BE49-F238E27FC236}">
                    <a16:creationId xmlns:a16="http://schemas.microsoft.com/office/drawing/2014/main" id="{F1804077-1338-4F76-A4C1-264560605EEB}"/>
                  </a:ext>
                </a:extLst>
              </p:cNvPr>
              <p:cNvSpPr/>
              <p:nvPr/>
            </p:nvSpPr>
            <p:spPr>
              <a:xfrm>
                <a:off x="842231" y="5799568"/>
                <a:ext cx="211230" cy="274636"/>
              </a:xfrm>
              <a:custGeom>
                <a:avLst/>
                <a:gdLst>
                  <a:gd name="connsiteX0" fmla="*/ 101035 w 211230"/>
                  <a:gd name="connsiteY0" fmla="*/ 18300 h 274636"/>
                  <a:gd name="connsiteX1" fmla="*/ 82691 w 211230"/>
                  <a:gd name="connsiteY1" fmla="*/ 0 h 274636"/>
                  <a:gd name="connsiteX2" fmla="*/ 64347 w 211230"/>
                  <a:gd name="connsiteY2" fmla="*/ 18300 h 274636"/>
                  <a:gd name="connsiteX3" fmla="*/ 64347 w 211230"/>
                  <a:gd name="connsiteY3" fmla="*/ 19570 h 274636"/>
                  <a:gd name="connsiteX4" fmla="*/ 64347 w 211230"/>
                  <a:gd name="connsiteY4" fmla="*/ 167505 h 274636"/>
                  <a:gd name="connsiteX5" fmla="*/ 53270 w 211230"/>
                  <a:gd name="connsiteY5" fmla="*/ 171971 h 274636"/>
                  <a:gd name="connsiteX6" fmla="*/ 33306 w 211230"/>
                  <a:gd name="connsiteY6" fmla="*/ 152225 h 274636"/>
                  <a:gd name="connsiteX7" fmla="*/ 5681 w 211230"/>
                  <a:gd name="connsiteY7" fmla="*/ 152225 h 274636"/>
                  <a:gd name="connsiteX8" fmla="*/ 5681 w 211230"/>
                  <a:gd name="connsiteY8" fmla="*/ 179632 h 274636"/>
                  <a:gd name="connsiteX9" fmla="*/ 73497 w 211230"/>
                  <a:gd name="connsiteY9" fmla="*/ 247230 h 274636"/>
                  <a:gd name="connsiteX10" fmla="*/ 137767 w 211230"/>
                  <a:gd name="connsiteY10" fmla="*/ 274636 h 274636"/>
                  <a:gd name="connsiteX11" fmla="*/ 211231 w 211230"/>
                  <a:gd name="connsiteY11" fmla="*/ 201391 h 274636"/>
                  <a:gd name="connsiteX12" fmla="*/ 211231 w 211230"/>
                  <a:gd name="connsiteY12" fmla="*/ 131036 h 274636"/>
                  <a:gd name="connsiteX13" fmla="*/ 197265 w 211230"/>
                  <a:gd name="connsiteY13" fmla="*/ 113304 h 274636"/>
                  <a:gd name="connsiteX14" fmla="*/ 100991 w 211230"/>
                  <a:gd name="connsiteY14" fmla="*/ 89269 h 274636"/>
                  <a:gd name="connsiteX15" fmla="*/ 100991 w 211230"/>
                  <a:gd name="connsiteY15" fmla="*/ 18300 h 274636"/>
                  <a:gd name="connsiteX16" fmla="*/ 101035 w 211230"/>
                  <a:gd name="connsiteY16" fmla="*/ 18300 h 274636"/>
                  <a:gd name="connsiteX17" fmla="*/ 101035 w 211230"/>
                  <a:gd name="connsiteY17" fmla="*/ 18300 h 274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230" h="274636">
                    <a:moveTo>
                      <a:pt x="101035" y="18300"/>
                    </a:moveTo>
                    <a:cubicBezTo>
                      <a:pt x="101035" y="8187"/>
                      <a:pt x="92848" y="0"/>
                      <a:pt x="82691" y="0"/>
                    </a:cubicBezTo>
                    <a:cubicBezTo>
                      <a:pt x="72577" y="0"/>
                      <a:pt x="64347" y="8187"/>
                      <a:pt x="64347" y="18300"/>
                    </a:cubicBezTo>
                    <a:cubicBezTo>
                      <a:pt x="64347" y="18300"/>
                      <a:pt x="64347" y="18738"/>
                      <a:pt x="64347" y="19570"/>
                    </a:cubicBezTo>
                    <a:cubicBezTo>
                      <a:pt x="64347" y="32004"/>
                      <a:pt x="64347" y="132130"/>
                      <a:pt x="64347" y="167505"/>
                    </a:cubicBezTo>
                    <a:cubicBezTo>
                      <a:pt x="64347" y="173240"/>
                      <a:pt x="57298" y="176130"/>
                      <a:pt x="53270" y="171971"/>
                    </a:cubicBezTo>
                    <a:cubicBezTo>
                      <a:pt x="33306" y="152225"/>
                      <a:pt x="33306" y="152225"/>
                      <a:pt x="33306" y="152225"/>
                    </a:cubicBezTo>
                    <a:cubicBezTo>
                      <a:pt x="25645" y="144564"/>
                      <a:pt x="13386" y="144564"/>
                      <a:pt x="5681" y="152225"/>
                    </a:cubicBezTo>
                    <a:cubicBezTo>
                      <a:pt x="-1894" y="159756"/>
                      <a:pt x="-1894" y="172102"/>
                      <a:pt x="5681" y="179632"/>
                    </a:cubicBezTo>
                    <a:cubicBezTo>
                      <a:pt x="73497" y="247230"/>
                      <a:pt x="73497" y="247230"/>
                      <a:pt x="73497" y="247230"/>
                    </a:cubicBezTo>
                    <a:cubicBezTo>
                      <a:pt x="89914" y="264129"/>
                      <a:pt x="112637" y="274636"/>
                      <a:pt x="137767" y="274636"/>
                    </a:cubicBezTo>
                    <a:cubicBezTo>
                      <a:pt x="178395" y="274636"/>
                      <a:pt x="211231" y="241888"/>
                      <a:pt x="211231" y="201391"/>
                    </a:cubicBezTo>
                    <a:cubicBezTo>
                      <a:pt x="211231" y="131036"/>
                      <a:pt x="211231" y="131036"/>
                      <a:pt x="211231" y="131036"/>
                    </a:cubicBezTo>
                    <a:cubicBezTo>
                      <a:pt x="211231" y="122630"/>
                      <a:pt x="205495" y="115318"/>
                      <a:pt x="197265" y="113304"/>
                    </a:cubicBezTo>
                    <a:cubicBezTo>
                      <a:pt x="100991" y="89269"/>
                      <a:pt x="100991" y="89269"/>
                      <a:pt x="100991" y="89269"/>
                    </a:cubicBezTo>
                    <a:lnTo>
                      <a:pt x="100991" y="18300"/>
                    </a:lnTo>
                    <a:lnTo>
                      <a:pt x="101035" y="18300"/>
                    </a:lnTo>
                    <a:lnTo>
                      <a:pt x="101035" y="18300"/>
                    </a:lnTo>
                    <a:close/>
                  </a:path>
                </a:pathLst>
              </a:custGeom>
              <a:solidFill>
                <a:srgbClr val="50E6FF"/>
              </a:solidFill>
              <a:ln w="436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62" name="Freeform: Shape 461">
                <a:extLst>
                  <a:ext uri="{FF2B5EF4-FFF2-40B4-BE49-F238E27FC236}">
                    <a16:creationId xmlns:a16="http://schemas.microsoft.com/office/drawing/2014/main" id="{88540D24-7E96-4C43-B6FB-F4A05FF940E9}"/>
                  </a:ext>
                </a:extLst>
              </p:cNvPr>
              <p:cNvSpPr/>
              <p:nvPr/>
            </p:nvSpPr>
            <p:spPr>
              <a:xfrm>
                <a:off x="842231" y="5799568"/>
                <a:ext cx="211230" cy="274636"/>
              </a:xfrm>
              <a:custGeom>
                <a:avLst/>
                <a:gdLst>
                  <a:gd name="connsiteX0" fmla="*/ 101035 w 211230"/>
                  <a:gd name="connsiteY0" fmla="*/ 18300 h 274636"/>
                  <a:gd name="connsiteX1" fmla="*/ 82691 w 211230"/>
                  <a:gd name="connsiteY1" fmla="*/ 0 h 274636"/>
                  <a:gd name="connsiteX2" fmla="*/ 64347 w 211230"/>
                  <a:gd name="connsiteY2" fmla="*/ 18300 h 274636"/>
                  <a:gd name="connsiteX3" fmla="*/ 64347 w 211230"/>
                  <a:gd name="connsiteY3" fmla="*/ 19570 h 274636"/>
                  <a:gd name="connsiteX4" fmla="*/ 64347 w 211230"/>
                  <a:gd name="connsiteY4" fmla="*/ 167505 h 274636"/>
                  <a:gd name="connsiteX5" fmla="*/ 53270 w 211230"/>
                  <a:gd name="connsiteY5" fmla="*/ 171971 h 274636"/>
                  <a:gd name="connsiteX6" fmla="*/ 33306 w 211230"/>
                  <a:gd name="connsiteY6" fmla="*/ 152225 h 274636"/>
                  <a:gd name="connsiteX7" fmla="*/ 5681 w 211230"/>
                  <a:gd name="connsiteY7" fmla="*/ 152225 h 274636"/>
                  <a:gd name="connsiteX8" fmla="*/ 5681 w 211230"/>
                  <a:gd name="connsiteY8" fmla="*/ 179632 h 274636"/>
                  <a:gd name="connsiteX9" fmla="*/ 73497 w 211230"/>
                  <a:gd name="connsiteY9" fmla="*/ 247230 h 274636"/>
                  <a:gd name="connsiteX10" fmla="*/ 137767 w 211230"/>
                  <a:gd name="connsiteY10" fmla="*/ 274636 h 274636"/>
                  <a:gd name="connsiteX11" fmla="*/ 211231 w 211230"/>
                  <a:gd name="connsiteY11" fmla="*/ 201391 h 274636"/>
                  <a:gd name="connsiteX12" fmla="*/ 211231 w 211230"/>
                  <a:gd name="connsiteY12" fmla="*/ 131036 h 274636"/>
                  <a:gd name="connsiteX13" fmla="*/ 197265 w 211230"/>
                  <a:gd name="connsiteY13" fmla="*/ 113304 h 274636"/>
                  <a:gd name="connsiteX14" fmla="*/ 100991 w 211230"/>
                  <a:gd name="connsiteY14" fmla="*/ 89269 h 274636"/>
                  <a:gd name="connsiteX15" fmla="*/ 100991 w 211230"/>
                  <a:gd name="connsiteY15" fmla="*/ 18300 h 274636"/>
                  <a:gd name="connsiteX16" fmla="*/ 101035 w 211230"/>
                  <a:gd name="connsiteY16" fmla="*/ 18300 h 274636"/>
                  <a:gd name="connsiteX17" fmla="*/ 101035 w 211230"/>
                  <a:gd name="connsiteY17" fmla="*/ 18300 h 274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230" h="274636">
                    <a:moveTo>
                      <a:pt x="101035" y="18300"/>
                    </a:moveTo>
                    <a:cubicBezTo>
                      <a:pt x="101035" y="8187"/>
                      <a:pt x="92848" y="0"/>
                      <a:pt x="82691" y="0"/>
                    </a:cubicBezTo>
                    <a:cubicBezTo>
                      <a:pt x="72577" y="0"/>
                      <a:pt x="64347" y="8187"/>
                      <a:pt x="64347" y="18300"/>
                    </a:cubicBezTo>
                    <a:cubicBezTo>
                      <a:pt x="64347" y="18300"/>
                      <a:pt x="64347" y="18738"/>
                      <a:pt x="64347" y="19570"/>
                    </a:cubicBezTo>
                    <a:cubicBezTo>
                      <a:pt x="64347" y="32004"/>
                      <a:pt x="64347" y="132130"/>
                      <a:pt x="64347" y="167505"/>
                    </a:cubicBezTo>
                    <a:cubicBezTo>
                      <a:pt x="64347" y="173240"/>
                      <a:pt x="57298" y="176130"/>
                      <a:pt x="53270" y="171971"/>
                    </a:cubicBezTo>
                    <a:cubicBezTo>
                      <a:pt x="33306" y="152225"/>
                      <a:pt x="33306" y="152225"/>
                      <a:pt x="33306" y="152225"/>
                    </a:cubicBezTo>
                    <a:cubicBezTo>
                      <a:pt x="25645" y="144564"/>
                      <a:pt x="13386" y="144564"/>
                      <a:pt x="5681" y="152225"/>
                    </a:cubicBezTo>
                    <a:cubicBezTo>
                      <a:pt x="-1894" y="159756"/>
                      <a:pt x="-1894" y="172102"/>
                      <a:pt x="5681" y="179632"/>
                    </a:cubicBezTo>
                    <a:cubicBezTo>
                      <a:pt x="73497" y="247230"/>
                      <a:pt x="73497" y="247230"/>
                      <a:pt x="73497" y="247230"/>
                    </a:cubicBezTo>
                    <a:cubicBezTo>
                      <a:pt x="89914" y="264129"/>
                      <a:pt x="112637" y="274636"/>
                      <a:pt x="137767" y="274636"/>
                    </a:cubicBezTo>
                    <a:cubicBezTo>
                      <a:pt x="178395" y="274636"/>
                      <a:pt x="211231" y="241888"/>
                      <a:pt x="211231" y="201391"/>
                    </a:cubicBezTo>
                    <a:cubicBezTo>
                      <a:pt x="211231" y="131036"/>
                      <a:pt x="211231" y="131036"/>
                      <a:pt x="211231" y="131036"/>
                    </a:cubicBezTo>
                    <a:cubicBezTo>
                      <a:pt x="211231" y="122630"/>
                      <a:pt x="205495" y="115318"/>
                      <a:pt x="197265" y="113304"/>
                    </a:cubicBezTo>
                    <a:cubicBezTo>
                      <a:pt x="100991" y="89269"/>
                      <a:pt x="100991" y="89269"/>
                      <a:pt x="100991" y="89269"/>
                    </a:cubicBezTo>
                    <a:lnTo>
                      <a:pt x="100991" y="18300"/>
                    </a:lnTo>
                    <a:lnTo>
                      <a:pt x="101035" y="18300"/>
                    </a:lnTo>
                    <a:lnTo>
                      <a:pt x="101035" y="18300"/>
                    </a:lnTo>
                    <a:close/>
                  </a:path>
                </a:pathLst>
              </a:custGeom>
              <a:solidFill>
                <a:schemeClr val="accent1"/>
              </a:solidFill>
              <a:ln w="436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63" name="Freeform: Shape 462">
                <a:extLst>
                  <a:ext uri="{FF2B5EF4-FFF2-40B4-BE49-F238E27FC236}">
                    <a16:creationId xmlns:a16="http://schemas.microsoft.com/office/drawing/2014/main" id="{280D1D16-3434-423D-97ED-912F6C76C59D}"/>
                  </a:ext>
                </a:extLst>
              </p:cNvPr>
              <p:cNvSpPr/>
              <p:nvPr/>
            </p:nvSpPr>
            <p:spPr>
              <a:xfrm>
                <a:off x="865949" y="5759290"/>
                <a:ext cx="117857" cy="111947"/>
              </a:xfrm>
              <a:custGeom>
                <a:avLst/>
                <a:gdLst>
                  <a:gd name="connsiteX0" fmla="*/ 34105 w 117857"/>
                  <a:gd name="connsiteY0" fmla="*/ 111947 h 111947"/>
                  <a:gd name="connsiteX1" fmla="*/ 34061 w 117857"/>
                  <a:gd name="connsiteY1" fmla="*/ 58535 h 111947"/>
                  <a:gd name="connsiteX2" fmla="*/ 58973 w 117857"/>
                  <a:gd name="connsiteY2" fmla="*/ 33667 h 111947"/>
                  <a:gd name="connsiteX3" fmla="*/ 83884 w 117857"/>
                  <a:gd name="connsiteY3" fmla="*/ 58535 h 111947"/>
                  <a:gd name="connsiteX4" fmla="*/ 83884 w 117857"/>
                  <a:gd name="connsiteY4" fmla="*/ 111816 h 111947"/>
                  <a:gd name="connsiteX5" fmla="*/ 117857 w 117857"/>
                  <a:gd name="connsiteY5" fmla="*/ 58666 h 111947"/>
                  <a:gd name="connsiteX6" fmla="*/ 58841 w 117857"/>
                  <a:gd name="connsiteY6" fmla="*/ 0 h 111947"/>
                  <a:gd name="connsiteX7" fmla="*/ 0 w 117857"/>
                  <a:gd name="connsiteY7" fmla="*/ 58710 h 111947"/>
                  <a:gd name="connsiteX8" fmla="*/ 34105 w 117857"/>
                  <a:gd name="connsiteY8" fmla="*/ 111947 h 111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857" h="111947">
                    <a:moveTo>
                      <a:pt x="34105" y="111947"/>
                    </a:moveTo>
                    <a:lnTo>
                      <a:pt x="34061" y="58535"/>
                    </a:lnTo>
                    <a:cubicBezTo>
                      <a:pt x="34061" y="44831"/>
                      <a:pt x="45225" y="33667"/>
                      <a:pt x="58973" y="33667"/>
                    </a:cubicBezTo>
                    <a:cubicBezTo>
                      <a:pt x="72720" y="33667"/>
                      <a:pt x="83884" y="44831"/>
                      <a:pt x="83884" y="58535"/>
                    </a:cubicBezTo>
                    <a:lnTo>
                      <a:pt x="83884" y="111816"/>
                    </a:lnTo>
                    <a:cubicBezTo>
                      <a:pt x="103979" y="102491"/>
                      <a:pt x="117857" y="82220"/>
                      <a:pt x="117857" y="58666"/>
                    </a:cubicBezTo>
                    <a:cubicBezTo>
                      <a:pt x="117814" y="26312"/>
                      <a:pt x="91458" y="0"/>
                      <a:pt x="58841" y="0"/>
                    </a:cubicBezTo>
                    <a:cubicBezTo>
                      <a:pt x="26356" y="0"/>
                      <a:pt x="0" y="26312"/>
                      <a:pt x="0" y="58710"/>
                    </a:cubicBezTo>
                    <a:cubicBezTo>
                      <a:pt x="0" y="82264"/>
                      <a:pt x="13966" y="102578"/>
                      <a:pt x="34105" y="111947"/>
                    </a:cubicBezTo>
                    <a:close/>
                  </a:path>
                </a:pathLst>
              </a:custGeom>
              <a:solidFill>
                <a:srgbClr val="0078D7"/>
              </a:solidFill>
              <a:ln w="436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458" name="globe 1" descr="globe, one infrastructure worldwide">
              <a:extLst>
                <a:ext uri="{FF2B5EF4-FFF2-40B4-BE49-F238E27FC236}">
                  <a16:creationId xmlns:a16="http://schemas.microsoft.com/office/drawing/2014/main" id="{C708CEC6-0792-4E68-9747-AE6ABA7F179E}"/>
                </a:ext>
              </a:extLst>
            </p:cNvPr>
            <p:cNvGrpSpPr/>
            <p:nvPr/>
          </p:nvGrpSpPr>
          <p:grpSpPr>
            <a:xfrm>
              <a:off x="1103352" y="5891484"/>
              <a:ext cx="154940" cy="153343"/>
              <a:chOff x="8283819" y="4884062"/>
              <a:chExt cx="301921" cy="298808"/>
            </a:xfrm>
          </p:grpSpPr>
          <p:sp>
            <p:nvSpPr>
              <p:cNvPr id="459" name="Oval 1152">
                <a:extLst>
                  <a:ext uri="{FF2B5EF4-FFF2-40B4-BE49-F238E27FC236}">
                    <a16:creationId xmlns:a16="http://schemas.microsoft.com/office/drawing/2014/main" id="{F714C351-55C1-4DC3-87E1-313C70F19DD6}"/>
                  </a:ext>
                </a:extLst>
              </p:cNvPr>
              <p:cNvSpPr>
                <a:spLocks noChangeArrowheads="1"/>
              </p:cNvSpPr>
              <p:nvPr/>
            </p:nvSpPr>
            <p:spPr bwMode="auto">
              <a:xfrm>
                <a:off x="8283819" y="4884062"/>
                <a:ext cx="301921" cy="298808"/>
              </a:xfrm>
              <a:prstGeom prst="ellipse">
                <a:avLst/>
              </a:pr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460" name="Freeform 1154">
                <a:extLst>
                  <a:ext uri="{FF2B5EF4-FFF2-40B4-BE49-F238E27FC236}">
                    <a16:creationId xmlns:a16="http://schemas.microsoft.com/office/drawing/2014/main" id="{4C80216A-04B2-4208-970D-2FF0E57A8877}"/>
                  </a:ext>
                </a:extLst>
              </p:cNvPr>
              <p:cNvSpPr>
                <a:spLocks/>
              </p:cNvSpPr>
              <p:nvPr/>
            </p:nvSpPr>
            <p:spPr bwMode="auto">
              <a:xfrm>
                <a:off x="8339846" y="4961877"/>
                <a:ext cx="188312" cy="155629"/>
              </a:xfrm>
              <a:custGeom>
                <a:avLst/>
                <a:gdLst>
                  <a:gd name="T0" fmla="*/ 106 w 121"/>
                  <a:gd name="T1" fmla="*/ 0 h 100"/>
                  <a:gd name="T2" fmla="*/ 35 w 121"/>
                  <a:gd name="T3" fmla="*/ 71 h 100"/>
                  <a:gd name="T4" fmla="*/ 14 w 121"/>
                  <a:gd name="T5" fmla="*/ 50 h 100"/>
                  <a:gd name="T6" fmla="*/ 0 w 121"/>
                  <a:gd name="T7" fmla="*/ 64 h 100"/>
                  <a:gd name="T8" fmla="*/ 35 w 121"/>
                  <a:gd name="T9" fmla="*/ 100 h 100"/>
                  <a:gd name="T10" fmla="*/ 121 w 121"/>
                  <a:gd name="T11" fmla="*/ 15 h 100"/>
                  <a:gd name="T12" fmla="*/ 106 w 121"/>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121" h="100">
                    <a:moveTo>
                      <a:pt x="106" y="0"/>
                    </a:moveTo>
                    <a:lnTo>
                      <a:pt x="35" y="71"/>
                    </a:lnTo>
                    <a:lnTo>
                      <a:pt x="14" y="50"/>
                    </a:lnTo>
                    <a:lnTo>
                      <a:pt x="0" y="64"/>
                    </a:lnTo>
                    <a:lnTo>
                      <a:pt x="35" y="100"/>
                    </a:lnTo>
                    <a:lnTo>
                      <a:pt x="121" y="15"/>
                    </a:lnTo>
                    <a:lnTo>
                      <a:pt x="106" y="0"/>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grpSp>
        <p:nvGrpSpPr>
          <p:cNvPr id="469" name="Group 468">
            <a:extLst>
              <a:ext uri="{FF2B5EF4-FFF2-40B4-BE49-F238E27FC236}">
                <a16:creationId xmlns:a16="http://schemas.microsoft.com/office/drawing/2014/main" id="{766CF72E-9472-4414-BB5A-30BCEF737E3F}"/>
              </a:ext>
              <a:ext uri="{C183D7F6-B498-43B3-948B-1728B52AA6E4}">
                <adec:decorative xmlns:adec="http://schemas.microsoft.com/office/drawing/2017/decorative" val="1"/>
              </a:ext>
            </a:extLst>
          </p:cNvPr>
          <p:cNvGrpSpPr/>
          <p:nvPr/>
        </p:nvGrpSpPr>
        <p:grpSpPr>
          <a:xfrm>
            <a:off x="2071550" y="5437255"/>
            <a:ext cx="372500" cy="273750"/>
            <a:chOff x="2455537" y="5557900"/>
            <a:chExt cx="372500" cy="273750"/>
          </a:xfrm>
        </p:grpSpPr>
        <p:grpSp>
          <p:nvGrpSpPr>
            <p:cNvPr id="470" name="Graphic 3">
              <a:extLst>
                <a:ext uri="{FF2B5EF4-FFF2-40B4-BE49-F238E27FC236}">
                  <a16:creationId xmlns:a16="http://schemas.microsoft.com/office/drawing/2014/main" id="{808DCAF7-90C2-43EA-9C89-6EE17FAA3FD8}"/>
                </a:ext>
              </a:extLst>
            </p:cNvPr>
            <p:cNvGrpSpPr/>
            <p:nvPr/>
          </p:nvGrpSpPr>
          <p:grpSpPr>
            <a:xfrm>
              <a:off x="2455537" y="5557900"/>
              <a:ext cx="318522" cy="187223"/>
              <a:chOff x="3219857" y="5576029"/>
              <a:chExt cx="1247775" cy="733425"/>
            </a:xfrm>
          </p:grpSpPr>
          <p:sp>
            <p:nvSpPr>
              <p:cNvPr id="472" name="Freeform: Shape 471">
                <a:extLst>
                  <a:ext uri="{FF2B5EF4-FFF2-40B4-BE49-F238E27FC236}">
                    <a16:creationId xmlns:a16="http://schemas.microsoft.com/office/drawing/2014/main" id="{E0855C50-4CAA-42A5-BD14-B115128FC44E}"/>
                  </a:ext>
                </a:extLst>
              </p:cNvPr>
              <p:cNvSpPr/>
              <p:nvPr/>
            </p:nvSpPr>
            <p:spPr>
              <a:xfrm>
                <a:off x="3219857" y="5576029"/>
                <a:ext cx="1243774" cy="737520"/>
              </a:xfrm>
              <a:custGeom>
                <a:avLst/>
                <a:gdLst>
                  <a:gd name="connsiteX0" fmla="*/ 0 w 1243774"/>
                  <a:gd name="connsiteY0" fmla="*/ 0 h 737520"/>
                  <a:gd name="connsiteX1" fmla="*/ 1243775 w 1243774"/>
                  <a:gd name="connsiteY1" fmla="*/ 0 h 737520"/>
                  <a:gd name="connsiteX2" fmla="*/ 1243775 w 1243774"/>
                  <a:gd name="connsiteY2" fmla="*/ 737521 h 737520"/>
                  <a:gd name="connsiteX3" fmla="*/ 0 w 1243774"/>
                  <a:gd name="connsiteY3" fmla="*/ 737521 h 737520"/>
                </a:gdLst>
                <a:ahLst/>
                <a:cxnLst>
                  <a:cxn ang="0">
                    <a:pos x="connsiteX0" y="connsiteY0"/>
                  </a:cxn>
                  <a:cxn ang="0">
                    <a:pos x="connsiteX1" y="connsiteY1"/>
                  </a:cxn>
                  <a:cxn ang="0">
                    <a:pos x="connsiteX2" y="connsiteY2"/>
                  </a:cxn>
                  <a:cxn ang="0">
                    <a:pos x="connsiteX3" y="connsiteY3"/>
                  </a:cxn>
                </a:cxnLst>
                <a:rect l="l" t="t" r="r" b="b"/>
                <a:pathLst>
                  <a:path w="1243774" h="737520">
                    <a:moveTo>
                      <a:pt x="0" y="0"/>
                    </a:moveTo>
                    <a:lnTo>
                      <a:pt x="1243775" y="0"/>
                    </a:lnTo>
                    <a:lnTo>
                      <a:pt x="1243775" y="737521"/>
                    </a:lnTo>
                    <a:lnTo>
                      <a:pt x="0" y="737521"/>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73" name="Freeform: Shape 472">
                <a:extLst>
                  <a:ext uri="{FF2B5EF4-FFF2-40B4-BE49-F238E27FC236}">
                    <a16:creationId xmlns:a16="http://schemas.microsoft.com/office/drawing/2014/main" id="{5DA41519-F08D-46E9-A42E-4A8B0B64D5AF}"/>
                  </a:ext>
                </a:extLst>
              </p:cNvPr>
              <p:cNvSpPr/>
              <p:nvPr/>
            </p:nvSpPr>
            <p:spPr>
              <a:xfrm>
                <a:off x="3219857" y="5576029"/>
                <a:ext cx="1243774" cy="368808"/>
              </a:xfrm>
              <a:custGeom>
                <a:avLst/>
                <a:gdLst>
                  <a:gd name="connsiteX0" fmla="*/ 0 w 1243774"/>
                  <a:gd name="connsiteY0" fmla="*/ 0 h 368808"/>
                  <a:gd name="connsiteX1" fmla="*/ 621887 w 1243774"/>
                  <a:gd name="connsiteY1" fmla="*/ 368808 h 368808"/>
                  <a:gd name="connsiteX2" fmla="*/ 1243775 w 1243774"/>
                  <a:gd name="connsiteY2" fmla="*/ 0 h 368808"/>
                </a:gdLst>
                <a:ahLst/>
                <a:cxnLst>
                  <a:cxn ang="0">
                    <a:pos x="connsiteX0" y="connsiteY0"/>
                  </a:cxn>
                  <a:cxn ang="0">
                    <a:pos x="connsiteX1" y="connsiteY1"/>
                  </a:cxn>
                  <a:cxn ang="0">
                    <a:pos x="connsiteX2" y="connsiteY2"/>
                  </a:cxn>
                </a:cxnLst>
                <a:rect l="l" t="t" r="r" b="b"/>
                <a:pathLst>
                  <a:path w="1243774" h="368808">
                    <a:moveTo>
                      <a:pt x="0" y="0"/>
                    </a:moveTo>
                    <a:lnTo>
                      <a:pt x="621887" y="368808"/>
                    </a:lnTo>
                    <a:lnTo>
                      <a:pt x="1243775" y="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471" name="Graphic 291">
              <a:extLst>
                <a:ext uri="{FF2B5EF4-FFF2-40B4-BE49-F238E27FC236}">
                  <a16:creationId xmlns:a16="http://schemas.microsoft.com/office/drawing/2014/main" id="{B5A230B3-0410-4F4A-82CD-D710BEC04936}"/>
                </a:ext>
              </a:extLst>
            </p:cNvPr>
            <p:cNvSpPr/>
            <p:nvPr/>
          </p:nvSpPr>
          <p:spPr>
            <a:xfrm>
              <a:off x="2739612" y="5629560"/>
              <a:ext cx="88425" cy="202090"/>
            </a:xfrm>
            <a:custGeom>
              <a:avLst/>
              <a:gdLst>
                <a:gd name="connsiteX0" fmla="*/ 375095 w 375094"/>
                <a:gd name="connsiteY0" fmla="*/ 354235 h 857250"/>
                <a:gd name="connsiteX1" fmla="*/ 210884 w 375094"/>
                <a:gd name="connsiteY1" fmla="*/ 354235 h 857250"/>
                <a:gd name="connsiteX2" fmla="*/ 294799 w 375094"/>
                <a:gd name="connsiteY2" fmla="*/ 0 h 857250"/>
                <a:gd name="connsiteX3" fmla="*/ 119158 w 375094"/>
                <a:gd name="connsiteY3" fmla="*/ 0 h 857250"/>
                <a:gd name="connsiteX4" fmla="*/ 0 w 375094"/>
                <a:gd name="connsiteY4" fmla="*/ 503015 h 857250"/>
                <a:gd name="connsiteX5" fmla="*/ 164306 w 375094"/>
                <a:gd name="connsiteY5" fmla="*/ 503015 h 857250"/>
                <a:gd name="connsiteX6" fmla="*/ 80391 w 375094"/>
                <a:gd name="connsiteY6" fmla="*/ 85725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5094" h="857250">
                  <a:moveTo>
                    <a:pt x="375095" y="354235"/>
                  </a:moveTo>
                  <a:lnTo>
                    <a:pt x="210884" y="354235"/>
                  </a:lnTo>
                  <a:lnTo>
                    <a:pt x="294799" y="0"/>
                  </a:lnTo>
                  <a:lnTo>
                    <a:pt x="119158" y="0"/>
                  </a:lnTo>
                  <a:lnTo>
                    <a:pt x="0" y="503015"/>
                  </a:lnTo>
                  <a:lnTo>
                    <a:pt x="164306" y="503015"/>
                  </a:lnTo>
                  <a:lnTo>
                    <a:pt x="80391" y="85725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474" name="Group 473">
            <a:extLst>
              <a:ext uri="{FF2B5EF4-FFF2-40B4-BE49-F238E27FC236}">
                <a16:creationId xmlns:a16="http://schemas.microsoft.com/office/drawing/2014/main" id="{DC3D480F-B62E-4708-A58A-AD9B04AAFCE6}"/>
              </a:ext>
              <a:ext uri="{C183D7F6-B498-43B3-948B-1728B52AA6E4}">
                <adec:decorative xmlns:adec="http://schemas.microsoft.com/office/drawing/2017/decorative" val="1"/>
              </a:ext>
            </a:extLst>
          </p:cNvPr>
          <p:cNvGrpSpPr/>
          <p:nvPr/>
        </p:nvGrpSpPr>
        <p:grpSpPr>
          <a:xfrm>
            <a:off x="3456146" y="5437255"/>
            <a:ext cx="350859" cy="273750"/>
            <a:chOff x="2876317" y="5557900"/>
            <a:chExt cx="350859" cy="273750"/>
          </a:xfrm>
        </p:grpSpPr>
        <p:grpSp>
          <p:nvGrpSpPr>
            <p:cNvPr id="475" name="Graphic 3">
              <a:extLst>
                <a:ext uri="{FF2B5EF4-FFF2-40B4-BE49-F238E27FC236}">
                  <a16:creationId xmlns:a16="http://schemas.microsoft.com/office/drawing/2014/main" id="{7BEF7440-8EB9-4554-A421-82074133C56F}"/>
                </a:ext>
              </a:extLst>
            </p:cNvPr>
            <p:cNvGrpSpPr/>
            <p:nvPr/>
          </p:nvGrpSpPr>
          <p:grpSpPr>
            <a:xfrm>
              <a:off x="2876317" y="5557900"/>
              <a:ext cx="318522" cy="187223"/>
              <a:chOff x="3219857" y="5576029"/>
              <a:chExt cx="1247775" cy="733425"/>
            </a:xfrm>
          </p:grpSpPr>
          <p:sp>
            <p:nvSpPr>
              <p:cNvPr id="477" name="Freeform: Shape 476">
                <a:extLst>
                  <a:ext uri="{FF2B5EF4-FFF2-40B4-BE49-F238E27FC236}">
                    <a16:creationId xmlns:a16="http://schemas.microsoft.com/office/drawing/2014/main" id="{1B0D3A68-F9BF-48FE-A5AC-230EA57B3949}"/>
                  </a:ext>
                </a:extLst>
              </p:cNvPr>
              <p:cNvSpPr/>
              <p:nvPr/>
            </p:nvSpPr>
            <p:spPr>
              <a:xfrm>
                <a:off x="3219857" y="5576029"/>
                <a:ext cx="1243774" cy="737520"/>
              </a:xfrm>
              <a:custGeom>
                <a:avLst/>
                <a:gdLst>
                  <a:gd name="connsiteX0" fmla="*/ 0 w 1243774"/>
                  <a:gd name="connsiteY0" fmla="*/ 0 h 737520"/>
                  <a:gd name="connsiteX1" fmla="*/ 1243775 w 1243774"/>
                  <a:gd name="connsiteY1" fmla="*/ 0 h 737520"/>
                  <a:gd name="connsiteX2" fmla="*/ 1243775 w 1243774"/>
                  <a:gd name="connsiteY2" fmla="*/ 737521 h 737520"/>
                  <a:gd name="connsiteX3" fmla="*/ 0 w 1243774"/>
                  <a:gd name="connsiteY3" fmla="*/ 737521 h 737520"/>
                </a:gdLst>
                <a:ahLst/>
                <a:cxnLst>
                  <a:cxn ang="0">
                    <a:pos x="connsiteX0" y="connsiteY0"/>
                  </a:cxn>
                  <a:cxn ang="0">
                    <a:pos x="connsiteX1" y="connsiteY1"/>
                  </a:cxn>
                  <a:cxn ang="0">
                    <a:pos x="connsiteX2" y="connsiteY2"/>
                  </a:cxn>
                  <a:cxn ang="0">
                    <a:pos x="connsiteX3" y="connsiteY3"/>
                  </a:cxn>
                </a:cxnLst>
                <a:rect l="l" t="t" r="r" b="b"/>
                <a:pathLst>
                  <a:path w="1243774" h="737520">
                    <a:moveTo>
                      <a:pt x="0" y="0"/>
                    </a:moveTo>
                    <a:lnTo>
                      <a:pt x="1243775" y="0"/>
                    </a:lnTo>
                    <a:lnTo>
                      <a:pt x="1243775" y="737521"/>
                    </a:lnTo>
                    <a:lnTo>
                      <a:pt x="0" y="737521"/>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78" name="Freeform: Shape 477">
                <a:extLst>
                  <a:ext uri="{FF2B5EF4-FFF2-40B4-BE49-F238E27FC236}">
                    <a16:creationId xmlns:a16="http://schemas.microsoft.com/office/drawing/2014/main" id="{2B505AD0-2A06-438B-9464-DBCCC8BC76A4}"/>
                  </a:ext>
                </a:extLst>
              </p:cNvPr>
              <p:cNvSpPr/>
              <p:nvPr/>
            </p:nvSpPr>
            <p:spPr>
              <a:xfrm>
                <a:off x="3219857" y="5576029"/>
                <a:ext cx="1243774" cy="368808"/>
              </a:xfrm>
              <a:custGeom>
                <a:avLst/>
                <a:gdLst>
                  <a:gd name="connsiteX0" fmla="*/ 0 w 1243774"/>
                  <a:gd name="connsiteY0" fmla="*/ 0 h 368808"/>
                  <a:gd name="connsiteX1" fmla="*/ 621887 w 1243774"/>
                  <a:gd name="connsiteY1" fmla="*/ 368808 h 368808"/>
                  <a:gd name="connsiteX2" fmla="*/ 1243775 w 1243774"/>
                  <a:gd name="connsiteY2" fmla="*/ 0 h 368808"/>
                </a:gdLst>
                <a:ahLst/>
                <a:cxnLst>
                  <a:cxn ang="0">
                    <a:pos x="connsiteX0" y="connsiteY0"/>
                  </a:cxn>
                  <a:cxn ang="0">
                    <a:pos x="connsiteX1" y="connsiteY1"/>
                  </a:cxn>
                  <a:cxn ang="0">
                    <a:pos x="connsiteX2" y="connsiteY2"/>
                  </a:cxn>
                </a:cxnLst>
                <a:rect l="l" t="t" r="r" b="b"/>
                <a:pathLst>
                  <a:path w="1243774" h="368808">
                    <a:moveTo>
                      <a:pt x="0" y="0"/>
                    </a:moveTo>
                    <a:lnTo>
                      <a:pt x="621887" y="368808"/>
                    </a:lnTo>
                    <a:lnTo>
                      <a:pt x="1243775" y="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476" name="Graphic 291">
              <a:extLst>
                <a:ext uri="{FF2B5EF4-FFF2-40B4-BE49-F238E27FC236}">
                  <a16:creationId xmlns:a16="http://schemas.microsoft.com/office/drawing/2014/main" id="{C5D587A7-1874-46A1-B623-27AF33E37883}"/>
                </a:ext>
              </a:extLst>
            </p:cNvPr>
            <p:cNvSpPr/>
            <p:nvPr/>
          </p:nvSpPr>
          <p:spPr>
            <a:xfrm>
              <a:off x="3138751" y="5629560"/>
              <a:ext cx="88425" cy="202090"/>
            </a:xfrm>
            <a:custGeom>
              <a:avLst/>
              <a:gdLst>
                <a:gd name="connsiteX0" fmla="*/ 375095 w 375094"/>
                <a:gd name="connsiteY0" fmla="*/ 354235 h 857250"/>
                <a:gd name="connsiteX1" fmla="*/ 210884 w 375094"/>
                <a:gd name="connsiteY1" fmla="*/ 354235 h 857250"/>
                <a:gd name="connsiteX2" fmla="*/ 294799 w 375094"/>
                <a:gd name="connsiteY2" fmla="*/ 0 h 857250"/>
                <a:gd name="connsiteX3" fmla="*/ 119158 w 375094"/>
                <a:gd name="connsiteY3" fmla="*/ 0 h 857250"/>
                <a:gd name="connsiteX4" fmla="*/ 0 w 375094"/>
                <a:gd name="connsiteY4" fmla="*/ 503015 h 857250"/>
                <a:gd name="connsiteX5" fmla="*/ 164306 w 375094"/>
                <a:gd name="connsiteY5" fmla="*/ 503015 h 857250"/>
                <a:gd name="connsiteX6" fmla="*/ 80391 w 375094"/>
                <a:gd name="connsiteY6" fmla="*/ 85725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5094" h="857250">
                  <a:moveTo>
                    <a:pt x="375095" y="354235"/>
                  </a:moveTo>
                  <a:lnTo>
                    <a:pt x="210884" y="354235"/>
                  </a:lnTo>
                  <a:lnTo>
                    <a:pt x="294799" y="0"/>
                  </a:lnTo>
                  <a:lnTo>
                    <a:pt x="119158" y="0"/>
                  </a:lnTo>
                  <a:lnTo>
                    <a:pt x="0" y="503015"/>
                  </a:lnTo>
                  <a:lnTo>
                    <a:pt x="164306" y="503015"/>
                  </a:lnTo>
                  <a:lnTo>
                    <a:pt x="80391" y="85725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479" name="Group 478">
            <a:extLst>
              <a:ext uri="{FF2B5EF4-FFF2-40B4-BE49-F238E27FC236}">
                <a16:creationId xmlns:a16="http://schemas.microsoft.com/office/drawing/2014/main" id="{4D358E11-AA24-47D3-B52D-99001EC3AA87}"/>
              </a:ext>
              <a:ext uri="{C183D7F6-B498-43B3-948B-1728B52AA6E4}">
                <adec:decorative xmlns:adec="http://schemas.microsoft.com/office/drawing/2017/decorative" val="1"/>
              </a:ext>
            </a:extLst>
          </p:cNvPr>
          <p:cNvGrpSpPr/>
          <p:nvPr/>
        </p:nvGrpSpPr>
        <p:grpSpPr>
          <a:xfrm>
            <a:off x="4821064" y="5437255"/>
            <a:ext cx="372500" cy="273750"/>
            <a:chOff x="3297098" y="5557900"/>
            <a:chExt cx="372500" cy="273750"/>
          </a:xfrm>
        </p:grpSpPr>
        <p:grpSp>
          <p:nvGrpSpPr>
            <p:cNvPr id="480" name="Graphic 3">
              <a:extLst>
                <a:ext uri="{FF2B5EF4-FFF2-40B4-BE49-F238E27FC236}">
                  <a16:creationId xmlns:a16="http://schemas.microsoft.com/office/drawing/2014/main" id="{AC7AFDE4-A308-432A-A514-242B8588D38A}"/>
                </a:ext>
              </a:extLst>
            </p:cNvPr>
            <p:cNvGrpSpPr/>
            <p:nvPr/>
          </p:nvGrpSpPr>
          <p:grpSpPr>
            <a:xfrm>
              <a:off x="3297098" y="5557900"/>
              <a:ext cx="318522" cy="187223"/>
              <a:chOff x="3219857" y="5576029"/>
              <a:chExt cx="1247775" cy="733425"/>
            </a:xfrm>
          </p:grpSpPr>
          <p:sp>
            <p:nvSpPr>
              <p:cNvPr id="482" name="Freeform: Shape 481">
                <a:extLst>
                  <a:ext uri="{FF2B5EF4-FFF2-40B4-BE49-F238E27FC236}">
                    <a16:creationId xmlns:a16="http://schemas.microsoft.com/office/drawing/2014/main" id="{03DD1709-2474-4A28-A7B3-832FAF22F014}"/>
                  </a:ext>
                </a:extLst>
              </p:cNvPr>
              <p:cNvSpPr/>
              <p:nvPr/>
            </p:nvSpPr>
            <p:spPr>
              <a:xfrm>
                <a:off x="3219857" y="5576029"/>
                <a:ext cx="1243774" cy="737520"/>
              </a:xfrm>
              <a:custGeom>
                <a:avLst/>
                <a:gdLst>
                  <a:gd name="connsiteX0" fmla="*/ 0 w 1243774"/>
                  <a:gd name="connsiteY0" fmla="*/ 0 h 737520"/>
                  <a:gd name="connsiteX1" fmla="*/ 1243775 w 1243774"/>
                  <a:gd name="connsiteY1" fmla="*/ 0 h 737520"/>
                  <a:gd name="connsiteX2" fmla="*/ 1243775 w 1243774"/>
                  <a:gd name="connsiteY2" fmla="*/ 737521 h 737520"/>
                  <a:gd name="connsiteX3" fmla="*/ 0 w 1243774"/>
                  <a:gd name="connsiteY3" fmla="*/ 737521 h 737520"/>
                </a:gdLst>
                <a:ahLst/>
                <a:cxnLst>
                  <a:cxn ang="0">
                    <a:pos x="connsiteX0" y="connsiteY0"/>
                  </a:cxn>
                  <a:cxn ang="0">
                    <a:pos x="connsiteX1" y="connsiteY1"/>
                  </a:cxn>
                  <a:cxn ang="0">
                    <a:pos x="connsiteX2" y="connsiteY2"/>
                  </a:cxn>
                  <a:cxn ang="0">
                    <a:pos x="connsiteX3" y="connsiteY3"/>
                  </a:cxn>
                </a:cxnLst>
                <a:rect l="l" t="t" r="r" b="b"/>
                <a:pathLst>
                  <a:path w="1243774" h="737520">
                    <a:moveTo>
                      <a:pt x="0" y="0"/>
                    </a:moveTo>
                    <a:lnTo>
                      <a:pt x="1243775" y="0"/>
                    </a:lnTo>
                    <a:lnTo>
                      <a:pt x="1243775" y="737521"/>
                    </a:lnTo>
                    <a:lnTo>
                      <a:pt x="0" y="737521"/>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83" name="Freeform: Shape 482">
                <a:extLst>
                  <a:ext uri="{FF2B5EF4-FFF2-40B4-BE49-F238E27FC236}">
                    <a16:creationId xmlns:a16="http://schemas.microsoft.com/office/drawing/2014/main" id="{D394747B-3547-4C70-8949-9572DE21CC52}"/>
                  </a:ext>
                </a:extLst>
              </p:cNvPr>
              <p:cNvSpPr/>
              <p:nvPr/>
            </p:nvSpPr>
            <p:spPr>
              <a:xfrm>
                <a:off x="3219857" y="5576029"/>
                <a:ext cx="1243774" cy="368808"/>
              </a:xfrm>
              <a:custGeom>
                <a:avLst/>
                <a:gdLst>
                  <a:gd name="connsiteX0" fmla="*/ 0 w 1243774"/>
                  <a:gd name="connsiteY0" fmla="*/ 0 h 368808"/>
                  <a:gd name="connsiteX1" fmla="*/ 621887 w 1243774"/>
                  <a:gd name="connsiteY1" fmla="*/ 368808 h 368808"/>
                  <a:gd name="connsiteX2" fmla="*/ 1243775 w 1243774"/>
                  <a:gd name="connsiteY2" fmla="*/ 0 h 368808"/>
                </a:gdLst>
                <a:ahLst/>
                <a:cxnLst>
                  <a:cxn ang="0">
                    <a:pos x="connsiteX0" y="connsiteY0"/>
                  </a:cxn>
                  <a:cxn ang="0">
                    <a:pos x="connsiteX1" y="connsiteY1"/>
                  </a:cxn>
                  <a:cxn ang="0">
                    <a:pos x="connsiteX2" y="connsiteY2"/>
                  </a:cxn>
                </a:cxnLst>
                <a:rect l="l" t="t" r="r" b="b"/>
                <a:pathLst>
                  <a:path w="1243774" h="368808">
                    <a:moveTo>
                      <a:pt x="0" y="0"/>
                    </a:moveTo>
                    <a:lnTo>
                      <a:pt x="621887" y="368808"/>
                    </a:lnTo>
                    <a:lnTo>
                      <a:pt x="1243775" y="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481" name="Graphic 291">
              <a:extLst>
                <a:ext uri="{FF2B5EF4-FFF2-40B4-BE49-F238E27FC236}">
                  <a16:creationId xmlns:a16="http://schemas.microsoft.com/office/drawing/2014/main" id="{09EC9754-5887-4F3A-B045-CEAED1144A0A}"/>
                </a:ext>
              </a:extLst>
            </p:cNvPr>
            <p:cNvSpPr/>
            <p:nvPr/>
          </p:nvSpPr>
          <p:spPr>
            <a:xfrm>
              <a:off x="3581173" y="5629560"/>
              <a:ext cx="88425" cy="202090"/>
            </a:xfrm>
            <a:custGeom>
              <a:avLst/>
              <a:gdLst>
                <a:gd name="connsiteX0" fmla="*/ 375095 w 375094"/>
                <a:gd name="connsiteY0" fmla="*/ 354235 h 857250"/>
                <a:gd name="connsiteX1" fmla="*/ 210884 w 375094"/>
                <a:gd name="connsiteY1" fmla="*/ 354235 h 857250"/>
                <a:gd name="connsiteX2" fmla="*/ 294799 w 375094"/>
                <a:gd name="connsiteY2" fmla="*/ 0 h 857250"/>
                <a:gd name="connsiteX3" fmla="*/ 119158 w 375094"/>
                <a:gd name="connsiteY3" fmla="*/ 0 h 857250"/>
                <a:gd name="connsiteX4" fmla="*/ 0 w 375094"/>
                <a:gd name="connsiteY4" fmla="*/ 503015 h 857250"/>
                <a:gd name="connsiteX5" fmla="*/ 164306 w 375094"/>
                <a:gd name="connsiteY5" fmla="*/ 503015 h 857250"/>
                <a:gd name="connsiteX6" fmla="*/ 80391 w 375094"/>
                <a:gd name="connsiteY6" fmla="*/ 85725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5094" h="857250">
                  <a:moveTo>
                    <a:pt x="375095" y="354235"/>
                  </a:moveTo>
                  <a:lnTo>
                    <a:pt x="210884" y="354235"/>
                  </a:lnTo>
                  <a:lnTo>
                    <a:pt x="294799" y="0"/>
                  </a:lnTo>
                  <a:lnTo>
                    <a:pt x="119158" y="0"/>
                  </a:lnTo>
                  <a:lnTo>
                    <a:pt x="0" y="503015"/>
                  </a:lnTo>
                  <a:lnTo>
                    <a:pt x="164306" y="503015"/>
                  </a:lnTo>
                  <a:lnTo>
                    <a:pt x="80391" y="85725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320" name="TextBox 319">
            <a:extLst>
              <a:ext uri="{FF2B5EF4-FFF2-40B4-BE49-F238E27FC236}">
                <a16:creationId xmlns:a16="http://schemas.microsoft.com/office/drawing/2014/main" id="{C7064959-F7A1-41F1-AE79-9D3EB98F5221}"/>
              </a:ext>
            </a:extLst>
          </p:cNvPr>
          <p:cNvSpPr txBox="1"/>
          <p:nvPr/>
        </p:nvSpPr>
        <p:spPr>
          <a:xfrm>
            <a:off x="5711529" y="5163833"/>
            <a:ext cx="6050934" cy="1025158"/>
          </a:xfrm>
          <a:prstGeom prst="rect">
            <a:avLst/>
          </a:prstGeom>
          <a:solidFill>
            <a:schemeClr val="tx2">
              <a:lumMod val="20000"/>
              <a:lumOff val="80000"/>
              <a:alpha val="53000"/>
            </a:schemeClr>
          </a:solidFill>
        </p:spPr>
        <p:txBody>
          <a:bodyPr wrap="square" anchor="b">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Segoe UI"/>
                <a:ea typeface="+mn-ea"/>
                <a:cs typeface="+mn-cs"/>
              </a:rPr>
              <a:t>Advanced </a:t>
            </a:r>
            <a:r>
              <a:rPr kumimoji="0" lang="en-US" sz="1400" b="1" i="0" u="none" strike="noStrike" kern="1200" cap="none" spc="0" normalizeH="0" baseline="0" noProof="0" dirty="0" err="1">
                <a:ln>
                  <a:noFill/>
                </a:ln>
                <a:solidFill>
                  <a:srgbClr val="000000"/>
                </a:solidFill>
                <a:effectLst/>
                <a:uLnTx/>
                <a:uFillTx/>
                <a:latin typeface="Segoe UI"/>
                <a:ea typeface="+mn-ea"/>
                <a:cs typeface="+mn-cs"/>
              </a:rPr>
              <a:t>antiphishing</a:t>
            </a:r>
            <a:endParaRPr kumimoji="0" lang="en-US" sz="1400" b="1" i="0" u="none" strike="noStrike" kern="1200" cap="none" spc="0" normalizeH="0" baseline="0" noProof="0" dirty="0">
              <a:ln>
                <a:noFill/>
              </a:ln>
              <a:solidFill>
                <a:srgbClr val="000000"/>
              </a:solidFill>
              <a:effectLst/>
              <a:uLnTx/>
              <a:uFillTx/>
              <a:latin typeface="Segoe UI"/>
              <a:ea typeface="+mn-ea"/>
              <a:cs typeface="+mn-cs"/>
            </a:endParaRPr>
          </a:p>
        </p:txBody>
      </p:sp>
      <p:grpSp>
        <p:nvGrpSpPr>
          <p:cNvPr id="484" name="Group 483">
            <a:extLst>
              <a:ext uri="{FF2B5EF4-FFF2-40B4-BE49-F238E27FC236}">
                <a16:creationId xmlns:a16="http://schemas.microsoft.com/office/drawing/2014/main" id="{6CDC294A-A24B-44B5-BA66-943979E7C9B5}"/>
              </a:ext>
              <a:ext uri="{C183D7F6-B498-43B3-948B-1728B52AA6E4}">
                <adec:decorative xmlns:adec="http://schemas.microsoft.com/office/drawing/2017/decorative" val="1"/>
              </a:ext>
            </a:extLst>
          </p:cNvPr>
          <p:cNvGrpSpPr/>
          <p:nvPr/>
        </p:nvGrpSpPr>
        <p:grpSpPr>
          <a:xfrm>
            <a:off x="6137282" y="5376701"/>
            <a:ext cx="320381" cy="320381"/>
            <a:chOff x="4553365" y="5613590"/>
            <a:chExt cx="432343" cy="432343"/>
          </a:xfrm>
        </p:grpSpPr>
        <p:grpSp>
          <p:nvGrpSpPr>
            <p:cNvPr id="485" name="Group 484">
              <a:extLst>
                <a:ext uri="{FF2B5EF4-FFF2-40B4-BE49-F238E27FC236}">
                  <a16:creationId xmlns:a16="http://schemas.microsoft.com/office/drawing/2014/main" id="{8B9C1A30-7EFC-4E53-99A9-F0807E976382}"/>
                </a:ext>
              </a:extLst>
            </p:cNvPr>
            <p:cNvGrpSpPr/>
            <p:nvPr/>
          </p:nvGrpSpPr>
          <p:grpSpPr>
            <a:xfrm>
              <a:off x="4621534" y="5669213"/>
              <a:ext cx="287499" cy="320407"/>
              <a:chOff x="-1045293" y="833273"/>
              <a:chExt cx="689610" cy="768544"/>
            </a:xfrm>
          </p:grpSpPr>
          <p:sp>
            <p:nvSpPr>
              <p:cNvPr id="487" name="Freeform: Shape 486">
                <a:extLst>
                  <a:ext uri="{FF2B5EF4-FFF2-40B4-BE49-F238E27FC236}">
                    <a16:creationId xmlns:a16="http://schemas.microsoft.com/office/drawing/2014/main" id="{4DB9DBEA-5A87-4E66-8FDA-F536C64B7136}"/>
                  </a:ext>
                </a:extLst>
              </p:cNvPr>
              <p:cNvSpPr/>
              <p:nvPr/>
            </p:nvSpPr>
            <p:spPr>
              <a:xfrm>
                <a:off x="-1045293" y="833273"/>
                <a:ext cx="9525" cy="9525"/>
              </a:xfrm>
              <a:custGeom>
                <a:avLst/>
                <a:gdLst/>
                <a:ahLst/>
                <a:cxnLst/>
                <a:rect l="0" t="0" r="0" b="0"/>
                <a:pathLst>
                  <a:path w="9525" h="9525"/>
                </a:pathLst>
              </a:custGeom>
              <a:solidFill>
                <a:srgbClr val="C2C2C2"/>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88" name="Freeform: Shape 487">
                <a:extLst>
                  <a:ext uri="{FF2B5EF4-FFF2-40B4-BE49-F238E27FC236}">
                    <a16:creationId xmlns:a16="http://schemas.microsoft.com/office/drawing/2014/main" id="{1F311FBA-0798-474F-8947-4E8E586C65C7}"/>
                  </a:ext>
                </a:extLst>
              </p:cNvPr>
              <p:cNvSpPr/>
              <p:nvPr/>
            </p:nvSpPr>
            <p:spPr>
              <a:xfrm>
                <a:off x="-1045293" y="833273"/>
                <a:ext cx="9525" cy="9525"/>
              </a:xfrm>
              <a:custGeom>
                <a:avLst/>
                <a:gdLst/>
                <a:ahLst/>
                <a:cxnLst/>
                <a:rect l="0" t="0" r="0" b="0"/>
                <a:pathLst>
                  <a:path w="9525" h="9525"/>
                </a:pathLst>
              </a:custGeom>
              <a:solidFill>
                <a:srgbClr val="2F76BC"/>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89" name="Freeform: Shape 488">
                <a:extLst>
                  <a:ext uri="{FF2B5EF4-FFF2-40B4-BE49-F238E27FC236}">
                    <a16:creationId xmlns:a16="http://schemas.microsoft.com/office/drawing/2014/main" id="{751DD038-7FDF-413C-945A-59A91EF46CAD}"/>
                  </a:ext>
                </a:extLst>
              </p:cNvPr>
              <p:cNvSpPr/>
              <p:nvPr/>
            </p:nvSpPr>
            <p:spPr>
              <a:xfrm>
                <a:off x="-849202" y="1420842"/>
                <a:ext cx="133350" cy="180975"/>
              </a:xfrm>
              <a:custGeom>
                <a:avLst/>
                <a:gdLst/>
                <a:ahLst/>
                <a:cxnLst/>
                <a:rect l="0" t="0" r="0" b="0"/>
                <a:pathLst>
                  <a:path w="133350" h="180975">
                    <a:moveTo>
                      <a:pt x="106328" y="180623"/>
                    </a:moveTo>
                    <a:cubicBezTo>
                      <a:pt x="93945" y="180623"/>
                      <a:pt x="83468" y="170145"/>
                      <a:pt x="83468" y="157763"/>
                    </a:cubicBezTo>
                    <a:lnTo>
                      <a:pt x="83468" y="71085"/>
                    </a:lnTo>
                    <a:lnTo>
                      <a:pt x="22508" y="51083"/>
                    </a:lnTo>
                    <a:cubicBezTo>
                      <a:pt x="11078" y="47273"/>
                      <a:pt x="4410" y="34890"/>
                      <a:pt x="8220" y="22508"/>
                    </a:cubicBezTo>
                    <a:cubicBezTo>
                      <a:pt x="12030" y="11078"/>
                      <a:pt x="24413" y="4410"/>
                      <a:pt x="36795" y="8220"/>
                    </a:cubicBezTo>
                    <a:lnTo>
                      <a:pt x="112995" y="32985"/>
                    </a:lnTo>
                    <a:cubicBezTo>
                      <a:pt x="122520" y="35843"/>
                      <a:pt x="128235" y="44415"/>
                      <a:pt x="128235" y="53940"/>
                    </a:cubicBezTo>
                    <a:lnTo>
                      <a:pt x="128235" y="156810"/>
                    </a:lnTo>
                    <a:cubicBezTo>
                      <a:pt x="128235" y="170145"/>
                      <a:pt x="118710" y="180623"/>
                      <a:pt x="106328" y="180623"/>
                    </a:cubicBezTo>
                    <a:close/>
                  </a:path>
                </a:pathLst>
              </a:custGeom>
              <a:solidFill>
                <a:srgbClr val="0078D4"/>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90" name="Freeform: Shape 489">
                <a:extLst>
                  <a:ext uri="{FF2B5EF4-FFF2-40B4-BE49-F238E27FC236}">
                    <a16:creationId xmlns:a16="http://schemas.microsoft.com/office/drawing/2014/main" id="{B8DDEF7A-57FA-4389-BF54-1E2FFA4C896E}"/>
                  </a:ext>
                </a:extLst>
              </p:cNvPr>
              <p:cNvSpPr/>
              <p:nvPr/>
            </p:nvSpPr>
            <p:spPr>
              <a:xfrm>
                <a:off x="-1041483" y="1169506"/>
                <a:ext cx="476250" cy="409575"/>
              </a:xfrm>
              <a:custGeom>
                <a:avLst/>
                <a:gdLst/>
                <a:ahLst/>
                <a:cxnLst/>
                <a:rect l="0" t="0" r="0" b="0"/>
                <a:pathLst>
                  <a:path w="476250" h="409575">
                    <a:moveTo>
                      <a:pt x="384334" y="408146"/>
                    </a:moveTo>
                    <a:cubicBezTo>
                      <a:pt x="371951" y="408146"/>
                      <a:pt x="361474" y="397669"/>
                      <a:pt x="361474" y="385286"/>
                    </a:cubicBezTo>
                    <a:lnTo>
                      <a:pt x="361474" y="320516"/>
                    </a:lnTo>
                    <a:cubicBezTo>
                      <a:pt x="361474" y="312896"/>
                      <a:pt x="365284" y="305276"/>
                      <a:pt x="371951" y="301466"/>
                    </a:cubicBezTo>
                    <a:lnTo>
                      <a:pt x="393859" y="288131"/>
                    </a:lnTo>
                    <a:lnTo>
                      <a:pt x="235744" y="237649"/>
                    </a:lnTo>
                    <a:cubicBezTo>
                      <a:pt x="217646" y="231934"/>
                      <a:pt x="206216" y="215741"/>
                      <a:pt x="206216" y="196691"/>
                    </a:cubicBezTo>
                    <a:lnTo>
                      <a:pt x="206216" y="85249"/>
                    </a:lnTo>
                    <a:cubicBezTo>
                      <a:pt x="206216" y="66199"/>
                      <a:pt x="190976" y="50959"/>
                      <a:pt x="171926" y="50959"/>
                    </a:cubicBezTo>
                    <a:lnTo>
                      <a:pt x="70961" y="50959"/>
                    </a:lnTo>
                    <a:cubicBezTo>
                      <a:pt x="60484" y="50959"/>
                      <a:pt x="51911" y="59531"/>
                      <a:pt x="51911" y="70009"/>
                    </a:cubicBezTo>
                    <a:lnTo>
                      <a:pt x="51911" y="113824"/>
                    </a:lnTo>
                    <a:cubicBezTo>
                      <a:pt x="51911" y="124301"/>
                      <a:pt x="60484" y="132874"/>
                      <a:pt x="70961" y="132874"/>
                    </a:cubicBezTo>
                    <a:lnTo>
                      <a:pt x="100489" y="132874"/>
                    </a:lnTo>
                    <a:cubicBezTo>
                      <a:pt x="112871" y="132874"/>
                      <a:pt x="123349" y="143351"/>
                      <a:pt x="123349" y="155734"/>
                    </a:cubicBezTo>
                    <a:cubicBezTo>
                      <a:pt x="123349" y="168116"/>
                      <a:pt x="112871" y="178594"/>
                      <a:pt x="100489" y="178594"/>
                    </a:cubicBezTo>
                    <a:lnTo>
                      <a:pt x="70961" y="178594"/>
                    </a:lnTo>
                    <a:cubicBezTo>
                      <a:pt x="35719" y="178594"/>
                      <a:pt x="7144" y="150019"/>
                      <a:pt x="7144" y="114776"/>
                    </a:cubicBezTo>
                    <a:lnTo>
                      <a:pt x="7144" y="70961"/>
                    </a:lnTo>
                    <a:cubicBezTo>
                      <a:pt x="7144" y="35719"/>
                      <a:pt x="35719" y="7144"/>
                      <a:pt x="70961" y="7144"/>
                    </a:cubicBezTo>
                    <a:lnTo>
                      <a:pt x="171926" y="7144"/>
                    </a:lnTo>
                    <a:cubicBezTo>
                      <a:pt x="215741" y="7144"/>
                      <a:pt x="250984" y="42386"/>
                      <a:pt x="250984" y="86201"/>
                    </a:cubicBezTo>
                    <a:lnTo>
                      <a:pt x="250984" y="194786"/>
                    </a:lnTo>
                    <a:lnTo>
                      <a:pt x="453866" y="259556"/>
                    </a:lnTo>
                    <a:cubicBezTo>
                      <a:pt x="462439" y="262414"/>
                      <a:pt x="468154" y="269081"/>
                      <a:pt x="469106" y="278606"/>
                    </a:cubicBezTo>
                    <a:cubicBezTo>
                      <a:pt x="470059" y="287179"/>
                      <a:pt x="466249" y="295751"/>
                      <a:pt x="458629" y="300514"/>
                    </a:cubicBezTo>
                    <a:lnTo>
                      <a:pt x="405289" y="332899"/>
                    </a:lnTo>
                    <a:lnTo>
                      <a:pt x="405289" y="385286"/>
                    </a:lnTo>
                    <a:cubicBezTo>
                      <a:pt x="406241" y="397669"/>
                      <a:pt x="396716" y="408146"/>
                      <a:pt x="384334" y="408146"/>
                    </a:cubicBezTo>
                    <a:close/>
                  </a:path>
                </a:pathLst>
              </a:custGeom>
              <a:solidFill>
                <a:srgbClr val="0078D4"/>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91" name="Freeform: Shape 490">
                <a:extLst>
                  <a:ext uri="{FF2B5EF4-FFF2-40B4-BE49-F238E27FC236}">
                    <a16:creationId xmlns:a16="http://schemas.microsoft.com/office/drawing/2014/main" id="{723EBEE4-E6B5-4935-B2CC-5EA1E8C37D6F}"/>
                  </a:ext>
                </a:extLst>
              </p:cNvPr>
              <p:cNvSpPr/>
              <p:nvPr/>
            </p:nvSpPr>
            <p:spPr>
              <a:xfrm>
                <a:off x="-998620" y="1236181"/>
                <a:ext cx="152400" cy="180975"/>
              </a:xfrm>
              <a:custGeom>
                <a:avLst/>
                <a:gdLst/>
                <a:ahLst/>
                <a:cxnLst/>
                <a:rect l="0" t="0" r="0" b="0"/>
                <a:pathLst>
                  <a:path w="152400" h="180975">
                    <a:moveTo>
                      <a:pt x="113824" y="173831"/>
                    </a:moveTo>
                    <a:lnTo>
                      <a:pt x="30004" y="173831"/>
                    </a:lnTo>
                    <a:cubicBezTo>
                      <a:pt x="17621" y="173831"/>
                      <a:pt x="7144" y="163354"/>
                      <a:pt x="7144" y="150971"/>
                    </a:cubicBezTo>
                    <a:cubicBezTo>
                      <a:pt x="7144" y="138589"/>
                      <a:pt x="17621" y="128111"/>
                      <a:pt x="30004" y="128111"/>
                    </a:cubicBezTo>
                    <a:lnTo>
                      <a:pt x="102394" y="128111"/>
                    </a:lnTo>
                    <a:lnTo>
                      <a:pt x="102394" y="52864"/>
                    </a:lnTo>
                    <a:lnTo>
                      <a:pt x="49054" y="52864"/>
                    </a:lnTo>
                    <a:cubicBezTo>
                      <a:pt x="36671" y="52864"/>
                      <a:pt x="26194" y="42386"/>
                      <a:pt x="26194" y="30004"/>
                    </a:cubicBezTo>
                    <a:cubicBezTo>
                      <a:pt x="26194" y="17621"/>
                      <a:pt x="36671" y="7144"/>
                      <a:pt x="49054" y="7144"/>
                    </a:cubicBezTo>
                    <a:lnTo>
                      <a:pt x="113824" y="7144"/>
                    </a:lnTo>
                    <a:cubicBezTo>
                      <a:pt x="131921" y="7144"/>
                      <a:pt x="146209" y="21431"/>
                      <a:pt x="146209" y="39529"/>
                    </a:cubicBezTo>
                    <a:lnTo>
                      <a:pt x="146209" y="139541"/>
                    </a:lnTo>
                    <a:cubicBezTo>
                      <a:pt x="146209" y="159544"/>
                      <a:pt x="131921" y="173831"/>
                      <a:pt x="113824" y="173831"/>
                    </a:cubicBezTo>
                    <a:close/>
                    <a:moveTo>
                      <a:pt x="113824" y="52864"/>
                    </a:moveTo>
                    <a:lnTo>
                      <a:pt x="113824" y="52864"/>
                    </a:lnTo>
                    <a:lnTo>
                      <a:pt x="113824" y="52864"/>
                    </a:lnTo>
                    <a:close/>
                  </a:path>
                </a:pathLst>
              </a:custGeom>
              <a:solidFill>
                <a:srgbClr val="0078D4"/>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92" name="Freeform: Shape 491">
                <a:extLst>
                  <a:ext uri="{FF2B5EF4-FFF2-40B4-BE49-F238E27FC236}">
                    <a16:creationId xmlns:a16="http://schemas.microsoft.com/office/drawing/2014/main" id="{611C635D-B1C6-4B09-883B-AEC641B62FE4}"/>
                  </a:ext>
                </a:extLst>
              </p:cNvPr>
              <p:cNvSpPr/>
              <p:nvPr/>
            </p:nvSpPr>
            <p:spPr>
              <a:xfrm>
                <a:off x="-549040" y="1237133"/>
                <a:ext cx="152400" cy="171450"/>
              </a:xfrm>
              <a:custGeom>
                <a:avLst/>
                <a:gdLst/>
                <a:ahLst/>
                <a:cxnLst/>
                <a:rect l="0" t="0" r="0" b="0"/>
                <a:pathLst>
                  <a:path w="152400" h="171450">
                    <a:moveTo>
                      <a:pt x="124301" y="172879"/>
                    </a:moveTo>
                    <a:lnTo>
                      <a:pt x="39529" y="172879"/>
                    </a:lnTo>
                    <a:cubicBezTo>
                      <a:pt x="21431" y="172879"/>
                      <a:pt x="7144" y="158591"/>
                      <a:pt x="7144" y="140494"/>
                    </a:cubicBezTo>
                    <a:lnTo>
                      <a:pt x="7144" y="39529"/>
                    </a:lnTo>
                    <a:cubicBezTo>
                      <a:pt x="7144" y="21431"/>
                      <a:pt x="21431" y="7144"/>
                      <a:pt x="39529" y="7144"/>
                    </a:cubicBezTo>
                    <a:lnTo>
                      <a:pt x="104299" y="7144"/>
                    </a:lnTo>
                    <a:cubicBezTo>
                      <a:pt x="116681" y="7144"/>
                      <a:pt x="127159" y="17621"/>
                      <a:pt x="127159" y="30004"/>
                    </a:cubicBezTo>
                    <a:cubicBezTo>
                      <a:pt x="127159" y="42386"/>
                      <a:pt x="116681" y="52864"/>
                      <a:pt x="104299" y="52864"/>
                    </a:cubicBezTo>
                    <a:lnTo>
                      <a:pt x="51911" y="52864"/>
                    </a:lnTo>
                    <a:lnTo>
                      <a:pt x="51911" y="128111"/>
                    </a:lnTo>
                    <a:lnTo>
                      <a:pt x="124301" y="128111"/>
                    </a:lnTo>
                    <a:cubicBezTo>
                      <a:pt x="136684" y="128111"/>
                      <a:pt x="147161" y="138589"/>
                      <a:pt x="147161" y="150971"/>
                    </a:cubicBezTo>
                    <a:cubicBezTo>
                      <a:pt x="147161" y="163354"/>
                      <a:pt x="136684" y="172879"/>
                      <a:pt x="124301" y="172879"/>
                    </a:cubicBezTo>
                    <a:close/>
                  </a:path>
                </a:pathLst>
              </a:custGeom>
              <a:solidFill>
                <a:srgbClr val="C1C1C1"/>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539" name="Freeform: Shape 538">
                <a:extLst>
                  <a:ext uri="{FF2B5EF4-FFF2-40B4-BE49-F238E27FC236}">
                    <a16:creationId xmlns:a16="http://schemas.microsoft.com/office/drawing/2014/main" id="{912F673C-4F5C-4C29-8501-AE546821A2C7}"/>
                  </a:ext>
                </a:extLst>
              </p:cNvPr>
              <p:cNvSpPr/>
              <p:nvPr/>
            </p:nvSpPr>
            <p:spPr>
              <a:xfrm>
                <a:off x="-765258" y="833273"/>
                <a:ext cx="409575" cy="571500"/>
              </a:xfrm>
              <a:custGeom>
                <a:avLst/>
                <a:gdLst/>
                <a:ahLst/>
                <a:cxnLst/>
                <a:rect l="0" t="0" r="0" b="0"/>
                <a:pathLst>
                  <a:path w="409575" h="571500">
                    <a:moveTo>
                      <a:pt x="183356" y="571976"/>
                    </a:moveTo>
                    <a:cubicBezTo>
                      <a:pt x="181451" y="571976"/>
                      <a:pt x="178594" y="571976"/>
                      <a:pt x="176689" y="571024"/>
                    </a:cubicBezTo>
                    <a:lnTo>
                      <a:pt x="22384" y="520541"/>
                    </a:lnTo>
                    <a:cubicBezTo>
                      <a:pt x="12859" y="517684"/>
                      <a:pt x="7144" y="509111"/>
                      <a:pt x="7144" y="499586"/>
                    </a:cubicBezTo>
                    <a:lnTo>
                      <a:pt x="7144" y="30004"/>
                    </a:lnTo>
                    <a:cubicBezTo>
                      <a:pt x="7144" y="17621"/>
                      <a:pt x="17621" y="7144"/>
                      <a:pt x="30004" y="7144"/>
                    </a:cubicBezTo>
                    <a:cubicBezTo>
                      <a:pt x="42386" y="7144"/>
                      <a:pt x="52864" y="17621"/>
                      <a:pt x="52864" y="30004"/>
                    </a:cubicBezTo>
                    <a:lnTo>
                      <a:pt x="52864" y="483394"/>
                    </a:lnTo>
                    <a:lnTo>
                      <a:pt x="162401" y="519589"/>
                    </a:lnTo>
                    <a:lnTo>
                      <a:pt x="162401" y="421481"/>
                    </a:lnTo>
                    <a:cubicBezTo>
                      <a:pt x="162401" y="377666"/>
                      <a:pt x="197644" y="342424"/>
                      <a:pt x="241459" y="342424"/>
                    </a:cubicBezTo>
                    <a:lnTo>
                      <a:pt x="342424" y="342424"/>
                    </a:lnTo>
                    <a:cubicBezTo>
                      <a:pt x="377666" y="342424"/>
                      <a:pt x="406241" y="370999"/>
                      <a:pt x="406241" y="406241"/>
                    </a:cubicBezTo>
                    <a:lnTo>
                      <a:pt x="406241" y="450056"/>
                    </a:lnTo>
                    <a:cubicBezTo>
                      <a:pt x="406241" y="485299"/>
                      <a:pt x="377666" y="513874"/>
                      <a:pt x="342424" y="513874"/>
                    </a:cubicBezTo>
                    <a:lnTo>
                      <a:pt x="312896" y="513874"/>
                    </a:lnTo>
                    <a:cubicBezTo>
                      <a:pt x="300514" y="513874"/>
                      <a:pt x="290036" y="503396"/>
                      <a:pt x="290036" y="491014"/>
                    </a:cubicBezTo>
                    <a:cubicBezTo>
                      <a:pt x="290036" y="478631"/>
                      <a:pt x="300514" y="468154"/>
                      <a:pt x="312896" y="468154"/>
                    </a:cubicBezTo>
                    <a:lnTo>
                      <a:pt x="342424" y="468154"/>
                    </a:lnTo>
                    <a:cubicBezTo>
                      <a:pt x="352901" y="468154"/>
                      <a:pt x="361474" y="459581"/>
                      <a:pt x="361474" y="449104"/>
                    </a:cubicBezTo>
                    <a:lnTo>
                      <a:pt x="361474" y="405289"/>
                    </a:lnTo>
                    <a:cubicBezTo>
                      <a:pt x="361474" y="394811"/>
                      <a:pt x="352901" y="386239"/>
                      <a:pt x="342424" y="386239"/>
                    </a:cubicBezTo>
                    <a:lnTo>
                      <a:pt x="240506" y="386239"/>
                    </a:lnTo>
                    <a:cubicBezTo>
                      <a:pt x="221456" y="386239"/>
                      <a:pt x="206216" y="401479"/>
                      <a:pt x="206216" y="420529"/>
                    </a:cubicBezTo>
                    <a:lnTo>
                      <a:pt x="206216" y="550069"/>
                    </a:lnTo>
                    <a:cubicBezTo>
                      <a:pt x="206216" y="557689"/>
                      <a:pt x="202406" y="564356"/>
                      <a:pt x="196691" y="568166"/>
                    </a:cubicBezTo>
                    <a:cubicBezTo>
                      <a:pt x="192881" y="571024"/>
                      <a:pt x="188119" y="571976"/>
                      <a:pt x="183356" y="571976"/>
                    </a:cubicBezTo>
                    <a:close/>
                  </a:path>
                </a:pathLst>
              </a:custGeom>
              <a:solidFill>
                <a:srgbClr val="C1C1C1"/>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540" name="Freeform: Shape 539">
                <a:extLst>
                  <a:ext uri="{FF2B5EF4-FFF2-40B4-BE49-F238E27FC236}">
                    <a16:creationId xmlns:a16="http://schemas.microsoft.com/office/drawing/2014/main" id="{BEF05269-8188-4ADD-9964-E6163939573E}"/>
                  </a:ext>
                </a:extLst>
              </p:cNvPr>
              <p:cNvSpPr/>
              <p:nvPr/>
            </p:nvSpPr>
            <p:spPr>
              <a:xfrm>
                <a:off x="-689058" y="833822"/>
                <a:ext cx="57150" cy="476250"/>
              </a:xfrm>
              <a:custGeom>
                <a:avLst/>
                <a:gdLst/>
                <a:ahLst/>
                <a:cxnLst/>
                <a:rect l="0" t="0" r="0" b="0"/>
                <a:pathLst>
                  <a:path w="57150" h="476250">
                    <a:moveTo>
                      <a:pt x="30004" y="475774"/>
                    </a:moveTo>
                    <a:cubicBezTo>
                      <a:pt x="17621" y="475774"/>
                      <a:pt x="7144" y="465296"/>
                      <a:pt x="7144" y="452914"/>
                    </a:cubicBezTo>
                    <a:lnTo>
                      <a:pt x="7144" y="30004"/>
                    </a:lnTo>
                    <a:cubicBezTo>
                      <a:pt x="7144" y="17621"/>
                      <a:pt x="17621" y="7144"/>
                      <a:pt x="30004" y="7144"/>
                    </a:cubicBezTo>
                    <a:cubicBezTo>
                      <a:pt x="42386" y="7144"/>
                      <a:pt x="52864" y="17621"/>
                      <a:pt x="52864" y="30004"/>
                    </a:cubicBezTo>
                    <a:lnTo>
                      <a:pt x="52864" y="453866"/>
                    </a:lnTo>
                    <a:cubicBezTo>
                      <a:pt x="52864" y="465296"/>
                      <a:pt x="42386" y="475774"/>
                      <a:pt x="30004" y="475774"/>
                    </a:cubicBezTo>
                    <a:close/>
                  </a:path>
                </a:pathLst>
              </a:custGeom>
              <a:solidFill>
                <a:srgbClr val="C1C1C1"/>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541" name="Freeform: Shape 540">
                <a:extLst>
                  <a:ext uri="{FF2B5EF4-FFF2-40B4-BE49-F238E27FC236}">
                    <a16:creationId xmlns:a16="http://schemas.microsoft.com/office/drawing/2014/main" id="{559A6D09-9C06-4FEB-9DEB-503BEA80E3D6}"/>
                  </a:ext>
                </a:extLst>
              </p:cNvPr>
              <p:cNvSpPr/>
              <p:nvPr/>
            </p:nvSpPr>
            <p:spPr>
              <a:xfrm>
                <a:off x="-1045293" y="846641"/>
                <a:ext cx="257175" cy="314325"/>
              </a:xfrm>
              <a:custGeom>
                <a:avLst/>
                <a:gdLst/>
                <a:ahLst/>
                <a:cxnLst/>
                <a:rect l="0" t="0" r="0" b="0"/>
                <a:pathLst>
                  <a:path w="257175" h="314325">
                    <a:moveTo>
                      <a:pt x="232886" y="310006"/>
                    </a:moveTo>
                    <a:lnTo>
                      <a:pt x="56674" y="310006"/>
                    </a:lnTo>
                    <a:cubicBezTo>
                      <a:pt x="29051" y="310006"/>
                      <a:pt x="7144" y="288099"/>
                      <a:pt x="7144" y="260476"/>
                    </a:cubicBezTo>
                    <a:lnTo>
                      <a:pt x="7144" y="244284"/>
                    </a:lnTo>
                    <a:cubicBezTo>
                      <a:pt x="7144" y="217614"/>
                      <a:pt x="29051" y="194754"/>
                      <a:pt x="56674" y="194754"/>
                    </a:cubicBezTo>
                    <a:lnTo>
                      <a:pt x="207169" y="194754"/>
                    </a:lnTo>
                    <a:cubicBezTo>
                      <a:pt x="209074" y="194754"/>
                      <a:pt x="210979" y="192849"/>
                      <a:pt x="210979" y="190944"/>
                    </a:cubicBezTo>
                    <a:lnTo>
                      <a:pt x="210979" y="60451"/>
                    </a:lnTo>
                    <a:cubicBezTo>
                      <a:pt x="169069" y="76644"/>
                      <a:pt x="130016" y="99504"/>
                      <a:pt x="96679" y="129031"/>
                    </a:cubicBezTo>
                    <a:lnTo>
                      <a:pt x="170974" y="129031"/>
                    </a:lnTo>
                    <a:cubicBezTo>
                      <a:pt x="183356" y="129031"/>
                      <a:pt x="193834" y="139509"/>
                      <a:pt x="193834" y="151891"/>
                    </a:cubicBezTo>
                    <a:cubicBezTo>
                      <a:pt x="193834" y="164274"/>
                      <a:pt x="183356" y="174751"/>
                      <a:pt x="170974" y="174751"/>
                    </a:cubicBezTo>
                    <a:lnTo>
                      <a:pt x="86201" y="174751"/>
                    </a:lnTo>
                    <a:cubicBezTo>
                      <a:pt x="69056" y="174751"/>
                      <a:pt x="53816" y="164274"/>
                      <a:pt x="48101" y="149034"/>
                    </a:cubicBezTo>
                    <a:cubicBezTo>
                      <a:pt x="41434" y="132841"/>
                      <a:pt x="46196" y="115696"/>
                      <a:pt x="58579" y="104266"/>
                    </a:cubicBezTo>
                    <a:cubicBezTo>
                      <a:pt x="104299" y="61404"/>
                      <a:pt x="160496" y="29971"/>
                      <a:pt x="220504" y="10921"/>
                    </a:cubicBezTo>
                    <a:lnTo>
                      <a:pt x="226219" y="8064"/>
                    </a:lnTo>
                    <a:cubicBezTo>
                      <a:pt x="232886" y="6159"/>
                      <a:pt x="240506" y="7111"/>
                      <a:pt x="246221" y="11874"/>
                    </a:cubicBezTo>
                    <a:cubicBezTo>
                      <a:pt x="251936" y="15684"/>
                      <a:pt x="255746" y="22351"/>
                      <a:pt x="255746" y="29971"/>
                    </a:cubicBezTo>
                    <a:lnTo>
                      <a:pt x="255746" y="192849"/>
                    </a:lnTo>
                    <a:cubicBezTo>
                      <a:pt x="255746" y="219519"/>
                      <a:pt x="233839" y="241426"/>
                      <a:pt x="207169" y="241426"/>
                    </a:cubicBezTo>
                    <a:lnTo>
                      <a:pt x="56674" y="241426"/>
                    </a:lnTo>
                    <a:cubicBezTo>
                      <a:pt x="54769" y="241426"/>
                      <a:pt x="52864" y="243331"/>
                      <a:pt x="52864" y="245236"/>
                    </a:cubicBezTo>
                    <a:lnTo>
                      <a:pt x="52864" y="260476"/>
                    </a:lnTo>
                    <a:cubicBezTo>
                      <a:pt x="52864" y="262381"/>
                      <a:pt x="54769" y="264286"/>
                      <a:pt x="56674" y="264286"/>
                    </a:cubicBezTo>
                    <a:lnTo>
                      <a:pt x="233839" y="264286"/>
                    </a:lnTo>
                    <a:cubicBezTo>
                      <a:pt x="246221" y="264286"/>
                      <a:pt x="256699" y="274764"/>
                      <a:pt x="256699" y="287146"/>
                    </a:cubicBezTo>
                    <a:cubicBezTo>
                      <a:pt x="256699" y="299529"/>
                      <a:pt x="245269" y="310006"/>
                      <a:pt x="232886" y="310006"/>
                    </a:cubicBezTo>
                    <a:close/>
                  </a:path>
                </a:pathLst>
              </a:custGeom>
              <a:solidFill>
                <a:srgbClr val="0078D4"/>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542" name="Freeform: Shape 541">
                <a:extLst>
                  <a:ext uri="{FF2B5EF4-FFF2-40B4-BE49-F238E27FC236}">
                    <a16:creationId xmlns:a16="http://schemas.microsoft.com/office/drawing/2014/main" id="{28BB26C6-2C25-4FA5-839D-C16F3FE7489E}"/>
                  </a:ext>
                </a:extLst>
              </p:cNvPr>
              <p:cNvSpPr/>
              <p:nvPr/>
            </p:nvSpPr>
            <p:spPr>
              <a:xfrm>
                <a:off x="-615715" y="846410"/>
                <a:ext cx="257175" cy="314325"/>
              </a:xfrm>
              <a:custGeom>
                <a:avLst/>
                <a:gdLst/>
                <a:ahLst/>
                <a:cxnLst/>
                <a:rect l="0" t="0" r="0" b="0"/>
                <a:pathLst>
                  <a:path w="257175" h="314325">
                    <a:moveTo>
                      <a:pt x="207169" y="310786"/>
                    </a:moveTo>
                    <a:lnTo>
                      <a:pt x="30004" y="310786"/>
                    </a:lnTo>
                    <a:cubicBezTo>
                      <a:pt x="17621" y="310786"/>
                      <a:pt x="7144" y="300309"/>
                      <a:pt x="7144" y="287926"/>
                    </a:cubicBezTo>
                    <a:cubicBezTo>
                      <a:pt x="7144" y="275544"/>
                      <a:pt x="17621" y="265066"/>
                      <a:pt x="30004" y="265066"/>
                    </a:cubicBezTo>
                    <a:lnTo>
                      <a:pt x="207169" y="265066"/>
                    </a:lnTo>
                    <a:cubicBezTo>
                      <a:pt x="209074" y="265066"/>
                      <a:pt x="210979" y="263161"/>
                      <a:pt x="210979" y="261256"/>
                    </a:cubicBezTo>
                    <a:lnTo>
                      <a:pt x="210979" y="245064"/>
                    </a:lnTo>
                    <a:cubicBezTo>
                      <a:pt x="210979" y="243159"/>
                      <a:pt x="209074" y="241254"/>
                      <a:pt x="207169" y="241254"/>
                    </a:cubicBezTo>
                    <a:lnTo>
                      <a:pt x="56674" y="241254"/>
                    </a:lnTo>
                    <a:cubicBezTo>
                      <a:pt x="30004" y="241254"/>
                      <a:pt x="8096" y="219346"/>
                      <a:pt x="8096" y="192676"/>
                    </a:cubicBezTo>
                    <a:lnTo>
                      <a:pt x="8096" y="29799"/>
                    </a:lnTo>
                    <a:cubicBezTo>
                      <a:pt x="8096" y="23131"/>
                      <a:pt x="11906" y="15511"/>
                      <a:pt x="17621" y="11701"/>
                    </a:cubicBezTo>
                    <a:cubicBezTo>
                      <a:pt x="23336" y="7891"/>
                      <a:pt x="30956" y="5986"/>
                      <a:pt x="37624" y="7891"/>
                    </a:cubicBezTo>
                    <a:lnTo>
                      <a:pt x="44291" y="9796"/>
                    </a:lnTo>
                    <a:cubicBezTo>
                      <a:pt x="104299" y="27894"/>
                      <a:pt x="160496" y="60279"/>
                      <a:pt x="206216" y="103141"/>
                    </a:cubicBezTo>
                    <a:cubicBezTo>
                      <a:pt x="218599" y="114571"/>
                      <a:pt x="222409" y="132669"/>
                      <a:pt x="216694" y="147909"/>
                    </a:cubicBezTo>
                    <a:cubicBezTo>
                      <a:pt x="210026" y="164101"/>
                      <a:pt x="195739" y="173626"/>
                      <a:pt x="178594" y="173626"/>
                    </a:cubicBezTo>
                    <a:lnTo>
                      <a:pt x="93821" y="173626"/>
                    </a:lnTo>
                    <a:cubicBezTo>
                      <a:pt x="81439" y="173626"/>
                      <a:pt x="70961" y="163149"/>
                      <a:pt x="70961" y="150766"/>
                    </a:cubicBezTo>
                    <a:cubicBezTo>
                      <a:pt x="70961" y="138384"/>
                      <a:pt x="81439" y="127906"/>
                      <a:pt x="93821" y="127906"/>
                    </a:cubicBezTo>
                    <a:lnTo>
                      <a:pt x="168116" y="127906"/>
                    </a:lnTo>
                    <a:cubicBezTo>
                      <a:pt x="134779" y="98379"/>
                      <a:pt x="95726" y="74566"/>
                      <a:pt x="53816" y="59326"/>
                    </a:cubicBezTo>
                    <a:lnTo>
                      <a:pt x="53816" y="190771"/>
                    </a:lnTo>
                    <a:cubicBezTo>
                      <a:pt x="53816" y="192676"/>
                      <a:pt x="55721" y="194581"/>
                      <a:pt x="57626" y="194581"/>
                    </a:cubicBezTo>
                    <a:lnTo>
                      <a:pt x="208121" y="194581"/>
                    </a:lnTo>
                    <a:cubicBezTo>
                      <a:pt x="234791" y="194581"/>
                      <a:pt x="257651" y="216489"/>
                      <a:pt x="257651" y="244111"/>
                    </a:cubicBezTo>
                    <a:lnTo>
                      <a:pt x="257651" y="261256"/>
                    </a:lnTo>
                    <a:cubicBezTo>
                      <a:pt x="255746" y="288879"/>
                      <a:pt x="233839" y="310786"/>
                      <a:pt x="207169" y="310786"/>
                    </a:cubicBezTo>
                    <a:close/>
                  </a:path>
                </a:pathLst>
              </a:custGeom>
              <a:solidFill>
                <a:srgbClr val="C1C1C1"/>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486" name="Oval 485">
              <a:extLst>
                <a:ext uri="{FF2B5EF4-FFF2-40B4-BE49-F238E27FC236}">
                  <a16:creationId xmlns:a16="http://schemas.microsoft.com/office/drawing/2014/main" id="{D86719D7-786E-4BB2-848B-3ABDE06D1770}"/>
                </a:ext>
              </a:extLst>
            </p:cNvPr>
            <p:cNvSpPr/>
            <p:nvPr/>
          </p:nvSpPr>
          <p:spPr bwMode="auto">
            <a:xfrm>
              <a:off x="4553365" y="5613590"/>
              <a:ext cx="432343" cy="432343"/>
            </a:xfrm>
            <a:prstGeom prst="ellipse">
              <a:avLst/>
            </a:prstGeom>
            <a:no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543" name="Group 542">
            <a:extLst>
              <a:ext uri="{FF2B5EF4-FFF2-40B4-BE49-F238E27FC236}">
                <a16:creationId xmlns:a16="http://schemas.microsoft.com/office/drawing/2014/main" id="{45FF30AB-0D8E-4372-BE9D-7B98AD6F5117}"/>
              </a:ext>
              <a:ext uri="{C183D7F6-B498-43B3-948B-1728B52AA6E4}">
                <adec:decorative xmlns:adec="http://schemas.microsoft.com/office/drawing/2017/decorative" val="1"/>
              </a:ext>
            </a:extLst>
          </p:cNvPr>
          <p:cNvGrpSpPr/>
          <p:nvPr/>
        </p:nvGrpSpPr>
        <p:grpSpPr>
          <a:xfrm>
            <a:off x="7379789" y="5279468"/>
            <a:ext cx="905675" cy="511211"/>
            <a:chOff x="7524795" y="5637977"/>
            <a:chExt cx="1415115" cy="798766"/>
          </a:xfrm>
        </p:grpSpPr>
        <p:pic>
          <p:nvPicPr>
            <p:cNvPr id="544" name="Graphic 543">
              <a:extLst>
                <a:ext uri="{FF2B5EF4-FFF2-40B4-BE49-F238E27FC236}">
                  <a16:creationId xmlns:a16="http://schemas.microsoft.com/office/drawing/2014/main" id="{FA554A92-1C1A-4601-AF28-355997B179B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24795" y="5637977"/>
              <a:ext cx="609600" cy="609600"/>
            </a:xfrm>
            <a:prstGeom prst="rect">
              <a:avLst/>
            </a:prstGeom>
          </p:spPr>
        </p:pic>
        <p:pic>
          <p:nvPicPr>
            <p:cNvPr id="545" name="Graphic 544">
              <a:extLst>
                <a:ext uri="{FF2B5EF4-FFF2-40B4-BE49-F238E27FC236}">
                  <a16:creationId xmlns:a16="http://schemas.microsoft.com/office/drawing/2014/main" id="{6D8B32DC-3487-4A36-A4BB-97FCD4EB58D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722759" y="5726841"/>
              <a:ext cx="609600" cy="609600"/>
            </a:xfrm>
            <a:prstGeom prst="rect">
              <a:avLst/>
            </a:prstGeom>
          </p:spPr>
        </p:pic>
        <p:pic>
          <p:nvPicPr>
            <p:cNvPr id="546" name="Graphic 545">
              <a:extLst>
                <a:ext uri="{FF2B5EF4-FFF2-40B4-BE49-F238E27FC236}">
                  <a16:creationId xmlns:a16="http://schemas.microsoft.com/office/drawing/2014/main" id="{40378D64-59C6-47E1-B829-5713C0916F5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948745" y="5827143"/>
              <a:ext cx="609600" cy="609600"/>
            </a:xfrm>
            <a:prstGeom prst="rect">
              <a:avLst/>
            </a:prstGeom>
          </p:spPr>
        </p:pic>
        <p:pic>
          <p:nvPicPr>
            <p:cNvPr id="547" name="Picture 546" descr="A picture containing clock, drawing, table&#10;&#10;Description automatically generated">
              <a:extLst>
                <a:ext uri="{FF2B5EF4-FFF2-40B4-BE49-F238E27FC236}">
                  <a16:creationId xmlns:a16="http://schemas.microsoft.com/office/drawing/2014/main" id="{0C392066-8509-49D4-93A6-BDB9627C584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168105" y="5640384"/>
              <a:ext cx="609600" cy="609600"/>
            </a:xfrm>
            <a:prstGeom prst="rect">
              <a:avLst/>
            </a:prstGeom>
          </p:spPr>
        </p:pic>
        <p:pic>
          <p:nvPicPr>
            <p:cNvPr id="548" name="Graphic 547">
              <a:extLst>
                <a:ext uri="{FF2B5EF4-FFF2-40B4-BE49-F238E27FC236}">
                  <a16:creationId xmlns:a16="http://schemas.microsoft.com/office/drawing/2014/main" id="{E516C6B3-D67B-482A-8172-9D1A981269B0}"/>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8330310" y="5825912"/>
              <a:ext cx="609600" cy="609600"/>
            </a:xfrm>
            <a:prstGeom prst="rect">
              <a:avLst/>
            </a:prstGeom>
          </p:spPr>
        </p:pic>
      </p:grpSp>
      <p:grpSp>
        <p:nvGrpSpPr>
          <p:cNvPr id="549" name="Group 548">
            <a:extLst>
              <a:ext uri="{FF2B5EF4-FFF2-40B4-BE49-F238E27FC236}">
                <a16:creationId xmlns:a16="http://schemas.microsoft.com/office/drawing/2014/main" id="{5B36C43B-3D15-4148-88E2-E2964161B198}"/>
              </a:ext>
              <a:ext uri="{C183D7F6-B498-43B3-948B-1728B52AA6E4}">
                <adec:decorative xmlns:adec="http://schemas.microsoft.com/office/drawing/2017/decorative" val="1"/>
              </a:ext>
            </a:extLst>
          </p:cNvPr>
          <p:cNvGrpSpPr/>
          <p:nvPr/>
        </p:nvGrpSpPr>
        <p:grpSpPr>
          <a:xfrm>
            <a:off x="9317519" y="5276137"/>
            <a:ext cx="816549" cy="508718"/>
            <a:chOff x="9038615" y="5714584"/>
            <a:chExt cx="984109" cy="613109"/>
          </a:xfrm>
        </p:grpSpPr>
        <p:pic>
          <p:nvPicPr>
            <p:cNvPr id="550" name="Picture 549" descr="A close up of a logo&#10;&#10;Description automatically generated">
              <a:extLst>
                <a:ext uri="{FF2B5EF4-FFF2-40B4-BE49-F238E27FC236}">
                  <a16:creationId xmlns:a16="http://schemas.microsoft.com/office/drawing/2014/main" id="{1A3B3547-3B2F-4AC6-9A49-68388DED48F6}"/>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038615" y="5714584"/>
              <a:ext cx="609600" cy="609600"/>
            </a:xfrm>
            <a:prstGeom prst="rect">
              <a:avLst/>
            </a:prstGeom>
          </p:spPr>
        </p:pic>
        <p:pic>
          <p:nvPicPr>
            <p:cNvPr id="551" name="Picture 550" descr="A close up of a logo&#10;&#10;Description automatically generated">
              <a:extLst>
                <a:ext uri="{FF2B5EF4-FFF2-40B4-BE49-F238E27FC236}">
                  <a16:creationId xmlns:a16="http://schemas.microsoft.com/office/drawing/2014/main" id="{DA66E0DC-541D-48BB-8F52-91AB42D624EB}"/>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413124" y="5718093"/>
              <a:ext cx="609600" cy="609600"/>
            </a:xfrm>
            <a:prstGeom prst="rect">
              <a:avLst/>
            </a:prstGeom>
          </p:spPr>
        </p:pic>
      </p:grpSp>
      <p:grpSp>
        <p:nvGrpSpPr>
          <p:cNvPr id="552" name="Group 551">
            <a:extLst>
              <a:ext uri="{FF2B5EF4-FFF2-40B4-BE49-F238E27FC236}">
                <a16:creationId xmlns:a16="http://schemas.microsoft.com/office/drawing/2014/main" id="{28711BE4-6EBC-43D3-9E02-19CFFEC93180}"/>
              </a:ext>
              <a:ext uri="{C183D7F6-B498-43B3-948B-1728B52AA6E4}">
                <adec:decorative xmlns:adec="http://schemas.microsoft.com/office/drawing/2017/decorative" val="1"/>
              </a:ext>
            </a:extLst>
          </p:cNvPr>
          <p:cNvGrpSpPr/>
          <p:nvPr/>
        </p:nvGrpSpPr>
        <p:grpSpPr>
          <a:xfrm>
            <a:off x="10950108" y="5396214"/>
            <a:ext cx="393999" cy="322183"/>
            <a:chOff x="10399065" y="4238979"/>
            <a:chExt cx="555725" cy="454430"/>
          </a:xfrm>
        </p:grpSpPr>
        <p:sp>
          <p:nvSpPr>
            <p:cNvPr id="553" name="Graphic 27">
              <a:extLst>
                <a:ext uri="{FF2B5EF4-FFF2-40B4-BE49-F238E27FC236}">
                  <a16:creationId xmlns:a16="http://schemas.microsoft.com/office/drawing/2014/main" id="{F1E0B3B5-3640-4D5D-83F1-5919D299712A}"/>
                </a:ext>
              </a:extLst>
            </p:cNvPr>
            <p:cNvSpPr/>
            <p:nvPr/>
          </p:nvSpPr>
          <p:spPr>
            <a:xfrm>
              <a:off x="10399065" y="4238979"/>
              <a:ext cx="478255" cy="410438"/>
            </a:xfrm>
            <a:custGeom>
              <a:avLst/>
              <a:gdLst>
                <a:gd name="connsiteX0" fmla="*/ 842963 w 952500"/>
                <a:gd name="connsiteY0" fmla="*/ 162782 h 817435"/>
                <a:gd name="connsiteX1" fmla="*/ 842963 w 952500"/>
                <a:gd name="connsiteY1" fmla="*/ 604457 h 817435"/>
                <a:gd name="connsiteX2" fmla="*/ 792575 w 952500"/>
                <a:gd name="connsiteY2" fmla="*/ 654844 h 817435"/>
                <a:gd name="connsiteX3" fmla="*/ 159830 w 952500"/>
                <a:gd name="connsiteY3" fmla="*/ 654844 h 817435"/>
                <a:gd name="connsiteX4" fmla="*/ 109442 w 952500"/>
                <a:gd name="connsiteY4" fmla="*/ 604457 h 817435"/>
                <a:gd name="connsiteX5" fmla="*/ 109442 w 952500"/>
                <a:gd name="connsiteY5" fmla="*/ 162782 h 817435"/>
                <a:gd name="connsiteX6" fmla="*/ 159830 w 952500"/>
                <a:gd name="connsiteY6" fmla="*/ 112395 h 817435"/>
                <a:gd name="connsiteX7" fmla="*/ 792575 w 952500"/>
                <a:gd name="connsiteY7" fmla="*/ 112395 h 817435"/>
                <a:gd name="connsiteX8" fmla="*/ 842963 w 952500"/>
                <a:gd name="connsiteY8" fmla="*/ 162782 h 817435"/>
                <a:gd name="connsiteX9" fmla="*/ 270320 w 952500"/>
                <a:gd name="connsiteY9" fmla="*/ 276035 h 817435"/>
                <a:gd name="connsiteX10" fmla="*/ 242411 w 952500"/>
                <a:gd name="connsiteY10" fmla="*/ 248126 h 817435"/>
                <a:gd name="connsiteX11" fmla="*/ 214503 w 952500"/>
                <a:gd name="connsiteY11" fmla="*/ 276035 h 817435"/>
                <a:gd name="connsiteX12" fmla="*/ 214503 w 952500"/>
                <a:gd name="connsiteY12" fmla="*/ 509873 h 817435"/>
                <a:gd name="connsiteX13" fmla="*/ 242411 w 952500"/>
                <a:gd name="connsiteY13" fmla="*/ 537782 h 817435"/>
                <a:gd name="connsiteX14" fmla="*/ 270320 w 952500"/>
                <a:gd name="connsiteY14" fmla="*/ 509873 h 817435"/>
                <a:gd name="connsiteX15" fmla="*/ 270320 w 952500"/>
                <a:gd name="connsiteY15" fmla="*/ 276035 h 817435"/>
                <a:gd name="connsiteX16" fmla="*/ 952500 w 952500"/>
                <a:gd name="connsiteY16" fmla="*/ 55817 h 817435"/>
                <a:gd name="connsiteX17" fmla="*/ 952500 w 952500"/>
                <a:gd name="connsiteY17" fmla="*/ 711422 h 817435"/>
                <a:gd name="connsiteX18" fmla="*/ 896684 w 952500"/>
                <a:gd name="connsiteY18" fmla="*/ 767239 h 817435"/>
                <a:gd name="connsiteX19" fmla="*/ 867442 w 952500"/>
                <a:gd name="connsiteY19" fmla="*/ 767239 h 817435"/>
                <a:gd name="connsiteX20" fmla="*/ 867442 w 952500"/>
                <a:gd name="connsiteY20" fmla="*/ 798862 h 817435"/>
                <a:gd name="connsiteX21" fmla="*/ 848868 w 952500"/>
                <a:gd name="connsiteY21" fmla="*/ 817436 h 817435"/>
                <a:gd name="connsiteX22" fmla="*/ 688086 w 952500"/>
                <a:gd name="connsiteY22" fmla="*/ 817436 h 817435"/>
                <a:gd name="connsiteX23" fmla="*/ 669512 w 952500"/>
                <a:gd name="connsiteY23" fmla="*/ 798862 h 817435"/>
                <a:gd name="connsiteX24" fmla="*/ 669512 w 952500"/>
                <a:gd name="connsiteY24" fmla="*/ 767239 h 817435"/>
                <a:gd name="connsiteX25" fmla="*/ 283083 w 952500"/>
                <a:gd name="connsiteY25" fmla="*/ 767239 h 817435"/>
                <a:gd name="connsiteX26" fmla="*/ 283083 w 952500"/>
                <a:gd name="connsiteY26" fmla="*/ 798862 h 817435"/>
                <a:gd name="connsiteX27" fmla="*/ 264509 w 952500"/>
                <a:gd name="connsiteY27" fmla="*/ 817436 h 817435"/>
                <a:gd name="connsiteX28" fmla="*/ 103632 w 952500"/>
                <a:gd name="connsiteY28" fmla="*/ 817436 h 817435"/>
                <a:gd name="connsiteX29" fmla="*/ 85058 w 952500"/>
                <a:gd name="connsiteY29" fmla="*/ 798862 h 817435"/>
                <a:gd name="connsiteX30" fmla="*/ 85058 w 952500"/>
                <a:gd name="connsiteY30" fmla="*/ 767239 h 817435"/>
                <a:gd name="connsiteX31" fmla="*/ 55817 w 952500"/>
                <a:gd name="connsiteY31" fmla="*/ 767239 h 817435"/>
                <a:gd name="connsiteX32" fmla="*/ 0 w 952500"/>
                <a:gd name="connsiteY32" fmla="*/ 711422 h 817435"/>
                <a:gd name="connsiteX33" fmla="*/ 0 w 952500"/>
                <a:gd name="connsiteY33" fmla="*/ 55817 h 817435"/>
                <a:gd name="connsiteX34" fmla="*/ 55817 w 952500"/>
                <a:gd name="connsiteY34" fmla="*/ 0 h 817435"/>
                <a:gd name="connsiteX35" fmla="*/ 896684 w 952500"/>
                <a:gd name="connsiteY35" fmla="*/ 0 h 817435"/>
                <a:gd name="connsiteX36" fmla="*/ 952500 w 952500"/>
                <a:gd name="connsiteY36" fmla="*/ 55817 h 817435"/>
                <a:gd name="connsiteX37" fmla="*/ 880205 w 952500"/>
                <a:gd name="connsiteY37" fmla="*/ 162782 h 817435"/>
                <a:gd name="connsiteX38" fmla="*/ 792671 w 952500"/>
                <a:gd name="connsiteY38" fmla="*/ 75248 h 817435"/>
                <a:gd name="connsiteX39" fmla="*/ 159830 w 952500"/>
                <a:gd name="connsiteY39" fmla="*/ 75248 h 817435"/>
                <a:gd name="connsiteX40" fmla="*/ 72295 w 952500"/>
                <a:gd name="connsiteY40" fmla="*/ 162782 h 817435"/>
                <a:gd name="connsiteX41" fmla="*/ 72295 w 952500"/>
                <a:gd name="connsiteY41" fmla="*/ 604457 h 817435"/>
                <a:gd name="connsiteX42" fmla="*/ 159830 w 952500"/>
                <a:gd name="connsiteY42" fmla="*/ 691991 h 817435"/>
                <a:gd name="connsiteX43" fmla="*/ 792575 w 952500"/>
                <a:gd name="connsiteY43" fmla="*/ 691991 h 817435"/>
                <a:gd name="connsiteX44" fmla="*/ 880110 w 952500"/>
                <a:gd name="connsiteY44" fmla="*/ 604457 h 817435"/>
                <a:gd name="connsiteX45" fmla="*/ 880205 w 952500"/>
                <a:gd name="connsiteY45" fmla="*/ 162782 h 81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952500" h="817435">
                  <a:moveTo>
                    <a:pt x="842963" y="162782"/>
                  </a:moveTo>
                  <a:lnTo>
                    <a:pt x="842963" y="604457"/>
                  </a:lnTo>
                  <a:cubicBezTo>
                    <a:pt x="842963" y="632270"/>
                    <a:pt x="820388" y="654844"/>
                    <a:pt x="792575" y="654844"/>
                  </a:cubicBezTo>
                  <a:lnTo>
                    <a:pt x="159830" y="654844"/>
                  </a:lnTo>
                  <a:cubicBezTo>
                    <a:pt x="132017" y="654844"/>
                    <a:pt x="109442" y="632270"/>
                    <a:pt x="109442" y="604457"/>
                  </a:cubicBezTo>
                  <a:lnTo>
                    <a:pt x="109442" y="162782"/>
                  </a:lnTo>
                  <a:cubicBezTo>
                    <a:pt x="109442" y="134969"/>
                    <a:pt x="132017" y="112395"/>
                    <a:pt x="159830" y="112395"/>
                  </a:cubicBezTo>
                  <a:lnTo>
                    <a:pt x="792575" y="112395"/>
                  </a:lnTo>
                  <a:cubicBezTo>
                    <a:pt x="820484" y="112395"/>
                    <a:pt x="842963" y="134969"/>
                    <a:pt x="842963" y="162782"/>
                  </a:cubicBezTo>
                  <a:close/>
                  <a:moveTo>
                    <a:pt x="270320" y="276035"/>
                  </a:moveTo>
                  <a:cubicBezTo>
                    <a:pt x="270320" y="260604"/>
                    <a:pt x="257842" y="248126"/>
                    <a:pt x="242411" y="248126"/>
                  </a:cubicBezTo>
                  <a:cubicBezTo>
                    <a:pt x="226981" y="248126"/>
                    <a:pt x="214503" y="260604"/>
                    <a:pt x="214503" y="276035"/>
                  </a:cubicBezTo>
                  <a:lnTo>
                    <a:pt x="214503" y="509873"/>
                  </a:lnTo>
                  <a:cubicBezTo>
                    <a:pt x="214503" y="525304"/>
                    <a:pt x="226981" y="537782"/>
                    <a:pt x="242411" y="537782"/>
                  </a:cubicBezTo>
                  <a:cubicBezTo>
                    <a:pt x="257842" y="537782"/>
                    <a:pt x="270320" y="525304"/>
                    <a:pt x="270320" y="509873"/>
                  </a:cubicBezTo>
                  <a:lnTo>
                    <a:pt x="270320" y="276035"/>
                  </a:lnTo>
                  <a:close/>
                  <a:moveTo>
                    <a:pt x="952500" y="55817"/>
                  </a:moveTo>
                  <a:lnTo>
                    <a:pt x="952500" y="711422"/>
                  </a:lnTo>
                  <a:cubicBezTo>
                    <a:pt x="952500" y="742283"/>
                    <a:pt x="927545" y="767239"/>
                    <a:pt x="896684" y="767239"/>
                  </a:cubicBezTo>
                  <a:lnTo>
                    <a:pt x="867442" y="767239"/>
                  </a:lnTo>
                  <a:lnTo>
                    <a:pt x="867442" y="798862"/>
                  </a:lnTo>
                  <a:cubicBezTo>
                    <a:pt x="867442" y="809149"/>
                    <a:pt x="859155" y="817436"/>
                    <a:pt x="848868" y="817436"/>
                  </a:cubicBezTo>
                  <a:lnTo>
                    <a:pt x="688086" y="817436"/>
                  </a:lnTo>
                  <a:cubicBezTo>
                    <a:pt x="677799" y="817436"/>
                    <a:pt x="669512" y="809149"/>
                    <a:pt x="669512" y="798862"/>
                  </a:cubicBezTo>
                  <a:lnTo>
                    <a:pt x="669512" y="767239"/>
                  </a:lnTo>
                  <a:lnTo>
                    <a:pt x="283083" y="767239"/>
                  </a:lnTo>
                  <a:lnTo>
                    <a:pt x="283083" y="798862"/>
                  </a:lnTo>
                  <a:cubicBezTo>
                    <a:pt x="283083" y="809149"/>
                    <a:pt x="274796" y="817436"/>
                    <a:pt x="264509" y="817436"/>
                  </a:cubicBezTo>
                  <a:lnTo>
                    <a:pt x="103632" y="817436"/>
                  </a:lnTo>
                  <a:cubicBezTo>
                    <a:pt x="93345" y="817436"/>
                    <a:pt x="85058" y="809149"/>
                    <a:pt x="85058" y="798862"/>
                  </a:cubicBezTo>
                  <a:lnTo>
                    <a:pt x="85058" y="767239"/>
                  </a:lnTo>
                  <a:lnTo>
                    <a:pt x="55817" y="767239"/>
                  </a:lnTo>
                  <a:cubicBezTo>
                    <a:pt x="24955" y="767239"/>
                    <a:pt x="0" y="742283"/>
                    <a:pt x="0" y="711422"/>
                  </a:cubicBezTo>
                  <a:lnTo>
                    <a:pt x="0" y="55817"/>
                  </a:lnTo>
                  <a:cubicBezTo>
                    <a:pt x="0" y="24955"/>
                    <a:pt x="24955" y="0"/>
                    <a:pt x="55817" y="0"/>
                  </a:cubicBezTo>
                  <a:lnTo>
                    <a:pt x="896684" y="0"/>
                  </a:lnTo>
                  <a:cubicBezTo>
                    <a:pt x="927545" y="0"/>
                    <a:pt x="952500" y="24955"/>
                    <a:pt x="952500" y="55817"/>
                  </a:cubicBezTo>
                  <a:close/>
                  <a:moveTo>
                    <a:pt x="880205" y="162782"/>
                  </a:moveTo>
                  <a:cubicBezTo>
                    <a:pt x="880205" y="114491"/>
                    <a:pt x="840962" y="75248"/>
                    <a:pt x="792671" y="75248"/>
                  </a:cubicBezTo>
                  <a:lnTo>
                    <a:pt x="159830" y="75248"/>
                  </a:lnTo>
                  <a:cubicBezTo>
                    <a:pt x="111538" y="75248"/>
                    <a:pt x="72295" y="114491"/>
                    <a:pt x="72295" y="162782"/>
                  </a:cubicBezTo>
                  <a:lnTo>
                    <a:pt x="72295" y="604457"/>
                  </a:lnTo>
                  <a:cubicBezTo>
                    <a:pt x="72295" y="652748"/>
                    <a:pt x="111538" y="691991"/>
                    <a:pt x="159830" y="691991"/>
                  </a:cubicBezTo>
                  <a:lnTo>
                    <a:pt x="792575" y="691991"/>
                  </a:lnTo>
                  <a:cubicBezTo>
                    <a:pt x="840867" y="691991"/>
                    <a:pt x="880110" y="652748"/>
                    <a:pt x="880110" y="604457"/>
                  </a:cubicBezTo>
                  <a:cubicBezTo>
                    <a:pt x="880205" y="604457"/>
                    <a:pt x="880205" y="162782"/>
                    <a:pt x="880205" y="162782"/>
                  </a:cubicBez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554" name="Graphic 42">
              <a:extLst>
                <a:ext uri="{FF2B5EF4-FFF2-40B4-BE49-F238E27FC236}">
                  <a16:creationId xmlns:a16="http://schemas.microsoft.com/office/drawing/2014/main" id="{B5471D21-CCED-499A-96CA-8BC3412C92E3}"/>
                </a:ext>
              </a:extLst>
            </p:cNvPr>
            <p:cNvGrpSpPr/>
            <p:nvPr/>
          </p:nvGrpSpPr>
          <p:grpSpPr>
            <a:xfrm>
              <a:off x="10595963" y="4352099"/>
              <a:ext cx="167506" cy="167506"/>
              <a:chOff x="3676650" y="1009650"/>
              <a:chExt cx="4838700" cy="4838700"/>
            </a:xfrm>
          </p:grpSpPr>
          <p:sp>
            <p:nvSpPr>
              <p:cNvPr id="558" name="Freeform: Shape 557">
                <a:extLst>
                  <a:ext uri="{FF2B5EF4-FFF2-40B4-BE49-F238E27FC236}">
                    <a16:creationId xmlns:a16="http://schemas.microsoft.com/office/drawing/2014/main" id="{6397BA2F-2A34-481C-B6C7-82164F873AB4}"/>
                  </a:ext>
                </a:extLst>
              </p:cNvPr>
              <p:cNvSpPr/>
              <p:nvPr/>
            </p:nvSpPr>
            <p:spPr>
              <a:xfrm>
                <a:off x="3676650" y="1009697"/>
                <a:ext cx="2991088" cy="3273028"/>
              </a:xfrm>
              <a:custGeom>
                <a:avLst/>
                <a:gdLst>
                  <a:gd name="connsiteX0" fmla="*/ 2920365 w 2991088"/>
                  <a:gd name="connsiteY0" fmla="*/ 2577703 h 3273028"/>
                  <a:gd name="connsiteX1" fmla="*/ 2578418 w 2991088"/>
                  <a:gd name="connsiteY1" fmla="*/ 2577703 h 3273028"/>
                  <a:gd name="connsiteX2" fmla="*/ 1551623 w 2991088"/>
                  <a:gd name="connsiteY2" fmla="*/ 2577703 h 3273028"/>
                  <a:gd name="connsiteX3" fmla="*/ 696278 w 2991088"/>
                  <a:gd name="connsiteY3" fmla="*/ 1722358 h 3273028"/>
                  <a:gd name="connsiteX4" fmla="*/ 483870 w 2991088"/>
                  <a:gd name="connsiteY4" fmla="*/ 1208961 h 3273028"/>
                  <a:gd name="connsiteX5" fmla="*/ 696278 w 2991088"/>
                  <a:gd name="connsiteY5" fmla="*/ 695563 h 3273028"/>
                  <a:gd name="connsiteX6" fmla="*/ 1723073 w 2991088"/>
                  <a:gd name="connsiteY6" fmla="*/ 695563 h 3273028"/>
                  <a:gd name="connsiteX7" fmla="*/ 2248853 w 2991088"/>
                  <a:gd name="connsiteY7" fmla="*/ 1221343 h 3273028"/>
                  <a:gd name="connsiteX8" fmla="*/ 2590800 w 2991088"/>
                  <a:gd name="connsiteY8" fmla="*/ 1221343 h 3273028"/>
                  <a:gd name="connsiteX9" fmla="*/ 2590800 w 2991088"/>
                  <a:gd name="connsiteY9" fmla="*/ 879396 h 3273028"/>
                  <a:gd name="connsiteX10" fmla="*/ 2065020 w 2991088"/>
                  <a:gd name="connsiteY10" fmla="*/ 353616 h 3273028"/>
                  <a:gd name="connsiteX11" fmla="*/ 354330 w 2991088"/>
                  <a:gd name="connsiteY11" fmla="*/ 353616 h 3273028"/>
                  <a:gd name="connsiteX12" fmla="*/ 0 w 2991088"/>
                  <a:gd name="connsiteY12" fmla="*/ 1208961 h 3273028"/>
                  <a:gd name="connsiteX13" fmla="*/ 354330 w 2991088"/>
                  <a:gd name="connsiteY13" fmla="*/ 2064306 h 3273028"/>
                  <a:gd name="connsiteX14" fmla="*/ 1209675 w 2991088"/>
                  <a:gd name="connsiteY14" fmla="*/ 2919651 h 3273028"/>
                  <a:gd name="connsiteX15" fmla="*/ 2065020 w 2991088"/>
                  <a:gd name="connsiteY15" fmla="*/ 3273028 h 3273028"/>
                  <a:gd name="connsiteX16" fmla="*/ 2920365 w 2991088"/>
                  <a:gd name="connsiteY16" fmla="*/ 2919651 h 3273028"/>
                  <a:gd name="connsiteX17" fmla="*/ 2920365 w 2991088"/>
                  <a:gd name="connsiteY17" fmla="*/ 2577703 h 3273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1088" h="3273028">
                    <a:moveTo>
                      <a:pt x="2920365" y="2577703"/>
                    </a:moveTo>
                    <a:cubicBezTo>
                      <a:pt x="2826068" y="2483406"/>
                      <a:pt x="2672715" y="2483406"/>
                      <a:pt x="2578418" y="2577703"/>
                    </a:cubicBezTo>
                    <a:cubicBezTo>
                      <a:pt x="2295525" y="2860596"/>
                      <a:pt x="1834515" y="2860596"/>
                      <a:pt x="1551623" y="2577703"/>
                    </a:cubicBezTo>
                    <a:lnTo>
                      <a:pt x="696278" y="1722358"/>
                    </a:lnTo>
                    <a:cubicBezTo>
                      <a:pt x="559118" y="1585198"/>
                      <a:pt x="483870" y="1403271"/>
                      <a:pt x="483870" y="1208961"/>
                    </a:cubicBezTo>
                    <a:cubicBezTo>
                      <a:pt x="483870" y="1014651"/>
                      <a:pt x="559118" y="832723"/>
                      <a:pt x="696278" y="695563"/>
                    </a:cubicBezTo>
                    <a:cubicBezTo>
                      <a:pt x="979170" y="412671"/>
                      <a:pt x="1439228" y="412671"/>
                      <a:pt x="1723073" y="695563"/>
                    </a:cubicBezTo>
                    <a:lnTo>
                      <a:pt x="2248853" y="1221343"/>
                    </a:lnTo>
                    <a:cubicBezTo>
                      <a:pt x="2343150" y="1315641"/>
                      <a:pt x="2496503" y="1315641"/>
                      <a:pt x="2590800" y="1221343"/>
                    </a:cubicBezTo>
                    <a:cubicBezTo>
                      <a:pt x="2685098" y="1127046"/>
                      <a:pt x="2685098" y="973693"/>
                      <a:pt x="2590800" y="879396"/>
                    </a:cubicBezTo>
                    <a:lnTo>
                      <a:pt x="2065020" y="353616"/>
                    </a:lnTo>
                    <a:cubicBezTo>
                      <a:pt x="1593533" y="-117872"/>
                      <a:pt x="825818" y="-117872"/>
                      <a:pt x="354330" y="353616"/>
                    </a:cubicBezTo>
                    <a:cubicBezTo>
                      <a:pt x="125730" y="582216"/>
                      <a:pt x="0" y="885111"/>
                      <a:pt x="0" y="1208961"/>
                    </a:cubicBezTo>
                    <a:cubicBezTo>
                      <a:pt x="0" y="1531858"/>
                      <a:pt x="125730" y="1835706"/>
                      <a:pt x="354330" y="2064306"/>
                    </a:cubicBezTo>
                    <a:lnTo>
                      <a:pt x="1209675" y="2919651"/>
                    </a:lnTo>
                    <a:cubicBezTo>
                      <a:pt x="1445895" y="3154918"/>
                      <a:pt x="1755458" y="3273028"/>
                      <a:pt x="2065020" y="3273028"/>
                    </a:cubicBezTo>
                    <a:cubicBezTo>
                      <a:pt x="2374583" y="3273028"/>
                      <a:pt x="2684145" y="3154918"/>
                      <a:pt x="2920365" y="2919651"/>
                    </a:cubicBezTo>
                    <a:cubicBezTo>
                      <a:pt x="3014663" y="2825353"/>
                      <a:pt x="3014663" y="2671905"/>
                      <a:pt x="2920365" y="2577703"/>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559" name="Freeform: Shape 558">
                <a:extLst>
                  <a:ext uri="{FF2B5EF4-FFF2-40B4-BE49-F238E27FC236}">
                    <a16:creationId xmlns:a16="http://schemas.microsoft.com/office/drawing/2014/main" id="{7023BE15-63D1-4CA0-AB9D-6CB603C10B4D}"/>
                  </a:ext>
                </a:extLst>
              </p:cNvPr>
              <p:cNvSpPr/>
              <p:nvPr/>
            </p:nvSpPr>
            <p:spPr>
              <a:xfrm>
                <a:off x="5524261" y="2573702"/>
                <a:ext cx="2992040" cy="3273027"/>
              </a:xfrm>
              <a:custGeom>
                <a:avLst/>
                <a:gdLst>
                  <a:gd name="connsiteX0" fmla="*/ 2636758 w 2992040"/>
                  <a:gd name="connsiteY0" fmla="*/ 1208961 h 3273027"/>
                  <a:gd name="connsiteX1" fmla="*/ 1781413 w 2992040"/>
                  <a:gd name="connsiteY1" fmla="*/ 353616 h 3273027"/>
                  <a:gd name="connsiteX2" fmla="*/ 70723 w 2992040"/>
                  <a:gd name="connsiteY2" fmla="*/ 353616 h 3273027"/>
                  <a:gd name="connsiteX3" fmla="*/ 70723 w 2992040"/>
                  <a:gd name="connsiteY3" fmla="*/ 695563 h 3273027"/>
                  <a:gd name="connsiteX4" fmla="*/ 412671 w 2992040"/>
                  <a:gd name="connsiteY4" fmla="*/ 695563 h 3273027"/>
                  <a:gd name="connsiteX5" fmla="*/ 1439466 w 2992040"/>
                  <a:gd name="connsiteY5" fmla="*/ 695563 h 3273027"/>
                  <a:gd name="connsiteX6" fmla="*/ 2294811 w 2992040"/>
                  <a:gd name="connsiteY6" fmla="*/ 1550908 h 3273027"/>
                  <a:gd name="connsiteX7" fmla="*/ 2507218 w 2992040"/>
                  <a:gd name="connsiteY7" fmla="*/ 2064306 h 3273027"/>
                  <a:gd name="connsiteX8" fmla="*/ 2294811 w 2992040"/>
                  <a:gd name="connsiteY8" fmla="*/ 2577703 h 3273027"/>
                  <a:gd name="connsiteX9" fmla="*/ 1268016 w 2992040"/>
                  <a:gd name="connsiteY9" fmla="*/ 2577703 h 3273027"/>
                  <a:gd name="connsiteX10" fmla="*/ 743188 w 2992040"/>
                  <a:gd name="connsiteY10" fmla="*/ 2051923 h 3273027"/>
                  <a:gd name="connsiteX11" fmla="*/ 401241 w 2992040"/>
                  <a:gd name="connsiteY11" fmla="*/ 2051923 h 3273027"/>
                  <a:gd name="connsiteX12" fmla="*/ 401241 w 2992040"/>
                  <a:gd name="connsiteY12" fmla="*/ 2393871 h 3273027"/>
                  <a:gd name="connsiteX13" fmla="*/ 927021 w 2992040"/>
                  <a:gd name="connsiteY13" fmla="*/ 2918698 h 3273027"/>
                  <a:gd name="connsiteX14" fmla="*/ 1782366 w 2992040"/>
                  <a:gd name="connsiteY14" fmla="*/ 3273028 h 3273027"/>
                  <a:gd name="connsiteX15" fmla="*/ 2637711 w 2992040"/>
                  <a:gd name="connsiteY15" fmla="*/ 2918698 h 3273027"/>
                  <a:gd name="connsiteX16" fmla="*/ 2992041 w 2992040"/>
                  <a:gd name="connsiteY16" fmla="*/ 2063353 h 3273027"/>
                  <a:gd name="connsiteX17" fmla="*/ 2636758 w 2992040"/>
                  <a:gd name="connsiteY17" fmla="*/ 1208961 h 3273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2040" h="3273027">
                    <a:moveTo>
                      <a:pt x="2636758" y="1208961"/>
                    </a:moveTo>
                    <a:lnTo>
                      <a:pt x="1781413" y="353616"/>
                    </a:lnTo>
                    <a:cubicBezTo>
                      <a:pt x="1309926" y="-117872"/>
                      <a:pt x="542211" y="-117872"/>
                      <a:pt x="70723" y="353616"/>
                    </a:cubicBezTo>
                    <a:cubicBezTo>
                      <a:pt x="-23574" y="447913"/>
                      <a:pt x="-23574" y="601266"/>
                      <a:pt x="70723" y="695563"/>
                    </a:cubicBezTo>
                    <a:cubicBezTo>
                      <a:pt x="165021" y="789861"/>
                      <a:pt x="318373" y="789861"/>
                      <a:pt x="412671" y="695563"/>
                    </a:cubicBezTo>
                    <a:cubicBezTo>
                      <a:pt x="695563" y="412671"/>
                      <a:pt x="1155621" y="412671"/>
                      <a:pt x="1439466" y="695563"/>
                    </a:cubicBezTo>
                    <a:lnTo>
                      <a:pt x="2294811" y="1550908"/>
                    </a:lnTo>
                    <a:cubicBezTo>
                      <a:pt x="2431971" y="1688068"/>
                      <a:pt x="2507218" y="1869996"/>
                      <a:pt x="2507218" y="2064306"/>
                    </a:cubicBezTo>
                    <a:cubicBezTo>
                      <a:pt x="2507218" y="2258616"/>
                      <a:pt x="2431971" y="2440543"/>
                      <a:pt x="2294811" y="2577703"/>
                    </a:cubicBezTo>
                    <a:cubicBezTo>
                      <a:pt x="2020491" y="2852023"/>
                      <a:pt x="1542336" y="2852023"/>
                      <a:pt x="1268016" y="2577703"/>
                    </a:cubicBezTo>
                    <a:lnTo>
                      <a:pt x="743188" y="2051923"/>
                    </a:lnTo>
                    <a:cubicBezTo>
                      <a:pt x="648891" y="1957626"/>
                      <a:pt x="495538" y="1957626"/>
                      <a:pt x="401241" y="2051923"/>
                    </a:cubicBezTo>
                    <a:cubicBezTo>
                      <a:pt x="306943" y="2146221"/>
                      <a:pt x="306943" y="2299573"/>
                      <a:pt x="401241" y="2393871"/>
                    </a:cubicBezTo>
                    <a:lnTo>
                      <a:pt x="927021" y="2918698"/>
                    </a:lnTo>
                    <a:cubicBezTo>
                      <a:pt x="1155621" y="3147298"/>
                      <a:pt x="1459468" y="3273028"/>
                      <a:pt x="1782366" y="3273028"/>
                    </a:cubicBezTo>
                    <a:cubicBezTo>
                      <a:pt x="2105263" y="3273028"/>
                      <a:pt x="2409111" y="3147298"/>
                      <a:pt x="2637711" y="2918698"/>
                    </a:cubicBezTo>
                    <a:cubicBezTo>
                      <a:pt x="2866311" y="2690098"/>
                      <a:pt x="2992041" y="2386251"/>
                      <a:pt x="2992041" y="2063353"/>
                    </a:cubicBezTo>
                    <a:cubicBezTo>
                      <a:pt x="2991088" y="1740361"/>
                      <a:pt x="2865358" y="1437561"/>
                      <a:pt x="2636758" y="1208961"/>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555" name="globe 1" descr="globe, one infrastructure worldwide">
              <a:extLst>
                <a:ext uri="{FF2B5EF4-FFF2-40B4-BE49-F238E27FC236}">
                  <a16:creationId xmlns:a16="http://schemas.microsoft.com/office/drawing/2014/main" id="{F3CC4FF6-DC88-42F5-863D-89C8BFC3F450}"/>
                </a:ext>
              </a:extLst>
            </p:cNvPr>
            <p:cNvGrpSpPr/>
            <p:nvPr/>
          </p:nvGrpSpPr>
          <p:grpSpPr>
            <a:xfrm>
              <a:off x="10799850" y="4540066"/>
              <a:ext cx="154940" cy="153343"/>
              <a:chOff x="8283819" y="4884062"/>
              <a:chExt cx="301921" cy="298808"/>
            </a:xfrm>
          </p:grpSpPr>
          <p:sp>
            <p:nvSpPr>
              <p:cNvPr id="556" name="Oval 1152">
                <a:extLst>
                  <a:ext uri="{FF2B5EF4-FFF2-40B4-BE49-F238E27FC236}">
                    <a16:creationId xmlns:a16="http://schemas.microsoft.com/office/drawing/2014/main" id="{98BD9959-FD3E-4ED3-8CED-975224F2DE20}"/>
                  </a:ext>
                </a:extLst>
              </p:cNvPr>
              <p:cNvSpPr>
                <a:spLocks noChangeArrowheads="1"/>
              </p:cNvSpPr>
              <p:nvPr/>
            </p:nvSpPr>
            <p:spPr bwMode="auto">
              <a:xfrm>
                <a:off x="8283819" y="4884062"/>
                <a:ext cx="301921" cy="298808"/>
              </a:xfrm>
              <a:prstGeom prst="ellipse">
                <a:avLst/>
              </a:pr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557" name="Freeform 1154">
                <a:extLst>
                  <a:ext uri="{FF2B5EF4-FFF2-40B4-BE49-F238E27FC236}">
                    <a16:creationId xmlns:a16="http://schemas.microsoft.com/office/drawing/2014/main" id="{BAF5AD5C-120C-4654-86E7-B88CB36494FF}"/>
                  </a:ext>
                </a:extLst>
              </p:cNvPr>
              <p:cNvSpPr>
                <a:spLocks/>
              </p:cNvSpPr>
              <p:nvPr/>
            </p:nvSpPr>
            <p:spPr bwMode="auto">
              <a:xfrm>
                <a:off x="8339846" y="4961877"/>
                <a:ext cx="188312" cy="155629"/>
              </a:xfrm>
              <a:custGeom>
                <a:avLst/>
                <a:gdLst>
                  <a:gd name="T0" fmla="*/ 106 w 121"/>
                  <a:gd name="T1" fmla="*/ 0 h 100"/>
                  <a:gd name="T2" fmla="*/ 35 w 121"/>
                  <a:gd name="T3" fmla="*/ 71 h 100"/>
                  <a:gd name="T4" fmla="*/ 14 w 121"/>
                  <a:gd name="T5" fmla="*/ 50 h 100"/>
                  <a:gd name="T6" fmla="*/ 0 w 121"/>
                  <a:gd name="T7" fmla="*/ 64 h 100"/>
                  <a:gd name="T8" fmla="*/ 35 w 121"/>
                  <a:gd name="T9" fmla="*/ 100 h 100"/>
                  <a:gd name="T10" fmla="*/ 121 w 121"/>
                  <a:gd name="T11" fmla="*/ 15 h 100"/>
                  <a:gd name="T12" fmla="*/ 106 w 121"/>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121" h="100">
                    <a:moveTo>
                      <a:pt x="106" y="0"/>
                    </a:moveTo>
                    <a:lnTo>
                      <a:pt x="35" y="71"/>
                    </a:lnTo>
                    <a:lnTo>
                      <a:pt x="14" y="50"/>
                    </a:lnTo>
                    <a:lnTo>
                      <a:pt x="0" y="64"/>
                    </a:lnTo>
                    <a:lnTo>
                      <a:pt x="35" y="100"/>
                    </a:lnTo>
                    <a:lnTo>
                      <a:pt x="121" y="15"/>
                    </a:lnTo>
                    <a:lnTo>
                      <a:pt x="106" y="0"/>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sp>
        <p:nvSpPr>
          <p:cNvPr id="560" name="TextBox 559">
            <a:extLst>
              <a:ext uri="{FF2B5EF4-FFF2-40B4-BE49-F238E27FC236}">
                <a16:creationId xmlns:a16="http://schemas.microsoft.com/office/drawing/2014/main" id="{45D835EA-CB13-4327-88F4-F372B564DCA3}"/>
              </a:ext>
            </a:extLst>
          </p:cNvPr>
          <p:cNvSpPr txBox="1"/>
          <p:nvPr/>
        </p:nvSpPr>
        <p:spPr>
          <a:xfrm>
            <a:off x="2976970" y="5670650"/>
            <a:ext cx="123303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Malware zero-hour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auto-purge</a:t>
            </a:r>
          </a:p>
        </p:txBody>
      </p:sp>
      <p:sp>
        <p:nvSpPr>
          <p:cNvPr id="561" name="TextBox 560">
            <a:extLst>
              <a:ext uri="{FF2B5EF4-FFF2-40B4-BE49-F238E27FC236}">
                <a16:creationId xmlns:a16="http://schemas.microsoft.com/office/drawing/2014/main" id="{8FC7F494-917F-4D0D-8C5A-61759BF555AB}"/>
              </a:ext>
            </a:extLst>
          </p:cNvPr>
          <p:cNvSpPr txBox="1"/>
          <p:nvPr/>
        </p:nvSpPr>
        <p:spPr>
          <a:xfrm>
            <a:off x="640854" y="5662845"/>
            <a:ext cx="67999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Safe links</a:t>
            </a:r>
          </a:p>
        </p:txBody>
      </p:sp>
      <p:sp>
        <p:nvSpPr>
          <p:cNvPr id="562" name="TextBox 561">
            <a:extLst>
              <a:ext uri="{FF2B5EF4-FFF2-40B4-BE49-F238E27FC236}">
                <a16:creationId xmlns:a16="http://schemas.microsoft.com/office/drawing/2014/main" id="{668896BF-AAA0-4D14-95F7-19C3AAD4DF99}"/>
              </a:ext>
            </a:extLst>
          </p:cNvPr>
          <p:cNvSpPr txBox="1"/>
          <p:nvPr/>
        </p:nvSpPr>
        <p:spPr>
          <a:xfrm>
            <a:off x="1723719" y="5676412"/>
            <a:ext cx="105028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Phish zero-hour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auto-purge</a:t>
            </a:r>
          </a:p>
        </p:txBody>
      </p:sp>
      <p:sp>
        <p:nvSpPr>
          <p:cNvPr id="563" name="TextBox 562">
            <a:extLst>
              <a:ext uri="{FF2B5EF4-FFF2-40B4-BE49-F238E27FC236}">
                <a16:creationId xmlns:a16="http://schemas.microsoft.com/office/drawing/2014/main" id="{06A4B86C-EA9E-4288-AF90-5696A8981A39}"/>
              </a:ext>
            </a:extLst>
          </p:cNvPr>
          <p:cNvSpPr txBox="1"/>
          <p:nvPr/>
        </p:nvSpPr>
        <p:spPr>
          <a:xfrm>
            <a:off x="7455405" y="5660671"/>
            <a:ext cx="864340"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Office clients</a:t>
            </a:r>
          </a:p>
        </p:txBody>
      </p:sp>
      <p:sp>
        <p:nvSpPr>
          <p:cNvPr id="564" name="TextBox 563">
            <a:extLst>
              <a:ext uri="{FF2B5EF4-FFF2-40B4-BE49-F238E27FC236}">
                <a16:creationId xmlns:a16="http://schemas.microsoft.com/office/drawing/2014/main" id="{6B4E2100-5E8F-4935-BC68-32F33EA0EDD7}"/>
              </a:ext>
            </a:extLst>
          </p:cNvPr>
          <p:cNvSpPr txBox="1"/>
          <p:nvPr/>
        </p:nvSpPr>
        <p:spPr>
          <a:xfrm>
            <a:off x="9077045" y="5665970"/>
            <a:ext cx="1295547"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OneDrive/SharePoint</a:t>
            </a:r>
          </a:p>
        </p:txBody>
      </p:sp>
      <p:sp>
        <p:nvSpPr>
          <p:cNvPr id="565" name="TextBox 564">
            <a:extLst>
              <a:ext uri="{FF2B5EF4-FFF2-40B4-BE49-F238E27FC236}">
                <a16:creationId xmlns:a16="http://schemas.microsoft.com/office/drawing/2014/main" id="{FE66240D-DBE7-48AC-A8B8-48BA42AC0D0E}"/>
              </a:ext>
            </a:extLst>
          </p:cNvPr>
          <p:cNvSpPr txBox="1"/>
          <p:nvPr/>
        </p:nvSpPr>
        <p:spPr>
          <a:xfrm>
            <a:off x="5903707" y="5661923"/>
            <a:ext cx="766557"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Campaigns</a:t>
            </a:r>
          </a:p>
        </p:txBody>
      </p:sp>
      <p:sp>
        <p:nvSpPr>
          <p:cNvPr id="566" name="TextBox 565">
            <a:extLst>
              <a:ext uri="{FF2B5EF4-FFF2-40B4-BE49-F238E27FC236}">
                <a16:creationId xmlns:a16="http://schemas.microsoft.com/office/drawing/2014/main" id="{76BEFA88-740E-4C05-9FB7-9759EC54C7CB}"/>
              </a:ext>
            </a:extLst>
          </p:cNvPr>
          <p:cNvSpPr txBox="1"/>
          <p:nvPr/>
        </p:nvSpPr>
        <p:spPr>
          <a:xfrm>
            <a:off x="4429228" y="5666684"/>
            <a:ext cx="107753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Spam zero-hour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auto-purge</a:t>
            </a:r>
          </a:p>
        </p:txBody>
      </p:sp>
      <p:sp>
        <p:nvSpPr>
          <p:cNvPr id="567" name="TextBox 566">
            <a:extLst>
              <a:ext uri="{FF2B5EF4-FFF2-40B4-BE49-F238E27FC236}">
                <a16:creationId xmlns:a16="http://schemas.microsoft.com/office/drawing/2014/main" id="{7263C624-53AE-49E9-B4D8-6EABDBB84E55}"/>
              </a:ext>
            </a:extLst>
          </p:cNvPr>
          <p:cNvSpPr txBox="1"/>
          <p:nvPr/>
        </p:nvSpPr>
        <p:spPr>
          <a:xfrm>
            <a:off x="10628610" y="5665285"/>
            <a:ext cx="1003801"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panose="020B0502040204020203" pitchFamily="34" charset="0"/>
              </a:rPr>
              <a:t>URL detonation</a:t>
            </a:r>
          </a:p>
        </p:txBody>
      </p:sp>
      <p:cxnSp>
        <p:nvCxnSpPr>
          <p:cNvPr id="584" name="Straight Arrow Connector 583">
            <a:extLst>
              <a:ext uri="{FF2B5EF4-FFF2-40B4-BE49-F238E27FC236}">
                <a16:creationId xmlns:a16="http://schemas.microsoft.com/office/drawing/2014/main" id="{BF00DF93-3DC5-4B09-A9E3-611A0BE6FFE9}"/>
              </a:ext>
              <a:ext uri="{C183D7F6-B498-43B3-948B-1728B52AA6E4}">
                <adec:decorative xmlns:adec="http://schemas.microsoft.com/office/drawing/2017/decorative" val="1"/>
              </a:ext>
            </a:extLst>
          </p:cNvPr>
          <p:cNvCxnSpPr>
            <a:cxnSpLocks/>
          </p:cNvCxnSpPr>
          <p:nvPr/>
        </p:nvCxnSpPr>
        <p:spPr>
          <a:xfrm>
            <a:off x="428464" y="5006004"/>
            <a:ext cx="4434205" cy="0"/>
          </a:xfrm>
          <a:prstGeom prst="straightConnector1">
            <a:avLst/>
          </a:prstGeom>
          <a:ln w="19050">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9543742"/>
      </p:ext>
    </p:extLst>
  </p:cSld>
  <p:clrMapOvr>
    <a:masterClrMapping/>
  </p:clrMapOvr>
  <mc:AlternateContent xmlns:mc="http://schemas.openxmlformats.org/markup-compatibility/2006" xmlns:p14="http://schemas.microsoft.com/office/powerpoint/2010/main">
    <mc:Choice Requires="p14">
      <p:transition spd="med" p14:dur="700" advTm="85170">
        <p:fade/>
      </p:transition>
    </mc:Choice>
    <mc:Fallback xmlns="">
      <p:transition spd="med" advTm="85170">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graphicFrame>
        <p:nvGraphicFramePr>
          <p:cNvPr id="2" name="Table 3">
            <a:extLst>
              <a:ext uri="{FF2B5EF4-FFF2-40B4-BE49-F238E27FC236}">
                <a16:creationId xmlns:a16="http://schemas.microsoft.com/office/drawing/2014/main" id="{9D0E13F2-8AA4-4CB0-90D7-490DA6FB0DCF}"/>
              </a:ext>
            </a:extLst>
          </p:cNvPr>
          <p:cNvGraphicFramePr>
            <a:graphicFrameLocks noGrp="1"/>
          </p:cNvGraphicFramePr>
          <p:nvPr/>
        </p:nvGraphicFramePr>
        <p:xfrm>
          <a:off x="0" y="7410"/>
          <a:ext cx="12192000" cy="685059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1065749954"/>
                    </a:ext>
                  </a:extLst>
                </a:gridCol>
                <a:gridCol w="1524000">
                  <a:extLst>
                    <a:ext uri="{9D8B030D-6E8A-4147-A177-3AD203B41FA5}">
                      <a16:colId xmlns:a16="http://schemas.microsoft.com/office/drawing/2014/main" val="1031160455"/>
                    </a:ext>
                  </a:extLst>
                </a:gridCol>
                <a:gridCol w="1524000">
                  <a:extLst>
                    <a:ext uri="{9D8B030D-6E8A-4147-A177-3AD203B41FA5}">
                      <a16:colId xmlns:a16="http://schemas.microsoft.com/office/drawing/2014/main" val="3821142197"/>
                    </a:ext>
                  </a:extLst>
                </a:gridCol>
                <a:gridCol w="1524000">
                  <a:extLst>
                    <a:ext uri="{9D8B030D-6E8A-4147-A177-3AD203B41FA5}">
                      <a16:colId xmlns:a16="http://schemas.microsoft.com/office/drawing/2014/main" val="1925768286"/>
                    </a:ext>
                  </a:extLst>
                </a:gridCol>
                <a:gridCol w="1524000">
                  <a:extLst>
                    <a:ext uri="{9D8B030D-6E8A-4147-A177-3AD203B41FA5}">
                      <a16:colId xmlns:a16="http://schemas.microsoft.com/office/drawing/2014/main" val="356927508"/>
                    </a:ext>
                  </a:extLst>
                </a:gridCol>
                <a:gridCol w="1524000">
                  <a:extLst>
                    <a:ext uri="{9D8B030D-6E8A-4147-A177-3AD203B41FA5}">
                      <a16:colId xmlns:a16="http://schemas.microsoft.com/office/drawing/2014/main" val="3892234527"/>
                    </a:ext>
                  </a:extLst>
                </a:gridCol>
                <a:gridCol w="1524000">
                  <a:extLst>
                    <a:ext uri="{9D8B030D-6E8A-4147-A177-3AD203B41FA5}">
                      <a16:colId xmlns:a16="http://schemas.microsoft.com/office/drawing/2014/main" val="3335274160"/>
                    </a:ext>
                  </a:extLst>
                </a:gridCol>
                <a:gridCol w="1524000">
                  <a:extLst>
                    <a:ext uri="{9D8B030D-6E8A-4147-A177-3AD203B41FA5}">
                      <a16:colId xmlns:a16="http://schemas.microsoft.com/office/drawing/2014/main" val="4146761489"/>
                    </a:ext>
                  </a:extLst>
                </a:gridCol>
              </a:tblGrid>
              <a:tr h="1141765">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extLst>
                  <a:ext uri="{0D108BD9-81ED-4DB2-BD59-A6C34878D82A}">
                    <a16:rowId xmlns:a16="http://schemas.microsoft.com/office/drawing/2014/main" val="1000200867"/>
                  </a:ext>
                </a:extLst>
              </a:tr>
              <a:tr h="1141765">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extLst>
                  <a:ext uri="{0D108BD9-81ED-4DB2-BD59-A6C34878D82A}">
                    <a16:rowId xmlns:a16="http://schemas.microsoft.com/office/drawing/2014/main" val="2424934309"/>
                  </a:ext>
                </a:extLst>
              </a:tr>
              <a:tr h="1141765">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extLst>
                  <a:ext uri="{0D108BD9-81ED-4DB2-BD59-A6C34878D82A}">
                    <a16:rowId xmlns:a16="http://schemas.microsoft.com/office/drawing/2014/main" val="577646479"/>
                  </a:ext>
                </a:extLst>
              </a:tr>
              <a:tr h="1141765">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extLst>
                  <a:ext uri="{0D108BD9-81ED-4DB2-BD59-A6C34878D82A}">
                    <a16:rowId xmlns:a16="http://schemas.microsoft.com/office/drawing/2014/main" val="1973006438"/>
                  </a:ext>
                </a:extLst>
              </a:tr>
              <a:tr h="1141765">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dirty="0"/>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extLst>
                  <a:ext uri="{0D108BD9-81ED-4DB2-BD59-A6C34878D82A}">
                    <a16:rowId xmlns:a16="http://schemas.microsoft.com/office/drawing/2014/main" val="3907839972"/>
                  </a:ext>
                </a:extLst>
              </a:tr>
              <a:tr h="1141765">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dirty="0"/>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dirty="0"/>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tc>
                  <a:txBody>
                    <a:bodyPr/>
                    <a:lstStyle/>
                    <a:p>
                      <a:endParaRPr lang="en-US" dirty="0"/>
                    </a:p>
                  </a:txBody>
                  <a:tcPr>
                    <a:lnL w="6350" cap="flat" cmpd="sng" algn="ctr">
                      <a:solidFill>
                        <a:schemeClr val="accent5">
                          <a:lumMod val="50000"/>
                        </a:schemeClr>
                      </a:solidFill>
                      <a:prstDash val="solid"/>
                      <a:round/>
                      <a:headEnd type="none" w="med" len="med"/>
                      <a:tailEnd type="none" w="med" len="med"/>
                    </a:lnL>
                    <a:lnR w="6350" cap="flat" cmpd="sng" algn="ctr">
                      <a:solidFill>
                        <a:schemeClr val="accent5">
                          <a:lumMod val="50000"/>
                        </a:schemeClr>
                      </a:solidFill>
                      <a:prstDash val="solid"/>
                      <a:round/>
                      <a:headEnd type="none" w="med" len="med"/>
                      <a:tailEnd type="none" w="med" len="med"/>
                    </a:lnR>
                    <a:lnT w="6350" cap="flat" cmpd="sng" algn="ctr">
                      <a:solidFill>
                        <a:schemeClr val="accent5">
                          <a:lumMod val="50000"/>
                        </a:schemeClr>
                      </a:solidFill>
                      <a:prstDash val="solid"/>
                      <a:round/>
                      <a:headEnd type="none" w="med" len="med"/>
                      <a:tailEnd type="none" w="med" len="med"/>
                    </a:lnT>
                    <a:lnB w="6350" cap="flat" cmpd="sng" algn="ctr">
                      <a:solidFill>
                        <a:schemeClr val="accent5">
                          <a:lumMod val="50000"/>
                        </a:schemeClr>
                      </a:solidFill>
                      <a:prstDash val="solid"/>
                      <a:round/>
                      <a:headEnd type="none" w="med" len="med"/>
                      <a:tailEnd type="none" w="med" len="med"/>
                    </a:lnB>
                    <a:noFill/>
                  </a:tcPr>
                </a:tc>
                <a:extLst>
                  <a:ext uri="{0D108BD9-81ED-4DB2-BD59-A6C34878D82A}">
                    <a16:rowId xmlns:a16="http://schemas.microsoft.com/office/drawing/2014/main" val="554011596"/>
                  </a:ext>
                </a:extLst>
              </a:tr>
            </a:tbl>
          </a:graphicData>
        </a:graphic>
      </p:graphicFrame>
      <p:sp>
        <p:nvSpPr>
          <p:cNvPr id="3" name="Title 2">
            <a:extLst>
              <a:ext uri="{FF2B5EF4-FFF2-40B4-BE49-F238E27FC236}">
                <a16:creationId xmlns:a16="http://schemas.microsoft.com/office/drawing/2014/main" id="{F0C03A02-9A61-4081-BE15-0298483DD6CD}"/>
              </a:ext>
            </a:extLst>
          </p:cNvPr>
          <p:cNvSpPr>
            <a:spLocks noGrp="1"/>
          </p:cNvSpPr>
          <p:nvPr>
            <p:ph type="title"/>
          </p:nvPr>
        </p:nvSpPr>
        <p:spPr/>
        <p:txBody>
          <a:bodyPr/>
          <a:lstStyle/>
          <a:p>
            <a:r>
              <a:rPr lang="en-US">
                <a:gradFill>
                  <a:gsLst>
                    <a:gs pos="66000">
                      <a:schemeClr val="bg1"/>
                    </a:gs>
                    <a:gs pos="100000">
                      <a:schemeClr val="bg1"/>
                    </a:gs>
                  </a:gsLst>
                  <a:lin ang="0" scaled="1"/>
                </a:gradFill>
              </a:rPr>
              <a:t>Current threat landscape</a:t>
            </a:r>
          </a:p>
        </p:txBody>
      </p:sp>
      <p:sp>
        <p:nvSpPr>
          <p:cNvPr id="29" name="TextBox 28">
            <a:extLst>
              <a:ext uri="{FF2B5EF4-FFF2-40B4-BE49-F238E27FC236}">
                <a16:creationId xmlns:a16="http://schemas.microsoft.com/office/drawing/2014/main" id="{A13F79D6-7809-034A-973F-56D227276C98}"/>
              </a:ext>
            </a:extLst>
          </p:cNvPr>
          <p:cNvSpPr txBox="1"/>
          <p:nvPr/>
        </p:nvSpPr>
        <p:spPr>
          <a:xfrm>
            <a:off x="426424" y="6427742"/>
            <a:ext cx="11405400" cy="235962"/>
          </a:xfrm>
          <a:prstGeom prst="rect">
            <a:avLst/>
          </a:prstGeom>
          <a:noFill/>
        </p:spPr>
        <p:txBody>
          <a:bodyPr wrap="square" lIns="0" tIns="0" rIns="0" bIns="91440" rtlCol="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30000" noProof="0" dirty="0">
                <a:ln>
                  <a:noFill/>
                </a:ln>
                <a:gradFill>
                  <a:gsLst>
                    <a:gs pos="66000">
                      <a:srgbClr val="FFFFFF"/>
                    </a:gs>
                    <a:gs pos="100000">
                      <a:srgbClr val="FFFFFF"/>
                    </a:gs>
                  </a:gsLst>
                  <a:lin ang="0" scaled="1"/>
                </a:gradFill>
                <a:effectLst/>
                <a:uLnTx/>
                <a:uFillTx/>
                <a:latin typeface="Segoe UI"/>
                <a:ea typeface="+mn-ea"/>
                <a:cs typeface="+mn-cs"/>
              </a:rPr>
              <a:t>1</a:t>
            </a:r>
            <a:r>
              <a:rPr kumimoji="0" lang="en-US" sz="900" b="0" i="0" u="none" strike="noStrike" kern="1200" cap="none" spc="0" normalizeH="0" baseline="0" noProof="0" dirty="0">
                <a:ln>
                  <a:noFill/>
                </a:ln>
                <a:gradFill>
                  <a:gsLst>
                    <a:gs pos="66000">
                      <a:srgbClr val="FFFFFF"/>
                    </a:gs>
                    <a:gs pos="100000">
                      <a:srgbClr val="FFFFFF"/>
                    </a:gs>
                  </a:gsLst>
                  <a:lin ang="0" scaled="1"/>
                </a:gradFill>
                <a:effectLst/>
                <a:uLnTx/>
                <a:uFillTx/>
                <a:latin typeface="Segoe UI"/>
                <a:ea typeface="+mn-ea"/>
                <a:cs typeface="+mn-cs"/>
              </a:rPr>
              <a:t>Verizon 2019 Data Breach Investigations Report | </a:t>
            </a:r>
            <a:r>
              <a:rPr kumimoji="0" lang="en-US" sz="900" b="0" i="0" u="none" strike="noStrike" kern="1200" cap="none" spc="0" normalizeH="0" baseline="30000" noProof="0" dirty="0">
                <a:ln>
                  <a:noFill/>
                </a:ln>
                <a:gradFill>
                  <a:gsLst>
                    <a:gs pos="66000">
                      <a:srgbClr val="FFFFFF"/>
                    </a:gs>
                    <a:gs pos="100000">
                      <a:srgbClr val="FFFFFF"/>
                    </a:gs>
                  </a:gsLst>
                  <a:lin ang="0" scaled="1"/>
                </a:gradFill>
                <a:effectLst/>
                <a:uLnTx/>
                <a:uFillTx/>
                <a:latin typeface="Segoe UI"/>
                <a:ea typeface="+mn-ea"/>
                <a:cs typeface="+mn-cs"/>
              </a:rPr>
              <a:t>2</a:t>
            </a:r>
            <a:r>
              <a:rPr kumimoji="0" lang="en-US" sz="900" b="0" i="0" u="none" strike="noStrike" kern="1200" cap="none" spc="0" normalizeH="0" baseline="0" noProof="0" dirty="0">
                <a:ln>
                  <a:noFill/>
                </a:ln>
                <a:gradFill>
                  <a:gsLst>
                    <a:gs pos="66000">
                      <a:srgbClr val="FFFFFF"/>
                    </a:gs>
                    <a:gs pos="100000">
                      <a:srgbClr val="FFFFFF"/>
                    </a:gs>
                  </a:gsLst>
                  <a:lin ang="0" scaled="1"/>
                </a:gradFill>
                <a:effectLst/>
                <a:uLnTx/>
                <a:uFillTx/>
                <a:latin typeface="Segoe UI"/>
                <a:ea typeface="+mn-ea"/>
                <a:cs typeface="+mn-cs"/>
              </a:rPr>
              <a:t>IBM  Cost of a Data Breach Report 2020 | </a:t>
            </a:r>
            <a:r>
              <a:rPr kumimoji="0" lang="en-US" sz="900" b="0" i="0" u="none" strike="noStrike" kern="1200" cap="none" spc="0" normalizeH="0" baseline="30000" noProof="0" dirty="0">
                <a:ln>
                  <a:noFill/>
                </a:ln>
                <a:gradFill>
                  <a:gsLst>
                    <a:gs pos="66000">
                      <a:srgbClr val="FFFFFF"/>
                    </a:gs>
                    <a:gs pos="100000">
                      <a:srgbClr val="FFFFFF"/>
                    </a:gs>
                  </a:gsLst>
                  <a:lin ang="0" scaled="1"/>
                </a:gradFill>
                <a:effectLst/>
                <a:uLnTx/>
                <a:uFillTx/>
                <a:latin typeface="Segoe UI"/>
                <a:ea typeface="+mn-ea"/>
                <a:cs typeface="+mn-cs"/>
              </a:rPr>
              <a:t>3</a:t>
            </a:r>
            <a:r>
              <a:rPr kumimoji="0" lang="en-US" sz="900" b="0" i="0" u="none" strike="noStrike" kern="1200" cap="none" spc="0" normalizeH="0" baseline="0" noProof="0" dirty="0">
                <a:ln>
                  <a:noFill/>
                </a:ln>
                <a:gradFill>
                  <a:gsLst>
                    <a:gs pos="66000">
                      <a:srgbClr val="FFFFFF"/>
                    </a:gs>
                    <a:gs pos="100000">
                      <a:srgbClr val="FFFFFF"/>
                    </a:gs>
                  </a:gsLst>
                  <a:lin ang="0" scaled="1"/>
                </a:gradFill>
                <a:effectLst/>
                <a:uLnTx/>
                <a:uFillTx/>
                <a:latin typeface="Segoe UI"/>
                <a:ea typeface="+mn-ea"/>
                <a:cs typeface="+mn-cs"/>
              </a:rPr>
              <a:t>US Federal Bureau of Investigation, April 2019 | </a:t>
            </a:r>
            <a:r>
              <a:rPr kumimoji="0" lang="en-US" sz="900" b="0" i="0" u="none" strike="noStrike" kern="1200" cap="none" spc="0" normalizeH="0" baseline="30000" noProof="0">
                <a:ln>
                  <a:noFill/>
                </a:ln>
                <a:gradFill>
                  <a:gsLst>
                    <a:gs pos="66000">
                      <a:srgbClr val="FFFFFF"/>
                    </a:gs>
                    <a:gs pos="100000">
                      <a:srgbClr val="FFFFFF"/>
                    </a:gs>
                  </a:gsLst>
                  <a:lin ang="0" scaled="1"/>
                </a:gradFill>
                <a:effectLst/>
                <a:uLnTx/>
                <a:uFillTx/>
                <a:latin typeface="Segoe UI"/>
                <a:ea typeface="+mn-ea"/>
                <a:cs typeface="+mn-cs"/>
              </a:rPr>
              <a:t>4</a:t>
            </a:r>
            <a:r>
              <a:rPr kumimoji="0" lang="en-US" sz="900" b="0" i="0" u="none" strike="noStrike" kern="1200" cap="none" spc="0" normalizeH="0" baseline="0" noProof="0">
                <a:ln>
                  <a:noFill/>
                </a:ln>
                <a:gradFill>
                  <a:gsLst>
                    <a:gs pos="66000">
                      <a:srgbClr val="FFFFFF"/>
                    </a:gs>
                    <a:gs pos="100000">
                      <a:srgbClr val="FFFFFF"/>
                    </a:gs>
                  </a:gsLst>
                  <a:lin ang="0" scaled="1"/>
                </a:gradFill>
                <a:effectLst/>
                <a:uLnTx/>
                <a:uFillTx/>
                <a:latin typeface="Segoe UI"/>
                <a:ea typeface="+mn-ea"/>
                <a:cs typeface="+mn-cs"/>
              </a:rPr>
              <a:t>Microsoft </a:t>
            </a:r>
            <a:endParaRPr kumimoji="0" lang="en-US" sz="900" b="0" i="0" u="none" strike="noStrike" kern="1200" cap="none" spc="0" normalizeH="0" baseline="0" noProof="0" dirty="0">
              <a:ln>
                <a:noFill/>
              </a:ln>
              <a:gradFill>
                <a:gsLst>
                  <a:gs pos="66000">
                    <a:srgbClr val="FFFFFF"/>
                  </a:gs>
                  <a:gs pos="100000">
                    <a:srgbClr val="FFFFFF"/>
                  </a:gs>
                </a:gsLst>
                <a:lin ang="0" scaled="1"/>
              </a:gradFill>
              <a:effectLst/>
              <a:uLnTx/>
              <a:uFillTx/>
              <a:latin typeface="Segoe UI"/>
              <a:ea typeface="+mn-ea"/>
              <a:cs typeface="+mn-cs"/>
            </a:endParaRPr>
          </a:p>
        </p:txBody>
      </p:sp>
      <p:sp>
        <p:nvSpPr>
          <p:cNvPr id="48" name="Oval 47">
            <a:extLst>
              <a:ext uri="{FF2B5EF4-FFF2-40B4-BE49-F238E27FC236}">
                <a16:creationId xmlns:a16="http://schemas.microsoft.com/office/drawing/2014/main" id="{7AFE873B-916A-49C5-9097-7367BCAA75EE}"/>
              </a:ext>
            </a:extLst>
          </p:cNvPr>
          <p:cNvSpPr/>
          <p:nvPr/>
        </p:nvSpPr>
        <p:spPr bwMode="auto">
          <a:xfrm>
            <a:off x="2549787" y="2356058"/>
            <a:ext cx="106660" cy="106660"/>
          </a:xfrm>
          <a:prstGeom prst="ellipse">
            <a:avLst/>
          </a:prstGeom>
          <a:solidFill>
            <a:srgbClr val="D74119"/>
          </a:solidFill>
          <a:ln>
            <a:noFill/>
            <a:headEnd type="none" w="med" len="med"/>
            <a:tailEnd type="none" w="med" len="med"/>
          </a:ln>
          <a:effectLst>
            <a:glow rad="254000">
              <a:srgbClr val="D74119">
                <a:alpha val="30000"/>
              </a:srgb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1" name="Oval 50">
            <a:extLst>
              <a:ext uri="{FF2B5EF4-FFF2-40B4-BE49-F238E27FC236}">
                <a16:creationId xmlns:a16="http://schemas.microsoft.com/office/drawing/2014/main" id="{DC1BFE9A-A5EA-4FA8-8A20-B3AAAF29C8BA}"/>
              </a:ext>
            </a:extLst>
          </p:cNvPr>
          <p:cNvSpPr/>
          <p:nvPr/>
        </p:nvSpPr>
        <p:spPr bwMode="auto">
          <a:xfrm>
            <a:off x="4835544" y="4656121"/>
            <a:ext cx="106660" cy="106660"/>
          </a:xfrm>
          <a:prstGeom prst="ellipse">
            <a:avLst/>
          </a:prstGeom>
          <a:solidFill>
            <a:srgbClr val="D74119"/>
          </a:solidFill>
          <a:ln>
            <a:noFill/>
            <a:headEnd type="none" w="med" len="med"/>
            <a:tailEnd type="none" w="med" len="med"/>
          </a:ln>
          <a:effectLst>
            <a:glow rad="254000">
              <a:srgbClr val="D74119">
                <a:alpha val="30000"/>
              </a:srgb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5" name="Oval 54">
            <a:extLst>
              <a:ext uri="{FF2B5EF4-FFF2-40B4-BE49-F238E27FC236}">
                <a16:creationId xmlns:a16="http://schemas.microsoft.com/office/drawing/2014/main" id="{B9A8380C-BF2B-4290-8D36-C9B9AC6DA708}"/>
              </a:ext>
            </a:extLst>
          </p:cNvPr>
          <p:cNvSpPr/>
          <p:nvPr/>
        </p:nvSpPr>
        <p:spPr bwMode="auto">
          <a:xfrm>
            <a:off x="9404287" y="4656121"/>
            <a:ext cx="106660" cy="106660"/>
          </a:xfrm>
          <a:prstGeom prst="ellipse">
            <a:avLst/>
          </a:prstGeom>
          <a:solidFill>
            <a:srgbClr val="D74119"/>
          </a:solidFill>
          <a:ln>
            <a:noFill/>
            <a:headEnd type="none" w="med" len="med"/>
            <a:tailEnd type="none" w="med" len="med"/>
          </a:ln>
          <a:effectLst>
            <a:glow rad="254000">
              <a:srgbClr val="D74119">
                <a:alpha val="30000"/>
              </a:srgb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6" name="Oval 55">
            <a:extLst>
              <a:ext uri="{FF2B5EF4-FFF2-40B4-BE49-F238E27FC236}">
                <a16:creationId xmlns:a16="http://schemas.microsoft.com/office/drawing/2014/main" id="{367BEC81-3F15-4524-A71F-57BB76617C9B}"/>
              </a:ext>
            </a:extLst>
          </p:cNvPr>
          <p:cNvSpPr/>
          <p:nvPr/>
        </p:nvSpPr>
        <p:spPr bwMode="auto">
          <a:xfrm>
            <a:off x="7125329" y="2356058"/>
            <a:ext cx="106660" cy="106660"/>
          </a:xfrm>
          <a:prstGeom prst="ellipse">
            <a:avLst/>
          </a:prstGeom>
          <a:solidFill>
            <a:srgbClr val="D74119"/>
          </a:solidFill>
          <a:ln>
            <a:noFill/>
            <a:headEnd type="none" w="med" len="med"/>
            <a:tailEnd type="none" w="med" len="med"/>
          </a:ln>
          <a:effectLst>
            <a:glow rad="254000">
              <a:srgbClr val="D74119">
                <a:alpha val="30000"/>
              </a:srgb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27" name="Group 26">
            <a:extLst>
              <a:ext uri="{FF2B5EF4-FFF2-40B4-BE49-F238E27FC236}">
                <a16:creationId xmlns:a16="http://schemas.microsoft.com/office/drawing/2014/main" id="{43D82331-A983-4AB2-BD08-C0FBAAB07D1E}"/>
              </a:ext>
            </a:extLst>
          </p:cNvPr>
          <p:cNvGrpSpPr/>
          <p:nvPr/>
        </p:nvGrpSpPr>
        <p:grpSpPr>
          <a:xfrm>
            <a:off x="1848737" y="2462718"/>
            <a:ext cx="1508760" cy="2763084"/>
            <a:chOff x="767430" y="2360734"/>
            <a:chExt cx="1508760" cy="2763084"/>
          </a:xfrm>
        </p:grpSpPr>
        <p:grpSp>
          <p:nvGrpSpPr>
            <p:cNvPr id="22" name="Group 21">
              <a:extLst>
                <a:ext uri="{FF2B5EF4-FFF2-40B4-BE49-F238E27FC236}">
                  <a16:creationId xmlns:a16="http://schemas.microsoft.com/office/drawing/2014/main" id="{01590106-3533-4644-A9D1-B83CD4045F2B}"/>
                </a:ext>
              </a:extLst>
            </p:cNvPr>
            <p:cNvGrpSpPr/>
            <p:nvPr/>
          </p:nvGrpSpPr>
          <p:grpSpPr>
            <a:xfrm>
              <a:off x="767430" y="3022104"/>
              <a:ext cx="1508760" cy="2101714"/>
              <a:chOff x="767430" y="3022104"/>
              <a:chExt cx="1508760" cy="2101714"/>
            </a:xfrm>
          </p:grpSpPr>
          <p:sp>
            <p:nvSpPr>
              <p:cNvPr id="43" name="TextBox 42">
                <a:extLst>
                  <a:ext uri="{FF2B5EF4-FFF2-40B4-BE49-F238E27FC236}">
                    <a16:creationId xmlns:a16="http://schemas.microsoft.com/office/drawing/2014/main" id="{DE4B7666-D7AF-8C4F-BC80-743B5056CB10}"/>
                  </a:ext>
                </a:extLst>
              </p:cNvPr>
              <p:cNvSpPr txBox="1"/>
              <p:nvPr/>
            </p:nvSpPr>
            <p:spPr>
              <a:xfrm>
                <a:off x="767430" y="3809451"/>
                <a:ext cx="1508760" cy="67710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a:ln>
                      <a:noFill/>
                    </a:ln>
                    <a:gradFill>
                      <a:gsLst>
                        <a:gs pos="83000">
                          <a:srgbClr val="D74119"/>
                        </a:gs>
                        <a:gs pos="100000">
                          <a:srgbClr val="D74119"/>
                        </a:gs>
                      </a:gsLst>
                      <a:lin ang="5400000" scaled="1"/>
                    </a:gradFill>
                    <a:effectLst/>
                    <a:uLnTx/>
                    <a:uFillTx/>
                    <a:latin typeface="Segoe UI"/>
                    <a:ea typeface="+mn-ea"/>
                    <a:cs typeface="+mn-cs"/>
                  </a:rPr>
                  <a:t>91</a:t>
                </a:r>
                <a:r>
                  <a:rPr kumimoji="0" lang="en-US" sz="2000" b="1" i="0" u="none" strike="noStrike" kern="1200" cap="none" spc="0" normalizeH="0" baseline="0" noProof="0">
                    <a:ln>
                      <a:noFill/>
                    </a:ln>
                    <a:gradFill>
                      <a:gsLst>
                        <a:gs pos="83000">
                          <a:srgbClr val="D74119"/>
                        </a:gs>
                        <a:gs pos="100000">
                          <a:srgbClr val="D74119"/>
                        </a:gs>
                      </a:gsLst>
                      <a:lin ang="5400000" scaled="1"/>
                    </a:gradFill>
                    <a:effectLst/>
                    <a:uLnTx/>
                    <a:uFillTx/>
                    <a:latin typeface="Segoe UI"/>
                    <a:ea typeface="+mn-ea"/>
                    <a:cs typeface="+mn-cs"/>
                  </a:rPr>
                  <a:t>%</a:t>
                </a:r>
              </a:p>
            </p:txBody>
          </p:sp>
          <p:sp>
            <p:nvSpPr>
              <p:cNvPr id="44" name="TextBox 43">
                <a:extLst>
                  <a:ext uri="{FF2B5EF4-FFF2-40B4-BE49-F238E27FC236}">
                    <a16:creationId xmlns:a16="http://schemas.microsoft.com/office/drawing/2014/main" id="{EE10E5F6-E752-F340-8D4B-EBD024ECB1B2}"/>
                  </a:ext>
                </a:extLst>
              </p:cNvPr>
              <p:cNvSpPr txBox="1"/>
              <p:nvPr/>
            </p:nvSpPr>
            <p:spPr>
              <a:xfrm>
                <a:off x="996963" y="4477487"/>
                <a:ext cx="1049694" cy="64633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w="139700">
                      <a:noFill/>
                    </a:ln>
                    <a:gradFill>
                      <a:gsLst>
                        <a:gs pos="66000">
                          <a:srgbClr val="FFFFFF"/>
                        </a:gs>
                        <a:gs pos="100000">
                          <a:srgbClr val="FFFFFF"/>
                        </a:gs>
                      </a:gsLst>
                      <a:lin ang="0" scaled="1"/>
                    </a:gradFill>
                    <a:effectLst/>
                    <a:uLnTx/>
                    <a:uFillTx/>
                    <a:latin typeface="Segoe UI" panose="020B0502040204020203" pitchFamily="34" charset="0"/>
                    <a:ea typeface="+mn-ea"/>
                    <a:cs typeface="Segoe UI" panose="020B0502040204020203" pitchFamily="34" charset="0"/>
                  </a:rPr>
                  <a:t>Cyberattacks that start with email</a:t>
                </a:r>
                <a:r>
                  <a:rPr kumimoji="0" lang="en-US" sz="1400" b="0" i="0" u="none" strike="noStrike" kern="1200" cap="none" spc="0" normalizeH="0" baseline="30000" noProof="0">
                    <a:ln w="139700">
                      <a:noFill/>
                    </a:ln>
                    <a:gradFill>
                      <a:gsLst>
                        <a:gs pos="66000">
                          <a:srgbClr val="FFFFFF"/>
                        </a:gs>
                        <a:gs pos="100000">
                          <a:srgbClr val="FFFFFF"/>
                        </a:gs>
                      </a:gsLst>
                      <a:lin ang="0" scaled="1"/>
                    </a:gradFill>
                    <a:effectLst/>
                    <a:uLnTx/>
                    <a:uFillTx/>
                    <a:latin typeface="Segoe UI" panose="020B0502040204020203" pitchFamily="34" charset="0"/>
                    <a:ea typeface="+mn-ea"/>
                    <a:cs typeface="Segoe UI" panose="020B0502040204020203" pitchFamily="34" charset="0"/>
                  </a:rPr>
                  <a:t>1</a:t>
                </a:r>
              </a:p>
            </p:txBody>
          </p:sp>
          <p:sp>
            <p:nvSpPr>
              <p:cNvPr id="53" name="Oval 52">
                <a:extLst>
                  <a:ext uri="{FF2B5EF4-FFF2-40B4-BE49-F238E27FC236}">
                    <a16:creationId xmlns:a16="http://schemas.microsoft.com/office/drawing/2014/main" id="{8AE3C7F8-D567-45FD-BB1C-0AC837871944}"/>
                  </a:ext>
                </a:extLst>
              </p:cNvPr>
              <p:cNvSpPr/>
              <p:nvPr/>
            </p:nvSpPr>
            <p:spPr bwMode="auto">
              <a:xfrm>
                <a:off x="1121129" y="3022104"/>
                <a:ext cx="801363" cy="801363"/>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06" name="Group 21">
                <a:extLst>
                  <a:ext uri="{FF2B5EF4-FFF2-40B4-BE49-F238E27FC236}">
                    <a16:creationId xmlns:a16="http://schemas.microsoft.com/office/drawing/2014/main" id="{69E490CF-06BA-407B-B2A9-A4BCB15D6A5B}"/>
                  </a:ext>
                </a:extLst>
              </p:cNvPr>
              <p:cNvGrpSpPr>
                <a:grpSpLocks noChangeAspect="1"/>
              </p:cNvGrpSpPr>
              <p:nvPr/>
            </p:nvGrpSpPr>
            <p:grpSpPr bwMode="auto">
              <a:xfrm>
                <a:off x="1311466" y="3278497"/>
                <a:ext cx="420688" cy="261938"/>
                <a:chOff x="773" y="2290"/>
                <a:chExt cx="265" cy="165"/>
              </a:xfrm>
              <a:solidFill>
                <a:schemeClr val="bg2"/>
              </a:solidFill>
            </p:grpSpPr>
            <p:sp>
              <p:nvSpPr>
                <p:cNvPr id="108" name="Freeform 22">
                  <a:extLst>
                    <a:ext uri="{FF2B5EF4-FFF2-40B4-BE49-F238E27FC236}">
                      <a16:creationId xmlns:a16="http://schemas.microsoft.com/office/drawing/2014/main" id="{1931802C-2199-4895-BFBC-148757E28CE4}"/>
                    </a:ext>
                  </a:extLst>
                </p:cNvPr>
                <p:cNvSpPr>
                  <a:spLocks noEditPoints="1"/>
                </p:cNvSpPr>
                <p:nvPr/>
              </p:nvSpPr>
              <p:spPr bwMode="auto">
                <a:xfrm>
                  <a:off x="773" y="2308"/>
                  <a:ext cx="264" cy="147"/>
                </a:xfrm>
                <a:custGeom>
                  <a:avLst/>
                  <a:gdLst>
                    <a:gd name="T0" fmla="*/ 403 w 426"/>
                    <a:gd name="T1" fmla="*/ 12 h 236"/>
                    <a:gd name="T2" fmla="*/ 403 w 426"/>
                    <a:gd name="T3" fmla="*/ 12 h 236"/>
                    <a:gd name="T4" fmla="*/ 213 w 426"/>
                    <a:gd name="T5" fmla="*/ 107 h 236"/>
                    <a:gd name="T6" fmla="*/ 23 w 426"/>
                    <a:gd name="T7" fmla="*/ 12 h 236"/>
                    <a:gd name="T8" fmla="*/ 0 w 426"/>
                    <a:gd name="T9" fmla="*/ 0 h 236"/>
                    <a:gd name="T10" fmla="*/ 0 w 426"/>
                    <a:gd name="T11" fmla="*/ 12 h 236"/>
                    <a:gd name="T12" fmla="*/ 0 w 426"/>
                    <a:gd name="T13" fmla="*/ 236 h 236"/>
                    <a:gd name="T14" fmla="*/ 426 w 426"/>
                    <a:gd name="T15" fmla="*/ 236 h 236"/>
                    <a:gd name="T16" fmla="*/ 426 w 426"/>
                    <a:gd name="T17" fmla="*/ 12 h 236"/>
                    <a:gd name="T18" fmla="*/ 426 w 426"/>
                    <a:gd name="T19" fmla="*/ 0 h 236"/>
                    <a:gd name="T20" fmla="*/ 403 w 426"/>
                    <a:gd name="T21" fmla="*/ 12 h 236"/>
                    <a:gd name="T22" fmla="*/ 53 w 426"/>
                    <a:gd name="T23" fmla="*/ 130 h 236"/>
                    <a:gd name="T24" fmla="*/ 53 w 426"/>
                    <a:gd name="T25" fmla="*/ 130 h 236"/>
                    <a:gd name="T26" fmla="*/ 105 w 426"/>
                    <a:gd name="T27" fmla="*/ 130 h 236"/>
                    <a:gd name="T28" fmla="*/ 105 w 426"/>
                    <a:gd name="T29" fmla="*/ 182 h 236"/>
                    <a:gd name="T30" fmla="*/ 53 w 426"/>
                    <a:gd name="T31" fmla="*/ 182 h 236"/>
                    <a:gd name="T32" fmla="*/ 53 w 426"/>
                    <a:gd name="T33" fmla="*/ 13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6" h="236">
                      <a:moveTo>
                        <a:pt x="403" y="12"/>
                      </a:moveTo>
                      <a:lnTo>
                        <a:pt x="403" y="12"/>
                      </a:lnTo>
                      <a:lnTo>
                        <a:pt x="213" y="107"/>
                      </a:lnTo>
                      <a:lnTo>
                        <a:pt x="23" y="12"/>
                      </a:lnTo>
                      <a:lnTo>
                        <a:pt x="0" y="0"/>
                      </a:lnTo>
                      <a:lnTo>
                        <a:pt x="0" y="12"/>
                      </a:lnTo>
                      <a:lnTo>
                        <a:pt x="0" y="236"/>
                      </a:lnTo>
                      <a:lnTo>
                        <a:pt x="426" y="236"/>
                      </a:lnTo>
                      <a:lnTo>
                        <a:pt x="426" y="12"/>
                      </a:lnTo>
                      <a:lnTo>
                        <a:pt x="426" y="0"/>
                      </a:lnTo>
                      <a:lnTo>
                        <a:pt x="403" y="12"/>
                      </a:lnTo>
                      <a:close/>
                      <a:moveTo>
                        <a:pt x="53" y="130"/>
                      </a:moveTo>
                      <a:lnTo>
                        <a:pt x="53" y="130"/>
                      </a:lnTo>
                      <a:lnTo>
                        <a:pt x="105" y="130"/>
                      </a:lnTo>
                      <a:lnTo>
                        <a:pt x="105" y="182"/>
                      </a:lnTo>
                      <a:lnTo>
                        <a:pt x="53" y="182"/>
                      </a:lnTo>
                      <a:lnTo>
                        <a:pt x="53" y="13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09" name="Rectangle 23">
                  <a:extLst>
                    <a:ext uri="{FF2B5EF4-FFF2-40B4-BE49-F238E27FC236}">
                      <a16:creationId xmlns:a16="http://schemas.microsoft.com/office/drawing/2014/main" id="{A3402581-41C6-415B-B85B-55CB291FBA39}"/>
                    </a:ext>
                  </a:extLst>
                </p:cNvPr>
                <p:cNvSpPr>
                  <a:spLocks noChangeArrowheads="1"/>
                </p:cNvSpPr>
                <p:nvPr/>
              </p:nvSpPr>
              <p:spPr bwMode="auto">
                <a:xfrm>
                  <a:off x="1037" y="2308"/>
                  <a:ext cx="1" cy="1"/>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0" name="Rectangle 24">
                  <a:extLst>
                    <a:ext uri="{FF2B5EF4-FFF2-40B4-BE49-F238E27FC236}">
                      <a16:creationId xmlns:a16="http://schemas.microsoft.com/office/drawing/2014/main" id="{EA571F00-C2C1-409F-97E8-6F19371E62B2}"/>
                    </a:ext>
                  </a:extLst>
                </p:cNvPr>
                <p:cNvSpPr>
                  <a:spLocks noChangeArrowheads="1"/>
                </p:cNvSpPr>
                <p:nvPr/>
              </p:nvSpPr>
              <p:spPr bwMode="auto">
                <a:xfrm>
                  <a:off x="773" y="2308"/>
                  <a:ext cx="1" cy="1"/>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1" name="Freeform 25">
                  <a:extLst>
                    <a:ext uri="{FF2B5EF4-FFF2-40B4-BE49-F238E27FC236}">
                      <a16:creationId xmlns:a16="http://schemas.microsoft.com/office/drawing/2014/main" id="{35C32590-4767-405D-B206-9BFC376C5941}"/>
                    </a:ext>
                  </a:extLst>
                </p:cNvPr>
                <p:cNvSpPr>
                  <a:spLocks/>
                </p:cNvSpPr>
                <p:nvPr/>
              </p:nvSpPr>
              <p:spPr bwMode="auto">
                <a:xfrm>
                  <a:off x="773" y="2290"/>
                  <a:ext cx="264" cy="66"/>
                </a:xfrm>
                <a:custGeom>
                  <a:avLst/>
                  <a:gdLst>
                    <a:gd name="T0" fmla="*/ 0 w 426"/>
                    <a:gd name="T1" fmla="*/ 0 h 107"/>
                    <a:gd name="T2" fmla="*/ 0 w 426"/>
                    <a:gd name="T3" fmla="*/ 0 h 107"/>
                    <a:gd name="T4" fmla="*/ 0 w 426"/>
                    <a:gd name="T5" fmla="*/ 0 h 107"/>
                    <a:gd name="T6" fmla="*/ 23 w 426"/>
                    <a:gd name="T7" fmla="*/ 12 h 107"/>
                    <a:gd name="T8" fmla="*/ 213 w 426"/>
                    <a:gd name="T9" fmla="*/ 107 h 107"/>
                    <a:gd name="T10" fmla="*/ 403 w 426"/>
                    <a:gd name="T11" fmla="*/ 12 h 107"/>
                    <a:gd name="T12" fmla="*/ 426 w 426"/>
                    <a:gd name="T13" fmla="*/ 0 h 107"/>
                    <a:gd name="T14" fmla="*/ 426 w 426"/>
                    <a:gd name="T15" fmla="*/ 0 h 107"/>
                    <a:gd name="T16" fmla="*/ 0 w 426"/>
                    <a:gd name="T1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6" h="107">
                      <a:moveTo>
                        <a:pt x="0" y="0"/>
                      </a:moveTo>
                      <a:lnTo>
                        <a:pt x="0" y="0"/>
                      </a:lnTo>
                      <a:lnTo>
                        <a:pt x="0" y="0"/>
                      </a:lnTo>
                      <a:lnTo>
                        <a:pt x="23" y="12"/>
                      </a:lnTo>
                      <a:lnTo>
                        <a:pt x="213" y="107"/>
                      </a:lnTo>
                      <a:lnTo>
                        <a:pt x="403" y="12"/>
                      </a:lnTo>
                      <a:lnTo>
                        <a:pt x="426" y="0"/>
                      </a:lnTo>
                      <a:lnTo>
                        <a:pt x="426" y="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2" name="Freeform 26">
                  <a:extLst>
                    <a:ext uri="{FF2B5EF4-FFF2-40B4-BE49-F238E27FC236}">
                      <a16:creationId xmlns:a16="http://schemas.microsoft.com/office/drawing/2014/main" id="{B45E490A-9D15-4528-B415-D16612D55C73}"/>
                    </a:ext>
                  </a:extLst>
                </p:cNvPr>
                <p:cNvSpPr>
                  <a:spLocks/>
                </p:cNvSpPr>
                <p:nvPr/>
              </p:nvSpPr>
              <p:spPr bwMode="auto">
                <a:xfrm>
                  <a:off x="806" y="2389"/>
                  <a:ext cx="32" cy="32"/>
                </a:xfrm>
                <a:custGeom>
                  <a:avLst/>
                  <a:gdLst>
                    <a:gd name="T0" fmla="*/ 0 w 52"/>
                    <a:gd name="T1" fmla="*/ 52 h 52"/>
                    <a:gd name="T2" fmla="*/ 0 w 52"/>
                    <a:gd name="T3" fmla="*/ 52 h 52"/>
                    <a:gd name="T4" fmla="*/ 52 w 52"/>
                    <a:gd name="T5" fmla="*/ 52 h 52"/>
                    <a:gd name="T6" fmla="*/ 52 w 52"/>
                    <a:gd name="T7" fmla="*/ 0 h 52"/>
                    <a:gd name="T8" fmla="*/ 0 w 52"/>
                    <a:gd name="T9" fmla="*/ 0 h 52"/>
                    <a:gd name="T10" fmla="*/ 0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0" y="52"/>
                      </a:moveTo>
                      <a:lnTo>
                        <a:pt x="0" y="52"/>
                      </a:lnTo>
                      <a:lnTo>
                        <a:pt x="52" y="52"/>
                      </a:lnTo>
                      <a:lnTo>
                        <a:pt x="52" y="0"/>
                      </a:lnTo>
                      <a:lnTo>
                        <a:pt x="0" y="0"/>
                      </a:lnTo>
                      <a:lnTo>
                        <a:pt x="0" y="52"/>
                      </a:lnTo>
                      <a:close/>
                    </a:path>
                  </a:pathLst>
                </a:custGeom>
                <a:solidFill>
                  <a:srgbClr val="D74119"/>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cxnSp>
          <p:nvCxnSpPr>
            <p:cNvPr id="13" name="Straight Connector 12">
              <a:extLst>
                <a:ext uri="{FF2B5EF4-FFF2-40B4-BE49-F238E27FC236}">
                  <a16:creationId xmlns:a16="http://schemas.microsoft.com/office/drawing/2014/main" id="{F0CF8E04-C321-4928-ACC0-61CA6B39D7B4}"/>
                </a:ext>
              </a:extLst>
            </p:cNvPr>
            <p:cNvCxnSpPr>
              <a:cxnSpLocks/>
              <a:endCxn id="53" idx="0"/>
            </p:cNvCxnSpPr>
            <p:nvPr/>
          </p:nvCxnSpPr>
          <p:spPr>
            <a:xfrm>
              <a:off x="1521810" y="2360734"/>
              <a:ext cx="1" cy="661370"/>
            </a:xfrm>
            <a:prstGeom prst="line">
              <a:avLst/>
            </a:prstGeom>
            <a:ln>
              <a:solidFill>
                <a:srgbClr val="D74119"/>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4" name="Group 23">
            <a:extLst>
              <a:ext uri="{FF2B5EF4-FFF2-40B4-BE49-F238E27FC236}">
                <a16:creationId xmlns:a16="http://schemas.microsoft.com/office/drawing/2014/main" id="{E3E5190C-1A0E-4CC0-B5C0-D27D21FD196D}"/>
              </a:ext>
            </a:extLst>
          </p:cNvPr>
          <p:cNvGrpSpPr/>
          <p:nvPr/>
        </p:nvGrpSpPr>
        <p:grpSpPr>
          <a:xfrm>
            <a:off x="6096000" y="2442037"/>
            <a:ext cx="2025526" cy="2783765"/>
            <a:chOff x="5014693" y="2340053"/>
            <a:chExt cx="2025526" cy="2783765"/>
          </a:xfrm>
        </p:grpSpPr>
        <p:sp>
          <p:nvSpPr>
            <p:cNvPr id="49" name="TextBox 48">
              <a:extLst>
                <a:ext uri="{FF2B5EF4-FFF2-40B4-BE49-F238E27FC236}">
                  <a16:creationId xmlns:a16="http://schemas.microsoft.com/office/drawing/2014/main" id="{571529A4-5BE7-A741-86ED-2E60B68A6B57}"/>
                </a:ext>
              </a:extLst>
            </p:cNvPr>
            <p:cNvSpPr txBox="1"/>
            <p:nvPr/>
          </p:nvSpPr>
          <p:spPr>
            <a:xfrm>
              <a:off x="5273076" y="3809451"/>
              <a:ext cx="1508760" cy="67710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gradFill>
                    <a:gsLst>
                      <a:gs pos="83000">
                        <a:srgbClr val="D74119"/>
                      </a:gs>
                      <a:gs pos="100000">
                        <a:srgbClr val="D74119"/>
                      </a:gs>
                    </a:gsLst>
                    <a:lin ang="5400000" scaled="1"/>
                  </a:gradFill>
                  <a:effectLst/>
                  <a:uLnTx/>
                  <a:uFillTx/>
                  <a:latin typeface="Segoe UI"/>
                  <a:ea typeface="+mn-ea"/>
                  <a:cs typeface="+mn-cs"/>
                </a:rPr>
                <a:t>$26</a:t>
              </a:r>
              <a:r>
                <a:rPr kumimoji="0" lang="en-US" sz="2800" b="1" i="0" u="none" strike="noStrike" kern="1200" cap="none" spc="0" normalizeH="0" baseline="0" noProof="0" dirty="0">
                  <a:ln>
                    <a:noFill/>
                  </a:ln>
                  <a:gradFill>
                    <a:gsLst>
                      <a:gs pos="83000">
                        <a:srgbClr val="D74119"/>
                      </a:gs>
                      <a:gs pos="100000">
                        <a:srgbClr val="D74119"/>
                      </a:gs>
                    </a:gsLst>
                    <a:lin ang="5400000" scaled="1"/>
                  </a:gradFill>
                  <a:effectLst/>
                  <a:uLnTx/>
                  <a:uFillTx/>
                  <a:latin typeface="Segoe UI"/>
                  <a:ea typeface="+mn-ea"/>
                  <a:cs typeface="+mn-cs"/>
                </a:rPr>
                <a:t>B</a:t>
              </a:r>
            </a:p>
          </p:txBody>
        </p:sp>
        <p:sp>
          <p:nvSpPr>
            <p:cNvPr id="50" name="TextBox 49">
              <a:extLst>
                <a:ext uri="{FF2B5EF4-FFF2-40B4-BE49-F238E27FC236}">
                  <a16:creationId xmlns:a16="http://schemas.microsoft.com/office/drawing/2014/main" id="{0478B1DA-8BB0-7742-8ABD-97D110C4F3A6}"/>
                </a:ext>
              </a:extLst>
            </p:cNvPr>
            <p:cNvSpPr txBox="1"/>
            <p:nvPr/>
          </p:nvSpPr>
          <p:spPr>
            <a:xfrm>
              <a:off x="5014693" y="4477487"/>
              <a:ext cx="2025526" cy="646331"/>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w="139700">
                    <a:noFill/>
                  </a:ln>
                  <a:gradFill>
                    <a:gsLst>
                      <a:gs pos="66000">
                        <a:srgbClr val="FFFFFF"/>
                      </a:gs>
                      <a:gs pos="100000">
                        <a:srgbClr val="FFFFFF"/>
                      </a:gs>
                    </a:gsLst>
                    <a:lin ang="0" scaled="1"/>
                  </a:gradFill>
                  <a:effectLst/>
                  <a:uLnTx/>
                  <a:uFillTx/>
                  <a:latin typeface="Segoe UI"/>
                  <a:ea typeface="+mn-ea"/>
                  <a:cs typeface="Segoe UI"/>
                </a:rPr>
                <a:t>Loss attributed to business email compromise since 2016</a:t>
              </a:r>
              <a:r>
                <a:rPr kumimoji="0" lang="en-US" sz="1400" b="0" i="0" u="none" strike="noStrike" kern="1200" cap="none" spc="0" normalizeH="0" baseline="30000" noProof="0">
                  <a:ln w="139700">
                    <a:noFill/>
                  </a:ln>
                  <a:gradFill>
                    <a:gsLst>
                      <a:gs pos="66000">
                        <a:srgbClr val="FFFFFF"/>
                      </a:gs>
                      <a:gs pos="100000">
                        <a:srgbClr val="FFFFFF"/>
                      </a:gs>
                    </a:gsLst>
                    <a:lin ang="0" scaled="1"/>
                  </a:gradFill>
                  <a:effectLst/>
                  <a:uLnTx/>
                  <a:uFillTx/>
                  <a:latin typeface="Segoe UI"/>
                  <a:ea typeface="+mn-ea"/>
                  <a:cs typeface="Segoe UI"/>
                </a:rPr>
                <a:t>3</a:t>
              </a:r>
              <a:endParaRPr kumimoji="0" lang="en-US" sz="1400" b="0" i="0" u="none" strike="noStrike" kern="1200" cap="none" spc="0" normalizeH="0" baseline="30000" noProof="0">
                <a:ln w="139700">
                  <a:noFill/>
                </a:ln>
                <a:gradFill>
                  <a:gsLst>
                    <a:gs pos="66000">
                      <a:srgbClr val="FFFFFF"/>
                    </a:gs>
                    <a:gs pos="100000">
                      <a:srgbClr val="FFFFFF"/>
                    </a:gs>
                  </a:gsLst>
                  <a:lin ang="0" scaled="1"/>
                </a:gradFill>
                <a:effectLst/>
                <a:uLnTx/>
                <a:uFillTx/>
                <a:latin typeface="Segoe UI" panose="020B0502040204020203" pitchFamily="34" charset="0"/>
                <a:ea typeface="+mn-ea"/>
                <a:cs typeface="Segoe UI" panose="020B0502040204020203" pitchFamily="34" charset="0"/>
              </a:endParaRPr>
            </a:p>
          </p:txBody>
        </p:sp>
        <p:sp>
          <p:nvSpPr>
            <p:cNvPr id="59" name="Oval 58">
              <a:extLst>
                <a:ext uri="{FF2B5EF4-FFF2-40B4-BE49-F238E27FC236}">
                  <a16:creationId xmlns:a16="http://schemas.microsoft.com/office/drawing/2014/main" id="{DFDE4EC5-163B-4DF3-83A6-605148652ADF}"/>
                </a:ext>
              </a:extLst>
            </p:cNvPr>
            <p:cNvSpPr/>
            <p:nvPr/>
          </p:nvSpPr>
          <p:spPr bwMode="auto">
            <a:xfrm>
              <a:off x="5696671" y="3022104"/>
              <a:ext cx="801363" cy="801363"/>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96" name="Group 9">
              <a:extLst>
                <a:ext uri="{FF2B5EF4-FFF2-40B4-BE49-F238E27FC236}">
                  <a16:creationId xmlns:a16="http://schemas.microsoft.com/office/drawing/2014/main" id="{31A6C102-E60F-4C22-BF68-ECC2560AA4BB}"/>
                </a:ext>
              </a:extLst>
            </p:cNvPr>
            <p:cNvGrpSpPr>
              <a:grpSpLocks noChangeAspect="1"/>
            </p:cNvGrpSpPr>
            <p:nvPr/>
          </p:nvGrpSpPr>
          <p:grpSpPr bwMode="auto">
            <a:xfrm>
              <a:off x="5906852" y="3254683"/>
              <a:ext cx="381000" cy="338138"/>
              <a:chOff x="3724" y="2844"/>
              <a:chExt cx="240" cy="213"/>
            </a:xfrm>
            <a:solidFill>
              <a:schemeClr val="bg1"/>
            </a:solidFill>
          </p:grpSpPr>
          <p:sp>
            <p:nvSpPr>
              <p:cNvPr id="98" name="Freeform 10">
                <a:extLst>
                  <a:ext uri="{FF2B5EF4-FFF2-40B4-BE49-F238E27FC236}">
                    <a16:creationId xmlns:a16="http://schemas.microsoft.com/office/drawing/2014/main" id="{A8FF4A9D-5A17-45D9-9981-ADF01CC1D6DE}"/>
                  </a:ext>
                </a:extLst>
              </p:cNvPr>
              <p:cNvSpPr>
                <a:spLocks/>
              </p:cNvSpPr>
              <p:nvPr/>
            </p:nvSpPr>
            <p:spPr bwMode="auto">
              <a:xfrm>
                <a:off x="3724" y="2850"/>
                <a:ext cx="106" cy="29"/>
              </a:xfrm>
              <a:custGeom>
                <a:avLst/>
                <a:gdLst>
                  <a:gd name="T0" fmla="*/ 171 w 171"/>
                  <a:gd name="T1" fmla="*/ 0 h 47"/>
                  <a:gd name="T2" fmla="*/ 171 w 171"/>
                  <a:gd name="T3" fmla="*/ 0 h 47"/>
                  <a:gd name="T4" fmla="*/ 34 w 171"/>
                  <a:gd name="T5" fmla="*/ 0 h 47"/>
                  <a:gd name="T6" fmla="*/ 0 w 171"/>
                  <a:gd name="T7" fmla="*/ 34 h 47"/>
                  <a:gd name="T8" fmla="*/ 0 w 171"/>
                  <a:gd name="T9" fmla="*/ 47 h 47"/>
                  <a:gd name="T10" fmla="*/ 60 w 171"/>
                  <a:gd name="T11" fmla="*/ 31 h 47"/>
                  <a:gd name="T12" fmla="*/ 171 w 171"/>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171" h="47">
                    <a:moveTo>
                      <a:pt x="171" y="0"/>
                    </a:moveTo>
                    <a:lnTo>
                      <a:pt x="171" y="0"/>
                    </a:lnTo>
                    <a:lnTo>
                      <a:pt x="34" y="0"/>
                    </a:lnTo>
                    <a:cubicBezTo>
                      <a:pt x="16" y="0"/>
                      <a:pt x="0" y="15"/>
                      <a:pt x="0" y="34"/>
                    </a:cubicBezTo>
                    <a:lnTo>
                      <a:pt x="0" y="47"/>
                    </a:lnTo>
                    <a:lnTo>
                      <a:pt x="60" y="31"/>
                    </a:lnTo>
                    <a:lnTo>
                      <a:pt x="17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99" name="Freeform 11">
                <a:extLst>
                  <a:ext uri="{FF2B5EF4-FFF2-40B4-BE49-F238E27FC236}">
                    <a16:creationId xmlns:a16="http://schemas.microsoft.com/office/drawing/2014/main" id="{C904978C-553E-4A69-B7A3-EA2BF6285D8B}"/>
                  </a:ext>
                </a:extLst>
              </p:cNvPr>
              <p:cNvSpPr>
                <a:spLocks/>
              </p:cNvSpPr>
              <p:nvPr/>
            </p:nvSpPr>
            <p:spPr bwMode="auto">
              <a:xfrm>
                <a:off x="3724" y="2850"/>
                <a:ext cx="240" cy="207"/>
              </a:xfrm>
              <a:custGeom>
                <a:avLst/>
                <a:gdLst>
                  <a:gd name="T0" fmla="*/ 284 w 387"/>
                  <a:gd name="T1" fmla="*/ 174 h 333"/>
                  <a:gd name="T2" fmla="*/ 284 w 387"/>
                  <a:gd name="T3" fmla="*/ 174 h 333"/>
                  <a:gd name="T4" fmla="*/ 284 w 387"/>
                  <a:gd name="T5" fmla="*/ 243 h 333"/>
                  <a:gd name="T6" fmla="*/ 387 w 387"/>
                  <a:gd name="T7" fmla="*/ 243 h 333"/>
                  <a:gd name="T8" fmla="*/ 387 w 387"/>
                  <a:gd name="T9" fmla="*/ 333 h 333"/>
                  <a:gd name="T10" fmla="*/ 0 w 387"/>
                  <a:gd name="T11" fmla="*/ 333 h 333"/>
                  <a:gd name="T12" fmla="*/ 0 w 387"/>
                  <a:gd name="T13" fmla="*/ 81 h 333"/>
                  <a:gd name="T14" fmla="*/ 334 w 387"/>
                  <a:gd name="T15" fmla="*/ 81 h 333"/>
                  <a:gd name="T16" fmla="*/ 334 w 387"/>
                  <a:gd name="T17" fmla="*/ 0 h 333"/>
                  <a:gd name="T18" fmla="*/ 362 w 387"/>
                  <a:gd name="T19" fmla="*/ 0 h 333"/>
                  <a:gd name="T20" fmla="*/ 362 w 387"/>
                  <a:gd name="T21" fmla="*/ 81 h 333"/>
                  <a:gd name="T22" fmla="*/ 387 w 387"/>
                  <a:gd name="T23" fmla="*/ 81 h 333"/>
                  <a:gd name="T24" fmla="*/ 387 w 387"/>
                  <a:gd name="T25" fmla="*/ 174 h 333"/>
                  <a:gd name="T26" fmla="*/ 284 w 387"/>
                  <a:gd name="T27" fmla="*/ 174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7" h="333">
                    <a:moveTo>
                      <a:pt x="284" y="174"/>
                    </a:moveTo>
                    <a:lnTo>
                      <a:pt x="284" y="174"/>
                    </a:lnTo>
                    <a:lnTo>
                      <a:pt x="284" y="243"/>
                    </a:lnTo>
                    <a:lnTo>
                      <a:pt x="387" y="243"/>
                    </a:lnTo>
                    <a:lnTo>
                      <a:pt x="387" y="333"/>
                    </a:lnTo>
                    <a:lnTo>
                      <a:pt x="0" y="333"/>
                    </a:lnTo>
                    <a:lnTo>
                      <a:pt x="0" y="81"/>
                    </a:lnTo>
                    <a:lnTo>
                      <a:pt x="334" y="81"/>
                    </a:lnTo>
                    <a:lnTo>
                      <a:pt x="334" y="0"/>
                    </a:lnTo>
                    <a:lnTo>
                      <a:pt x="362" y="0"/>
                    </a:lnTo>
                    <a:lnTo>
                      <a:pt x="362" y="81"/>
                    </a:lnTo>
                    <a:lnTo>
                      <a:pt x="387" y="81"/>
                    </a:lnTo>
                    <a:lnTo>
                      <a:pt x="387" y="174"/>
                    </a:lnTo>
                    <a:lnTo>
                      <a:pt x="284" y="17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00" name="Freeform 12">
                <a:extLst>
                  <a:ext uri="{FF2B5EF4-FFF2-40B4-BE49-F238E27FC236}">
                    <a16:creationId xmlns:a16="http://schemas.microsoft.com/office/drawing/2014/main" id="{F5364826-4DCD-42C1-814C-3A77FDAF0047}"/>
                  </a:ext>
                </a:extLst>
              </p:cNvPr>
              <p:cNvSpPr>
                <a:spLocks/>
              </p:cNvSpPr>
              <p:nvPr/>
            </p:nvSpPr>
            <p:spPr bwMode="auto">
              <a:xfrm>
                <a:off x="3765" y="2844"/>
                <a:ext cx="149" cy="42"/>
              </a:xfrm>
              <a:custGeom>
                <a:avLst/>
                <a:gdLst>
                  <a:gd name="T0" fmla="*/ 240 w 240"/>
                  <a:gd name="T1" fmla="*/ 67 h 67"/>
                  <a:gd name="T2" fmla="*/ 240 w 240"/>
                  <a:gd name="T3" fmla="*/ 67 h 67"/>
                  <a:gd name="T4" fmla="*/ 240 w 240"/>
                  <a:gd name="T5" fmla="*/ 10 h 67"/>
                  <a:gd name="T6" fmla="*/ 240 w 240"/>
                  <a:gd name="T7" fmla="*/ 0 h 67"/>
                  <a:gd name="T8" fmla="*/ 204 w 240"/>
                  <a:gd name="T9" fmla="*/ 10 h 67"/>
                  <a:gd name="T10" fmla="*/ 0 w 240"/>
                  <a:gd name="T11" fmla="*/ 66 h 67"/>
                  <a:gd name="T12" fmla="*/ 240 w 240"/>
                  <a:gd name="T13" fmla="*/ 67 h 67"/>
                </a:gdLst>
                <a:ahLst/>
                <a:cxnLst>
                  <a:cxn ang="0">
                    <a:pos x="T0" y="T1"/>
                  </a:cxn>
                  <a:cxn ang="0">
                    <a:pos x="T2" y="T3"/>
                  </a:cxn>
                  <a:cxn ang="0">
                    <a:pos x="T4" y="T5"/>
                  </a:cxn>
                  <a:cxn ang="0">
                    <a:pos x="T6" y="T7"/>
                  </a:cxn>
                  <a:cxn ang="0">
                    <a:pos x="T8" y="T9"/>
                  </a:cxn>
                  <a:cxn ang="0">
                    <a:pos x="T10" y="T11"/>
                  </a:cxn>
                  <a:cxn ang="0">
                    <a:pos x="T12" y="T13"/>
                  </a:cxn>
                </a:cxnLst>
                <a:rect l="0" t="0" r="r" b="b"/>
                <a:pathLst>
                  <a:path w="240" h="67">
                    <a:moveTo>
                      <a:pt x="240" y="67"/>
                    </a:moveTo>
                    <a:lnTo>
                      <a:pt x="240" y="67"/>
                    </a:lnTo>
                    <a:lnTo>
                      <a:pt x="240" y="10"/>
                    </a:lnTo>
                    <a:lnTo>
                      <a:pt x="240" y="0"/>
                    </a:lnTo>
                    <a:lnTo>
                      <a:pt x="204" y="10"/>
                    </a:lnTo>
                    <a:lnTo>
                      <a:pt x="0" y="66"/>
                    </a:lnTo>
                    <a:lnTo>
                      <a:pt x="240" y="67"/>
                    </a:lnTo>
                    <a:close/>
                  </a:path>
                </a:pathLst>
              </a:custGeom>
              <a:solidFill>
                <a:srgbClr val="D74119"/>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01" name="Freeform 13">
                <a:extLst>
                  <a:ext uri="{FF2B5EF4-FFF2-40B4-BE49-F238E27FC236}">
                    <a16:creationId xmlns:a16="http://schemas.microsoft.com/office/drawing/2014/main" id="{F66E367D-4983-44B3-B9FD-4E39AA67780E}"/>
                  </a:ext>
                </a:extLst>
              </p:cNvPr>
              <p:cNvSpPr>
                <a:spLocks/>
              </p:cNvSpPr>
              <p:nvPr/>
            </p:nvSpPr>
            <p:spPr bwMode="auto">
              <a:xfrm>
                <a:off x="3900" y="2958"/>
                <a:ext cx="64" cy="43"/>
              </a:xfrm>
              <a:custGeom>
                <a:avLst/>
                <a:gdLst>
                  <a:gd name="T0" fmla="*/ 0 w 103"/>
                  <a:gd name="T1" fmla="*/ 0 h 69"/>
                  <a:gd name="T2" fmla="*/ 0 w 103"/>
                  <a:gd name="T3" fmla="*/ 0 h 69"/>
                  <a:gd name="T4" fmla="*/ 0 w 103"/>
                  <a:gd name="T5" fmla="*/ 69 h 69"/>
                  <a:gd name="T6" fmla="*/ 78 w 103"/>
                  <a:gd name="T7" fmla="*/ 69 h 69"/>
                  <a:gd name="T8" fmla="*/ 103 w 103"/>
                  <a:gd name="T9" fmla="*/ 69 h 69"/>
                  <a:gd name="T10" fmla="*/ 103 w 103"/>
                  <a:gd name="T11" fmla="*/ 0 h 69"/>
                  <a:gd name="T12" fmla="*/ 78 w 103"/>
                  <a:gd name="T13" fmla="*/ 0 h 69"/>
                  <a:gd name="T14" fmla="*/ 0 w 103"/>
                  <a:gd name="T15" fmla="*/ 0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69">
                    <a:moveTo>
                      <a:pt x="0" y="0"/>
                    </a:moveTo>
                    <a:lnTo>
                      <a:pt x="0" y="0"/>
                    </a:lnTo>
                    <a:lnTo>
                      <a:pt x="0" y="69"/>
                    </a:lnTo>
                    <a:lnTo>
                      <a:pt x="78" y="69"/>
                    </a:lnTo>
                    <a:lnTo>
                      <a:pt x="103" y="69"/>
                    </a:lnTo>
                    <a:lnTo>
                      <a:pt x="103" y="0"/>
                    </a:lnTo>
                    <a:lnTo>
                      <a:pt x="78" y="0"/>
                    </a:lnTo>
                    <a:lnTo>
                      <a:pt x="0" y="0"/>
                    </a:lnTo>
                    <a:close/>
                  </a:path>
                </a:pathLst>
              </a:custGeom>
              <a:solidFill>
                <a:srgbClr val="D74119"/>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cxnSp>
          <p:nvCxnSpPr>
            <p:cNvPr id="63" name="Straight Connector 62">
              <a:extLst>
                <a:ext uri="{FF2B5EF4-FFF2-40B4-BE49-F238E27FC236}">
                  <a16:creationId xmlns:a16="http://schemas.microsoft.com/office/drawing/2014/main" id="{8A4A76BF-5943-4782-9179-CA6A74F79587}"/>
                </a:ext>
              </a:extLst>
            </p:cNvPr>
            <p:cNvCxnSpPr>
              <a:cxnSpLocks/>
              <a:endCxn id="59" idx="0"/>
            </p:cNvCxnSpPr>
            <p:nvPr/>
          </p:nvCxnSpPr>
          <p:spPr>
            <a:xfrm>
              <a:off x="6097352" y="2340053"/>
              <a:ext cx="1" cy="682051"/>
            </a:xfrm>
            <a:prstGeom prst="line">
              <a:avLst/>
            </a:prstGeom>
            <a:ln>
              <a:solidFill>
                <a:srgbClr val="D74119"/>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A1C82057-E2C4-433A-828D-69C6CC5A0F9C}"/>
              </a:ext>
            </a:extLst>
          </p:cNvPr>
          <p:cNvGrpSpPr/>
          <p:nvPr/>
        </p:nvGrpSpPr>
        <p:grpSpPr>
          <a:xfrm>
            <a:off x="8794836" y="1631602"/>
            <a:ext cx="1325562" cy="3024519"/>
            <a:chOff x="7713529" y="1529618"/>
            <a:chExt cx="1325562" cy="3024519"/>
          </a:xfrm>
        </p:grpSpPr>
        <p:grpSp>
          <p:nvGrpSpPr>
            <p:cNvPr id="25" name="Group 24">
              <a:extLst>
                <a:ext uri="{FF2B5EF4-FFF2-40B4-BE49-F238E27FC236}">
                  <a16:creationId xmlns:a16="http://schemas.microsoft.com/office/drawing/2014/main" id="{2B27AB5A-0CF6-4974-90A6-5430CF9A7EBB}"/>
                </a:ext>
              </a:extLst>
            </p:cNvPr>
            <p:cNvGrpSpPr/>
            <p:nvPr/>
          </p:nvGrpSpPr>
          <p:grpSpPr>
            <a:xfrm>
              <a:off x="7713529" y="1529618"/>
              <a:ext cx="1325562" cy="2293849"/>
              <a:chOff x="7713529" y="1529618"/>
              <a:chExt cx="1325562" cy="2293849"/>
            </a:xfrm>
          </p:grpSpPr>
          <p:sp>
            <p:nvSpPr>
              <p:cNvPr id="68" name="TextBox 67">
                <a:extLst>
                  <a:ext uri="{FF2B5EF4-FFF2-40B4-BE49-F238E27FC236}">
                    <a16:creationId xmlns:a16="http://schemas.microsoft.com/office/drawing/2014/main" id="{D8B8D42F-B8DB-4173-9005-5BB4BCD1A855}"/>
                  </a:ext>
                </a:extLst>
              </p:cNvPr>
              <p:cNvSpPr txBox="1"/>
              <p:nvPr/>
            </p:nvSpPr>
            <p:spPr>
              <a:xfrm>
                <a:off x="7713530" y="1529618"/>
                <a:ext cx="1325561" cy="67710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a:ln>
                      <a:noFill/>
                    </a:ln>
                    <a:gradFill>
                      <a:gsLst>
                        <a:gs pos="83000">
                          <a:srgbClr val="D74119"/>
                        </a:gs>
                        <a:gs pos="100000">
                          <a:srgbClr val="D74119"/>
                        </a:gs>
                      </a:gsLst>
                      <a:lin ang="5400000" scaled="1"/>
                    </a:gradFill>
                    <a:effectLst/>
                    <a:uLnTx/>
                    <a:uFillTx/>
                    <a:latin typeface="Segoe UI"/>
                    <a:ea typeface="+mn-ea"/>
                    <a:cs typeface="+mn-cs"/>
                  </a:rPr>
                  <a:t>20</a:t>
                </a:r>
                <a:r>
                  <a:rPr kumimoji="0" lang="en-US" sz="2800" b="1" i="0" u="none" strike="noStrike" kern="1200" cap="none" spc="0" normalizeH="0" baseline="0" noProof="0">
                    <a:ln>
                      <a:noFill/>
                    </a:ln>
                    <a:gradFill>
                      <a:gsLst>
                        <a:gs pos="83000">
                          <a:srgbClr val="D74119"/>
                        </a:gs>
                        <a:gs pos="100000">
                          <a:srgbClr val="D74119"/>
                        </a:gs>
                      </a:gsLst>
                      <a:lin ang="5400000" scaled="1"/>
                    </a:gradFill>
                    <a:effectLst/>
                    <a:uLnTx/>
                    <a:uFillTx/>
                    <a:latin typeface="Segoe UI"/>
                    <a:ea typeface="+mn-ea"/>
                    <a:cs typeface="+mn-cs"/>
                  </a:rPr>
                  <a:t>%</a:t>
                </a:r>
                <a:endParaRPr kumimoji="0" lang="en-US" sz="5400" b="1" i="0" u="none" strike="noStrike" kern="1200" cap="none" spc="0" normalizeH="0" baseline="0" noProof="0">
                  <a:ln>
                    <a:noFill/>
                  </a:ln>
                  <a:gradFill>
                    <a:gsLst>
                      <a:gs pos="83000">
                        <a:srgbClr val="D74119"/>
                      </a:gs>
                      <a:gs pos="100000">
                        <a:srgbClr val="D74119"/>
                      </a:gs>
                    </a:gsLst>
                    <a:lin ang="5400000" scaled="1"/>
                  </a:gradFill>
                  <a:effectLst/>
                  <a:uLnTx/>
                  <a:uFillTx/>
                  <a:latin typeface="Segoe UI"/>
                  <a:ea typeface="+mn-ea"/>
                  <a:cs typeface="+mn-cs"/>
                </a:endParaRPr>
              </a:p>
            </p:txBody>
          </p:sp>
          <p:sp>
            <p:nvSpPr>
              <p:cNvPr id="69" name="TextBox 68">
                <a:extLst>
                  <a:ext uri="{FF2B5EF4-FFF2-40B4-BE49-F238E27FC236}">
                    <a16:creationId xmlns:a16="http://schemas.microsoft.com/office/drawing/2014/main" id="{C8F817E1-4E8D-4346-BAC3-32187F74B924}"/>
                  </a:ext>
                </a:extLst>
              </p:cNvPr>
              <p:cNvSpPr txBox="1"/>
              <p:nvPr/>
            </p:nvSpPr>
            <p:spPr>
              <a:xfrm>
                <a:off x="7713529" y="2195994"/>
                <a:ext cx="1325562" cy="646331"/>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w="139700">
                      <a:noFill/>
                    </a:ln>
                    <a:gradFill>
                      <a:gsLst>
                        <a:gs pos="66000">
                          <a:srgbClr val="FFFFFF"/>
                        </a:gs>
                        <a:gs pos="100000">
                          <a:srgbClr val="FFFFFF"/>
                        </a:gs>
                      </a:gsLst>
                      <a:lin ang="0" scaled="1"/>
                    </a:gradFill>
                    <a:effectLst/>
                    <a:uLnTx/>
                    <a:uFillTx/>
                    <a:latin typeface="Segoe UI" panose="020B0502040204020203" pitchFamily="34" charset="0"/>
                    <a:ea typeface="+mn-ea"/>
                    <a:cs typeface="Segoe UI" panose="020B0502040204020203" pitchFamily="34" charset="0"/>
                  </a:rPr>
                  <a:t>Phish emails users click on within 5 mins</a:t>
                </a:r>
                <a:r>
                  <a:rPr kumimoji="0" lang="en-US" sz="1400" b="0" i="0" u="none" strike="noStrike" kern="1200" cap="none" spc="0" normalizeH="0" baseline="30000" noProof="0">
                    <a:ln w="139700">
                      <a:noFill/>
                    </a:ln>
                    <a:gradFill>
                      <a:gsLst>
                        <a:gs pos="66000">
                          <a:srgbClr val="FFFFFF"/>
                        </a:gs>
                        <a:gs pos="100000">
                          <a:srgbClr val="FFFFFF"/>
                        </a:gs>
                      </a:gsLst>
                      <a:lin ang="0" scaled="1"/>
                    </a:gradFill>
                    <a:effectLst/>
                    <a:uLnTx/>
                    <a:uFillTx/>
                    <a:latin typeface="Segoe UI" panose="020B0502040204020203" pitchFamily="34" charset="0"/>
                    <a:ea typeface="+mn-ea"/>
                    <a:cs typeface="Segoe UI" panose="020B0502040204020203" pitchFamily="34" charset="0"/>
                  </a:rPr>
                  <a:t>4</a:t>
                </a:r>
              </a:p>
            </p:txBody>
          </p:sp>
          <p:sp>
            <p:nvSpPr>
              <p:cNvPr id="57" name="Oval 56">
                <a:extLst>
                  <a:ext uri="{FF2B5EF4-FFF2-40B4-BE49-F238E27FC236}">
                    <a16:creationId xmlns:a16="http://schemas.microsoft.com/office/drawing/2014/main" id="{255C9A1C-AA30-490E-ACAE-B27A7FD16307}"/>
                  </a:ext>
                </a:extLst>
              </p:cNvPr>
              <p:cNvSpPr/>
              <p:nvPr/>
            </p:nvSpPr>
            <p:spPr bwMode="auto">
              <a:xfrm>
                <a:off x="7975629" y="3022104"/>
                <a:ext cx="801363" cy="801363"/>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31" name="Group 4">
                <a:extLst>
                  <a:ext uri="{FF2B5EF4-FFF2-40B4-BE49-F238E27FC236}">
                    <a16:creationId xmlns:a16="http://schemas.microsoft.com/office/drawing/2014/main" id="{161763B5-B7A3-4178-8168-0C89FCB06BC3}"/>
                  </a:ext>
                </a:extLst>
              </p:cNvPr>
              <p:cNvGrpSpPr>
                <a:grpSpLocks noChangeAspect="1"/>
              </p:cNvGrpSpPr>
              <p:nvPr/>
            </p:nvGrpSpPr>
            <p:grpSpPr bwMode="auto">
              <a:xfrm>
                <a:off x="8204066" y="3210425"/>
                <a:ext cx="344488" cy="368300"/>
                <a:chOff x="5154" y="2665"/>
                <a:chExt cx="217" cy="232"/>
              </a:xfrm>
              <a:solidFill>
                <a:schemeClr val="bg1"/>
              </a:solidFill>
            </p:grpSpPr>
            <p:sp>
              <p:nvSpPr>
                <p:cNvPr id="94" name="Freeform 5">
                  <a:extLst>
                    <a:ext uri="{FF2B5EF4-FFF2-40B4-BE49-F238E27FC236}">
                      <a16:creationId xmlns:a16="http://schemas.microsoft.com/office/drawing/2014/main" id="{CD5E4C69-57D7-44F6-96EC-6FCF3B5C1A84}"/>
                    </a:ext>
                  </a:extLst>
                </p:cNvPr>
                <p:cNvSpPr>
                  <a:spLocks/>
                </p:cNvSpPr>
                <p:nvPr/>
              </p:nvSpPr>
              <p:spPr bwMode="auto">
                <a:xfrm>
                  <a:off x="5154" y="2665"/>
                  <a:ext cx="75" cy="120"/>
                </a:xfrm>
                <a:custGeom>
                  <a:avLst/>
                  <a:gdLst>
                    <a:gd name="T0" fmla="*/ 89 w 120"/>
                    <a:gd name="T1" fmla="*/ 182 h 193"/>
                    <a:gd name="T2" fmla="*/ 89 w 120"/>
                    <a:gd name="T3" fmla="*/ 182 h 193"/>
                    <a:gd name="T4" fmla="*/ 61 w 120"/>
                    <a:gd name="T5" fmla="*/ 120 h 193"/>
                    <a:gd name="T6" fmla="*/ 120 w 120"/>
                    <a:gd name="T7" fmla="*/ 120 h 193"/>
                    <a:gd name="T8" fmla="*/ 0 w 120"/>
                    <a:gd name="T9" fmla="*/ 0 h 193"/>
                    <a:gd name="T10" fmla="*/ 0 w 120"/>
                    <a:gd name="T11" fmla="*/ 168 h 193"/>
                    <a:gd name="T12" fmla="*/ 37 w 120"/>
                    <a:gd name="T13" fmla="*/ 131 h 193"/>
                    <a:gd name="T14" fmla="*/ 65 w 120"/>
                    <a:gd name="T15" fmla="*/ 193 h 193"/>
                    <a:gd name="T16" fmla="*/ 89 w 120"/>
                    <a:gd name="T17" fmla="*/ 18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93">
                      <a:moveTo>
                        <a:pt x="89" y="182"/>
                      </a:moveTo>
                      <a:lnTo>
                        <a:pt x="89" y="182"/>
                      </a:lnTo>
                      <a:lnTo>
                        <a:pt x="61" y="120"/>
                      </a:lnTo>
                      <a:lnTo>
                        <a:pt x="120" y="120"/>
                      </a:lnTo>
                      <a:lnTo>
                        <a:pt x="0" y="0"/>
                      </a:lnTo>
                      <a:lnTo>
                        <a:pt x="0" y="168"/>
                      </a:lnTo>
                      <a:lnTo>
                        <a:pt x="37" y="131"/>
                      </a:lnTo>
                      <a:lnTo>
                        <a:pt x="65" y="193"/>
                      </a:lnTo>
                      <a:lnTo>
                        <a:pt x="89" y="182"/>
                      </a:lnTo>
                      <a:close/>
                    </a:path>
                  </a:pathLst>
                </a:custGeom>
                <a:solidFill>
                  <a:srgbClr val="D74119"/>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95" name="Freeform 6">
                  <a:extLst>
                    <a:ext uri="{FF2B5EF4-FFF2-40B4-BE49-F238E27FC236}">
                      <a16:creationId xmlns:a16="http://schemas.microsoft.com/office/drawing/2014/main" id="{ED388492-6E73-4804-A9AA-D618DB0F25C2}"/>
                    </a:ext>
                  </a:extLst>
                </p:cNvPr>
                <p:cNvSpPr>
                  <a:spLocks/>
                </p:cNvSpPr>
                <p:nvPr/>
              </p:nvSpPr>
              <p:spPr bwMode="auto">
                <a:xfrm>
                  <a:off x="5190" y="2681"/>
                  <a:ext cx="181" cy="216"/>
                </a:xfrm>
                <a:custGeom>
                  <a:avLst/>
                  <a:gdLst>
                    <a:gd name="T0" fmla="*/ 270 w 291"/>
                    <a:gd name="T1" fmla="*/ 105 h 348"/>
                    <a:gd name="T2" fmla="*/ 270 w 291"/>
                    <a:gd name="T3" fmla="*/ 105 h 348"/>
                    <a:gd name="T4" fmla="*/ 250 w 291"/>
                    <a:gd name="T5" fmla="*/ 125 h 348"/>
                    <a:gd name="T6" fmla="*/ 250 w 291"/>
                    <a:gd name="T7" fmla="*/ 162 h 348"/>
                    <a:gd name="T8" fmla="*/ 237 w 291"/>
                    <a:gd name="T9" fmla="*/ 162 h 348"/>
                    <a:gd name="T10" fmla="*/ 237 w 291"/>
                    <a:gd name="T11" fmla="*/ 96 h 348"/>
                    <a:gd name="T12" fmla="*/ 216 w 291"/>
                    <a:gd name="T13" fmla="*/ 76 h 348"/>
                    <a:gd name="T14" fmla="*/ 196 w 291"/>
                    <a:gd name="T15" fmla="*/ 96 h 348"/>
                    <a:gd name="T16" fmla="*/ 196 w 291"/>
                    <a:gd name="T17" fmla="*/ 162 h 348"/>
                    <a:gd name="T18" fmla="*/ 183 w 291"/>
                    <a:gd name="T19" fmla="*/ 162 h 348"/>
                    <a:gd name="T20" fmla="*/ 183 w 291"/>
                    <a:gd name="T21" fmla="*/ 96 h 348"/>
                    <a:gd name="T22" fmla="*/ 163 w 291"/>
                    <a:gd name="T23" fmla="*/ 76 h 348"/>
                    <a:gd name="T24" fmla="*/ 143 w 291"/>
                    <a:gd name="T25" fmla="*/ 96 h 348"/>
                    <a:gd name="T26" fmla="*/ 143 w 291"/>
                    <a:gd name="T27" fmla="*/ 162 h 348"/>
                    <a:gd name="T28" fmla="*/ 130 w 291"/>
                    <a:gd name="T29" fmla="*/ 162 h 348"/>
                    <a:gd name="T30" fmla="*/ 130 w 291"/>
                    <a:gd name="T31" fmla="*/ 20 h 348"/>
                    <a:gd name="T32" fmla="*/ 110 w 291"/>
                    <a:gd name="T33" fmla="*/ 0 h 348"/>
                    <a:gd name="T34" fmla="*/ 90 w 291"/>
                    <a:gd name="T35" fmla="*/ 20 h 348"/>
                    <a:gd name="T36" fmla="*/ 90 w 291"/>
                    <a:gd name="T37" fmla="*/ 162 h 348"/>
                    <a:gd name="T38" fmla="*/ 90 w 291"/>
                    <a:gd name="T39" fmla="*/ 214 h 348"/>
                    <a:gd name="T40" fmla="*/ 44 w 291"/>
                    <a:gd name="T41" fmla="*/ 195 h 348"/>
                    <a:gd name="T42" fmla="*/ 7 w 291"/>
                    <a:gd name="T43" fmla="*/ 197 h 348"/>
                    <a:gd name="T44" fmla="*/ 8 w 291"/>
                    <a:gd name="T45" fmla="*/ 216 h 348"/>
                    <a:gd name="T46" fmla="*/ 118 w 291"/>
                    <a:gd name="T47" fmla="*/ 326 h 348"/>
                    <a:gd name="T48" fmla="*/ 204 w 291"/>
                    <a:gd name="T49" fmla="*/ 342 h 348"/>
                    <a:gd name="T50" fmla="*/ 290 w 291"/>
                    <a:gd name="T51" fmla="*/ 277 h 348"/>
                    <a:gd name="T52" fmla="*/ 290 w 291"/>
                    <a:gd name="T53" fmla="*/ 164 h 348"/>
                    <a:gd name="T54" fmla="*/ 290 w 291"/>
                    <a:gd name="T55" fmla="*/ 162 h 348"/>
                    <a:gd name="T56" fmla="*/ 290 w 291"/>
                    <a:gd name="T57" fmla="*/ 125 h 348"/>
                    <a:gd name="T58" fmla="*/ 270 w 291"/>
                    <a:gd name="T59" fmla="*/ 105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1" h="348">
                      <a:moveTo>
                        <a:pt x="270" y="105"/>
                      </a:moveTo>
                      <a:lnTo>
                        <a:pt x="270" y="105"/>
                      </a:lnTo>
                      <a:cubicBezTo>
                        <a:pt x="259" y="105"/>
                        <a:pt x="250" y="114"/>
                        <a:pt x="250" y="125"/>
                      </a:cubicBezTo>
                      <a:lnTo>
                        <a:pt x="250" y="162"/>
                      </a:lnTo>
                      <a:lnTo>
                        <a:pt x="237" y="162"/>
                      </a:lnTo>
                      <a:lnTo>
                        <a:pt x="237" y="96"/>
                      </a:lnTo>
                      <a:cubicBezTo>
                        <a:pt x="237" y="85"/>
                        <a:pt x="228" y="76"/>
                        <a:pt x="216" y="76"/>
                      </a:cubicBezTo>
                      <a:cubicBezTo>
                        <a:pt x="205" y="76"/>
                        <a:pt x="196" y="85"/>
                        <a:pt x="196" y="96"/>
                      </a:cubicBezTo>
                      <a:lnTo>
                        <a:pt x="196" y="162"/>
                      </a:lnTo>
                      <a:lnTo>
                        <a:pt x="183" y="162"/>
                      </a:lnTo>
                      <a:lnTo>
                        <a:pt x="183" y="96"/>
                      </a:lnTo>
                      <a:cubicBezTo>
                        <a:pt x="183" y="85"/>
                        <a:pt x="174" y="76"/>
                        <a:pt x="163" y="76"/>
                      </a:cubicBezTo>
                      <a:cubicBezTo>
                        <a:pt x="152" y="76"/>
                        <a:pt x="143" y="85"/>
                        <a:pt x="143" y="96"/>
                      </a:cubicBezTo>
                      <a:lnTo>
                        <a:pt x="143" y="162"/>
                      </a:lnTo>
                      <a:lnTo>
                        <a:pt x="130" y="162"/>
                      </a:lnTo>
                      <a:lnTo>
                        <a:pt x="130" y="20"/>
                      </a:lnTo>
                      <a:cubicBezTo>
                        <a:pt x="130" y="9"/>
                        <a:pt x="121" y="0"/>
                        <a:pt x="110" y="0"/>
                      </a:cubicBezTo>
                      <a:cubicBezTo>
                        <a:pt x="98" y="0"/>
                        <a:pt x="90" y="9"/>
                        <a:pt x="90" y="20"/>
                      </a:cubicBezTo>
                      <a:lnTo>
                        <a:pt x="90" y="162"/>
                      </a:lnTo>
                      <a:lnTo>
                        <a:pt x="90" y="214"/>
                      </a:lnTo>
                      <a:lnTo>
                        <a:pt x="44" y="195"/>
                      </a:lnTo>
                      <a:cubicBezTo>
                        <a:pt x="44" y="195"/>
                        <a:pt x="15" y="185"/>
                        <a:pt x="7" y="197"/>
                      </a:cubicBezTo>
                      <a:cubicBezTo>
                        <a:pt x="0" y="209"/>
                        <a:pt x="8" y="216"/>
                        <a:pt x="8" y="216"/>
                      </a:cubicBezTo>
                      <a:lnTo>
                        <a:pt x="118" y="326"/>
                      </a:lnTo>
                      <a:cubicBezTo>
                        <a:pt x="145" y="348"/>
                        <a:pt x="204" y="342"/>
                        <a:pt x="204" y="342"/>
                      </a:cubicBezTo>
                      <a:cubicBezTo>
                        <a:pt x="291" y="333"/>
                        <a:pt x="290" y="277"/>
                        <a:pt x="290" y="277"/>
                      </a:cubicBezTo>
                      <a:lnTo>
                        <a:pt x="290" y="164"/>
                      </a:lnTo>
                      <a:lnTo>
                        <a:pt x="290" y="162"/>
                      </a:lnTo>
                      <a:lnTo>
                        <a:pt x="290" y="125"/>
                      </a:lnTo>
                      <a:cubicBezTo>
                        <a:pt x="290" y="114"/>
                        <a:pt x="281" y="105"/>
                        <a:pt x="270" y="10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cxnSp>
          <p:nvCxnSpPr>
            <p:cNvPr id="67" name="Straight Connector 66">
              <a:extLst>
                <a:ext uri="{FF2B5EF4-FFF2-40B4-BE49-F238E27FC236}">
                  <a16:creationId xmlns:a16="http://schemas.microsoft.com/office/drawing/2014/main" id="{001A19CA-88BC-4BBE-B7B7-51FB5D933D62}"/>
                </a:ext>
              </a:extLst>
            </p:cNvPr>
            <p:cNvCxnSpPr>
              <a:cxnSpLocks/>
              <a:stCxn id="57" idx="4"/>
            </p:cNvCxnSpPr>
            <p:nvPr/>
          </p:nvCxnSpPr>
          <p:spPr>
            <a:xfrm>
              <a:off x="8376311" y="3823467"/>
              <a:ext cx="0" cy="730670"/>
            </a:xfrm>
            <a:prstGeom prst="line">
              <a:avLst/>
            </a:prstGeom>
            <a:ln>
              <a:solidFill>
                <a:srgbClr val="D74119"/>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3" name="Group 22">
            <a:extLst>
              <a:ext uri="{FF2B5EF4-FFF2-40B4-BE49-F238E27FC236}">
                <a16:creationId xmlns:a16="http://schemas.microsoft.com/office/drawing/2014/main" id="{800C4B41-30CA-491F-8654-426B7CD1A114}"/>
              </a:ext>
            </a:extLst>
          </p:cNvPr>
          <p:cNvGrpSpPr/>
          <p:nvPr/>
        </p:nvGrpSpPr>
        <p:grpSpPr>
          <a:xfrm>
            <a:off x="3829343" y="1714406"/>
            <a:ext cx="2104322" cy="2941715"/>
            <a:chOff x="2748036" y="1612422"/>
            <a:chExt cx="2104322" cy="2941715"/>
          </a:xfrm>
        </p:grpSpPr>
        <p:sp>
          <p:nvSpPr>
            <p:cNvPr id="45" name="TextBox 44">
              <a:extLst>
                <a:ext uri="{FF2B5EF4-FFF2-40B4-BE49-F238E27FC236}">
                  <a16:creationId xmlns:a16="http://schemas.microsoft.com/office/drawing/2014/main" id="{97D15D6F-F14B-E94F-82EC-6D6CFF96F4CC}"/>
                </a:ext>
              </a:extLst>
            </p:cNvPr>
            <p:cNvSpPr txBox="1"/>
            <p:nvPr/>
          </p:nvSpPr>
          <p:spPr>
            <a:xfrm>
              <a:off x="2748036" y="1612422"/>
              <a:ext cx="2104322" cy="67710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gradFill>
                    <a:gsLst>
                      <a:gs pos="83000">
                        <a:srgbClr val="D74119"/>
                      </a:gs>
                      <a:gs pos="100000">
                        <a:srgbClr val="D74119"/>
                      </a:gs>
                    </a:gsLst>
                    <a:lin ang="5400000" scaled="1"/>
                  </a:gradFill>
                  <a:effectLst/>
                  <a:uLnTx/>
                  <a:uFillTx/>
                  <a:latin typeface="Segoe UI"/>
                  <a:ea typeface="+mn-ea"/>
                  <a:cs typeface="+mn-cs"/>
                </a:rPr>
                <a:t>280</a:t>
              </a:r>
              <a:r>
                <a:rPr kumimoji="0" lang="en-US" sz="2000" b="1" i="0" u="none" strike="noStrike" kern="1200" cap="none" spc="0" normalizeH="0" baseline="0" noProof="0" dirty="0">
                  <a:ln>
                    <a:noFill/>
                  </a:ln>
                  <a:gradFill>
                    <a:gsLst>
                      <a:gs pos="83000">
                        <a:srgbClr val="D74119"/>
                      </a:gs>
                      <a:gs pos="100000">
                        <a:srgbClr val="D74119"/>
                      </a:gs>
                    </a:gsLst>
                    <a:lin ang="5400000" scaled="1"/>
                  </a:gradFill>
                  <a:effectLst/>
                  <a:uLnTx/>
                  <a:uFillTx/>
                  <a:latin typeface="Segoe UI"/>
                  <a:ea typeface="+mn-ea"/>
                  <a:cs typeface="+mn-cs"/>
                </a:rPr>
                <a:t> </a:t>
              </a:r>
              <a:r>
                <a:rPr kumimoji="0" lang="en-US" sz="2800" b="1" i="0" u="none" strike="noStrike" kern="1200" cap="none" spc="0" normalizeH="0" baseline="0" noProof="0" dirty="0">
                  <a:ln>
                    <a:noFill/>
                  </a:ln>
                  <a:gradFill>
                    <a:gsLst>
                      <a:gs pos="83000">
                        <a:srgbClr val="D74119"/>
                      </a:gs>
                      <a:gs pos="100000">
                        <a:srgbClr val="D74119"/>
                      </a:gs>
                    </a:gsLst>
                    <a:lin ang="5400000" scaled="1"/>
                  </a:gradFill>
                  <a:effectLst/>
                  <a:uLnTx/>
                  <a:uFillTx/>
                  <a:latin typeface="Segoe UI"/>
                  <a:ea typeface="+mn-ea"/>
                  <a:cs typeface="+mn-cs"/>
                </a:rPr>
                <a:t>days</a:t>
              </a:r>
            </a:p>
          </p:txBody>
        </p:sp>
        <p:sp>
          <p:nvSpPr>
            <p:cNvPr id="46" name="TextBox 45">
              <a:extLst>
                <a:ext uri="{FF2B5EF4-FFF2-40B4-BE49-F238E27FC236}">
                  <a16:creationId xmlns:a16="http://schemas.microsoft.com/office/drawing/2014/main" id="{72EC69F2-5039-4C47-B939-1437E825D810}"/>
                </a:ext>
              </a:extLst>
            </p:cNvPr>
            <p:cNvSpPr txBox="1"/>
            <p:nvPr/>
          </p:nvSpPr>
          <p:spPr>
            <a:xfrm>
              <a:off x="3023402" y="2278798"/>
              <a:ext cx="1553591" cy="64633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w="139700">
                    <a:noFill/>
                  </a:ln>
                  <a:gradFill>
                    <a:gsLst>
                      <a:gs pos="66000">
                        <a:srgbClr val="FFFFFF"/>
                      </a:gs>
                      <a:gs pos="100000">
                        <a:srgbClr val="FFFFFF"/>
                      </a:gs>
                    </a:gsLst>
                    <a:lin ang="0" scaled="1"/>
                  </a:gradFill>
                  <a:effectLst/>
                  <a:uLnTx/>
                  <a:uFillTx/>
                  <a:latin typeface="Segoe UI" panose="020B0502040204020203" pitchFamily="34" charset="0"/>
                  <a:ea typeface="+mn-ea"/>
                  <a:cs typeface="Segoe UI" panose="020B0502040204020203" pitchFamily="34" charset="0"/>
                </a:rPr>
                <a:t>Average time </a:t>
              </a:r>
              <a:br>
                <a:rPr kumimoji="0" lang="en-US" sz="1400" b="0" i="0" u="none" strike="noStrike" kern="1200" cap="none" spc="0" normalizeH="0" baseline="0" noProof="0">
                  <a:ln w="139700">
                    <a:noFill/>
                  </a:ln>
                  <a:gradFill>
                    <a:gsLst>
                      <a:gs pos="66000">
                        <a:srgbClr val="FFFFFF"/>
                      </a:gs>
                      <a:gs pos="100000">
                        <a:srgbClr val="FFFFFF"/>
                      </a:gs>
                    </a:gsLst>
                    <a:lin ang="0" scaled="1"/>
                  </a:gradFill>
                  <a:effectLst/>
                  <a:uLnTx/>
                  <a:uFillTx/>
                  <a:latin typeface="Segoe UI" panose="020B0502040204020203" pitchFamily="34" charset="0"/>
                  <a:ea typeface="+mn-ea"/>
                  <a:cs typeface="Segoe UI" panose="020B0502040204020203" pitchFamily="34" charset="0"/>
                </a:rPr>
              </a:br>
              <a:r>
                <a:rPr kumimoji="0" lang="en-US" sz="1400" b="0" i="0" u="none" strike="noStrike" kern="1200" cap="none" spc="0" normalizeH="0" baseline="0" noProof="0">
                  <a:ln w="139700">
                    <a:noFill/>
                  </a:ln>
                  <a:gradFill>
                    <a:gsLst>
                      <a:gs pos="66000">
                        <a:srgbClr val="FFFFFF"/>
                      </a:gs>
                      <a:gs pos="100000">
                        <a:srgbClr val="FFFFFF"/>
                      </a:gs>
                    </a:gsLst>
                    <a:lin ang="0" scaled="1"/>
                  </a:gradFill>
                  <a:effectLst/>
                  <a:uLnTx/>
                  <a:uFillTx/>
                  <a:latin typeface="Segoe UI" panose="020B0502040204020203" pitchFamily="34" charset="0"/>
                  <a:ea typeface="+mn-ea"/>
                  <a:cs typeface="Segoe UI" panose="020B0502040204020203" pitchFamily="34" charset="0"/>
                </a:rPr>
                <a:t>to identify and contain a breach</a:t>
              </a:r>
              <a:r>
                <a:rPr kumimoji="0" lang="en-US" sz="1400" b="0" i="0" u="none" strike="noStrike" kern="1200" cap="none" spc="0" normalizeH="0" baseline="30000" noProof="0">
                  <a:ln w="139700">
                    <a:noFill/>
                  </a:ln>
                  <a:gradFill>
                    <a:gsLst>
                      <a:gs pos="66000">
                        <a:srgbClr val="FFFFFF"/>
                      </a:gs>
                      <a:gs pos="100000">
                        <a:srgbClr val="FFFFFF"/>
                      </a:gs>
                    </a:gsLst>
                    <a:lin ang="0" scaled="1"/>
                  </a:gradFill>
                  <a:effectLst/>
                  <a:uLnTx/>
                  <a:uFillTx/>
                  <a:latin typeface="Segoe UI" panose="020B0502040204020203" pitchFamily="34" charset="0"/>
                  <a:ea typeface="+mn-ea"/>
                  <a:cs typeface="Segoe UI" panose="020B0502040204020203" pitchFamily="34" charset="0"/>
                </a:rPr>
                <a:t>2</a:t>
              </a:r>
            </a:p>
          </p:txBody>
        </p:sp>
        <p:cxnSp>
          <p:nvCxnSpPr>
            <p:cNvPr id="65" name="Straight Connector 64">
              <a:extLst>
                <a:ext uri="{FF2B5EF4-FFF2-40B4-BE49-F238E27FC236}">
                  <a16:creationId xmlns:a16="http://schemas.microsoft.com/office/drawing/2014/main" id="{76889D1C-CD30-4D3F-8776-E92BC2C8C212}"/>
                </a:ext>
              </a:extLst>
            </p:cNvPr>
            <p:cNvCxnSpPr>
              <a:cxnSpLocks/>
            </p:cNvCxnSpPr>
            <p:nvPr/>
          </p:nvCxnSpPr>
          <p:spPr>
            <a:xfrm>
              <a:off x="3800197" y="3686783"/>
              <a:ext cx="0" cy="867354"/>
            </a:xfrm>
            <a:prstGeom prst="line">
              <a:avLst/>
            </a:prstGeom>
            <a:ln>
              <a:solidFill>
                <a:srgbClr val="D74119"/>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7B8996B2-29C6-4547-9785-F89797420BCB}"/>
                </a:ext>
              </a:extLst>
            </p:cNvPr>
            <p:cNvGrpSpPr/>
            <p:nvPr/>
          </p:nvGrpSpPr>
          <p:grpSpPr>
            <a:xfrm>
              <a:off x="3399516" y="3022104"/>
              <a:ext cx="801363" cy="801363"/>
              <a:chOff x="3736610" y="3453488"/>
              <a:chExt cx="801363" cy="801363"/>
            </a:xfrm>
          </p:grpSpPr>
          <p:sp>
            <p:nvSpPr>
              <p:cNvPr id="58" name="Oval 57">
                <a:extLst>
                  <a:ext uri="{FF2B5EF4-FFF2-40B4-BE49-F238E27FC236}">
                    <a16:creationId xmlns:a16="http://schemas.microsoft.com/office/drawing/2014/main" id="{5F257B3F-DF7F-4B68-AAD0-1F8290C2B526}"/>
                  </a:ext>
                </a:extLst>
              </p:cNvPr>
              <p:cNvSpPr/>
              <p:nvPr/>
            </p:nvSpPr>
            <p:spPr bwMode="auto">
              <a:xfrm>
                <a:off x="3736610" y="3453488"/>
                <a:ext cx="801363" cy="801363"/>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02" name="Group 16">
                <a:extLst>
                  <a:ext uri="{FF2B5EF4-FFF2-40B4-BE49-F238E27FC236}">
                    <a16:creationId xmlns:a16="http://schemas.microsoft.com/office/drawing/2014/main" id="{5ED9ACD8-8783-44CC-860C-2F927B334C2E}"/>
                  </a:ext>
                </a:extLst>
              </p:cNvPr>
              <p:cNvGrpSpPr>
                <a:grpSpLocks noChangeAspect="1"/>
              </p:cNvGrpSpPr>
              <p:nvPr/>
            </p:nvGrpSpPr>
            <p:grpSpPr bwMode="auto">
              <a:xfrm>
                <a:off x="3994416" y="3662875"/>
                <a:ext cx="285750" cy="382588"/>
                <a:chOff x="2268" y="2635"/>
                <a:chExt cx="180" cy="241"/>
              </a:xfrm>
              <a:solidFill>
                <a:schemeClr val="bg1"/>
              </a:solidFill>
            </p:grpSpPr>
            <p:sp>
              <p:nvSpPr>
                <p:cNvPr id="104" name="Freeform 17">
                  <a:extLst>
                    <a:ext uri="{FF2B5EF4-FFF2-40B4-BE49-F238E27FC236}">
                      <a16:creationId xmlns:a16="http://schemas.microsoft.com/office/drawing/2014/main" id="{026EA154-DD0A-4D3E-945F-4F468613A273}"/>
                    </a:ext>
                  </a:extLst>
                </p:cNvPr>
                <p:cNvSpPr>
                  <a:spLocks/>
                </p:cNvSpPr>
                <p:nvPr/>
              </p:nvSpPr>
              <p:spPr bwMode="auto">
                <a:xfrm>
                  <a:off x="2268" y="2635"/>
                  <a:ext cx="180" cy="241"/>
                </a:xfrm>
                <a:custGeom>
                  <a:avLst/>
                  <a:gdLst>
                    <a:gd name="T0" fmla="*/ 133 w 240"/>
                    <a:gd name="T1" fmla="*/ 160 h 320"/>
                    <a:gd name="T2" fmla="*/ 133 w 240"/>
                    <a:gd name="T3" fmla="*/ 160 h 320"/>
                    <a:gd name="T4" fmla="*/ 142 w 240"/>
                    <a:gd name="T5" fmla="*/ 131 h 320"/>
                    <a:gd name="T6" fmla="*/ 166 w 240"/>
                    <a:gd name="T7" fmla="*/ 111 h 320"/>
                    <a:gd name="T8" fmla="*/ 178 w 240"/>
                    <a:gd name="T9" fmla="*/ 105 h 320"/>
                    <a:gd name="T10" fmla="*/ 189 w 240"/>
                    <a:gd name="T11" fmla="*/ 98 h 320"/>
                    <a:gd name="T12" fmla="*/ 210 w 240"/>
                    <a:gd name="T13" fmla="*/ 79 h 320"/>
                    <a:gd name="T14" fmla="*/ 226 w 240"/>
                    <a:gd name="T15" fmla="*/ 55 h 320"/>
                    <a:gd name="T16" fmla="*/ 236 w 240"/>
                    <a:gd name="T17" fmla="*/ 29 h 320"/>
                    <a:gd name="T18" fmla="*/ 240 w 240"/>
                    <a:gd name="T19" fmla="*/ 0 h 320"/>
                    <a:gd name="T20" fmla="*/ 0 w 240"/>
                    <a:gd name="T21" fmla="*/ 0 h 320"/>
                    <a:gd name="T22" fmla="*/ 3 w 240"/>
                    <a:gd name="T23" fmla="*/ 29 h 320"/>
                    <a:gd name="T24" fmla="*/ 13 w 240"/>
                    <a:gd name="T25" fmla="*/ 55 h 320"/>
                    <a:gd name="T26" fmla="*/ 29 w 240"/>
                    <a:gd name="T27" fmla="*/ 79 h 320"/>
                    <a:gd name="T28" fmla="*/ 51 w 240"/>
                    <a:gd name="T29" fmla="*/ 98 h 320"/>
                    <a:gd name="T30" fmla="*/ 62 w 240"/>
                    <a:gd name="T31" fmla="*/ 105 h 320"/>
                    <a:gd name="T32" fmla="*/ 74 w 240"/>
                    <a:gd name="T33" fmla="*/ 111 h 320"/>
                    <a:gd name="T34" fmla="*/ 98 w 240"/>
                    <a:gd name="T35" fmla="*/ 131 h 320"/>
                    <a:gd name="T36" fmla="*/ 106 w 240"/>
                    <a:gd name="T37" fmla="*/ 160 h 320"/>
                    <a:gd name="T38" fmla="*/ 98 w 240"/>
                    <a:gd name="T39" fmla="*/ 190 h 320"/>
                    <a:gd name="T40" fmla="*/ 74 w 240"/>
                    <a:gd name="T41" fmla="*/ 210 h 320"/>
                    <a:gd name="T42" fmla="*/ 62 w 240"/>
                    <a:gd name="T43" fmla="*/ 215 h 320"/>
                    <a:gd name="T44" fmla="*/ 51 w 240"/>
                    <a:gd name="T45" fmla="*/ 222 h 320"/>
                    <a:gd name="T46" fmla="*/ 29 w 240"/>
                    <a:gd name="T47" fmla="*/ 241 h 320"/>
                    <a:gd name="T48" fmla="*/ 13 w 240"/>
                    <a:gd name="T49" fmla="*/ 265 h 320"/>
                    <a:gd name="T50" fmla="*/ 3 w 240"/>
                    <a:gd name="T51" fmla="*/ 292 h 320"/>
                    <a:gd name="T52" fmla="*/ 0 w 240"/>
                    <a:gd name="T53" fmla="*/ 320 h 320"/>
                    <a:gd name="T54" fmla="*/ 240 w 240"/>
                    <a:gd name="T55" fmla="*/ 320 h 320"/>
                    <a:gd name="T56" fmla="*/ 236 w 240"/>
                    <a:gd name="T57" fmla="*/ 292 h 320"/>
                    <a:gd name="T58" fmla="*/ 226 w 240"/>
                    <a:gd name="T59" fmla="*/ 265 h 320"/>
                    <a:gd name="T60" fmla="*/ 210 w 240"/>
                    <a:gd name="T61" fmla="*/ 241 h 320"/>
                    <a:gd name="T62" fmla="*/ 189 w 240"/>
                    <a:gd name="T63" fmla="*/ 222 h 320"/>
                    <a:gd name="T64" fmla="*/ 178 w 240"/>
                    <a:gd name="T65" fmla="*/ 215 h 320"/>
                    <a:gd name="T66" fmla="*/ 166 w 240"/>
                    <a:gd name="T67" fmla="*/ 210 h 320"/>
                    <a:gd name="T68" fmla="*/ 142 w 240"/>
                    <a:gd name="T69" fmla="*/ 190 h 320"/>
                    <a:gd name="T70" fmla="*/ 133 w 240"/>
                    <a:gd name="T71" fmla="*/ 16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0" h="320">
                      <a:moveTo>
                        <a:pt x="133" y="160"/>
                      </a:moveTo>
                      <a:lnTo>
                        <a:pt x="133" y="160"/>
                      </a:lnTo>
                      <a:cubicBezTo>
                        <a:pt x="133" y="149"/>
                        <a:pt x="136" y="139"/>
                        <a:pt x="142" y="131"/>
                      </a:cubicBezTo>
                      <a:cubicBezTo>
                        <a:pt x="148" y="122"/>
                        <a:pt x="156" y="116"/>
                        <a:pt x="166" y="111"/>
                      </a:cubicBezTo>
                      <a:cubicBezTo>
                        <a:pt x="170" y="109"/>
                        <a:pt x="174" y="107"/>
                        <a:pt x="178" y="105"/>
                      </a:cubicBezTo>
                      <a:cubicBezTo>
                        <a:pt x="181" y="103"/>
                        <a:pt x="185" y="101"/>
                        <a:pt x="189" y="98"/>
                      </a:cubicBezTo>
                      <a:cubicBezTo>
                        <a:pt x="197" y="93"/>
                        <a:pt x="204" y="86"/>
                        <a:pt x="210" y="79"/>
                      </a:cubicBezTo>
                      <a:cubicBezTo>
                        <a:pt x="217" y="72"/>
                        <a:pt x="222" y="64"/>
                        <a:pt x="226" y="55"/>
                      </a:cubicBezTo>
                      <a:cubicBezTo>
                        <a:pt x="231" y="47"/>
                        <a:pt x="234" y="38"/>
                        <a:pt x="236" y="29"/>
                      </a:cubicBezTo>
                      <a:cubicBezTo>
                        <a:pt x="239" y="19"/>
                        <a:pt x="240" y="10"/>
                        <a:pt x="240" y="0"/>
                      </a:cubicBezTo>
                      <a:lnTo>
                        <a:pt x="0" y="0"/>
                      </a:lnTo>
                      <a:cubicBezTo>
                        <a:pt x="0" y="10"/>
                        <a:pt x="1" y="19"/>
                        <a:pt x="3" y="29"/>
                      </a:cubicBezTo>
                      <a:cubicBezTo>
                        <a:pt x="6" y="38"/>
                        <a:pt x="9" y="47"/>
                        <a:pt x="13" y="55"/>
                      </a:cubicBezTo>
                      <a:cubicBezTo>
                        <a:pt x="18" y="64"/>
                        <a:pt x="23" y="72"/>
                        <a:pt x="29" y="79"/>
                      </a:cubicBezTo>
                      <a:cubicBezTo>
                        <a:pt x="36" y="86"/>
                        <a:pt x="43" y="93"/>
                        <a:pt x="51" y="98"/>
                      </a:cubicBezTo>
                      <a:cubicBezTo>
                        <a:pt x="54" y="101"/>
                        <a:pt x="58" y="103"/>
                        <a:pt x="62" y="105"/>
                      </a:cubicBezTo>
                      <a:cubicBezTo>
                        <a:pt x="66" y="107"/>
                        <a:pt x="70" y="109"/>
                        <a:pt x="74" y="111"/>
                      </a:cubicBezTo>
                      <a:cubicBezTo>
                        <a:pt x="84" y="116"/>
                        <a:pt x="92" y="122"/>
                        <a:pt x="98" y="131"/>
                      </a:cubicBezTo>
                      <a:cubicBezTo>
                        <a:pt x="103" y="139"/>
                        <a:pt x="106" y="149"/>
                        <a:pt x="106" y="160"/>
                      </a:cubicBezTo>
                      <a:cubicBezTo>
                        <a:pt x="106" y="172"/>
                        <a:pt x="103" y="181"/>
                        <a:pt x="98" y="190"/>
                      </a:cubicBezTo>
                      <a:cubicBezTo>
                        <a:pt x="92" y="198"/>
                        <a:pt x="84" y="205"/>
                        <a:pt x="74" y="210"/>
                      </a:cubicBezTo>
                      <a:cubicBezTo>
                        <a:pt x="70" y="212"/>
                        <a:pt x="66" y="213"/>
                        <a:pt x="62" y="215"/>
                      </a:cubicBezTo>
                      <a:cubicBezTo>
                        <a:pt x="58" y="217"/>
                        <a:pt x="54" y="219"/>
                        <a:pt x="51" y="222"/>
                      </a:cubicBezTo>
                      <a:cubicBezTo>
                        <a:pt x="43" y="228"/>
                        <a:pt x="36" y="234"/>
                        <a:pt x="29" y="241"/>
                      </a:cubicBezTo>
                      <a:cubicBezTo>
                        <a:pt x="23" y="249"/>
                        <a:pt x="18" y="256"/>
                        <a:pt x="13" y="265"/>
                      </a:cubicBezTo>
                      <a:cubicBezTo>
                        <a:pt x="9" y="273"/>
                        <a:pt x="6" y="282"/>
                        <a:pt x="3" y="292"/>
                      </a:cubicBezTo>
                      <a:cubicBezTo>
                        <a:pt x="1" y="301"/>
                        <a:pt x="0" y="310"/>
                        <a:pt x="0" y="320"/>
                      </a:cubicBezTo>
                      <a:lnTo>
                        <a:pt x="240" y="320"/>
                      </a:lnTo>
                      <a:cubicBezTo>
                        <a:pt x="240" y="310"/>
                        <a:pt x="239" y="301"/>
                        <a:pt x="236" y="292"/>
                      </a:cubicBezTo>
                      <a:cubicBezTo>
                        <a:pt x="234" y="282"/>
                        <a:pt x="231" y="273"/>
                        <a:pt x="226" y="265"/>
                      </a:cubicBezTo>
                      <a:cubicBezTo>
                        <a:pt x="222" y="256"/>
                        <a:pt x="217" y="249"/>
                        <a:pt x="210" y="241"/>
                      </a:cubicBezTo>
                      <a:cubicBezTo>
                        <a:pt x="204" y="234"/>
                        <a:pt x="197" y="228"/>
                        <a:pt x="189" y="222"/>
                      </a:cubicBezTo>
                      <a:cubicBezTo>
                        <a:pt x="185" y="219"/>
                        <a:pt x="181" y="217"/>
                        <a:pt x="178" y="215"/>
                      </a:cubicBezTo>
                      <a:cubicBezTo>
                        <a:pt x="174" y="213"/>
                        <a:pt x="170" y="212"/>
                        <a:pt x="166" y="210"/>
                      </a:cubicBezTo>
                      <a:cubicBezTo>
                        <a:pt x="156" y="205"/>
                        <a:pt x="148" y="198"/>
                        <a:pt x="142" y="190"/>
                      </a:cubicBezTo>
                      <a:cubicBezTo>
                        <a:pt x="136" y="181"/>
                        <a:pt x="133" y="172"/>
                        <a:pt x="133" y="16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05" name="Freeform 18">
                  <a:extLst>
                    <a:ext uri="{FF2B5EF4-FFF2-40B4-BE49-F238E27FC236}">
                      <a16:creationId xmlns:a16="http://schemas.microsoft.com/office/drawing/2014/main" id="{7744F710-2766-479E-9CDD-0BC0B3009E54}"/>
                    </a:ext>
                  </a:extLst>
                </p:cNvPr>
                <p:cNvSpPr>
                  <a:spLocks/>
                </p:cNvSpPr>
                <p:nvPr/>
              </p:nvSpPr>
              <p:spPr bwMode="auto">
                <a:xfrm>
                  <a:off x="2310" y="2810"/>
                  <a:ext cx="95" cy="47"/>
                </a:xfrm>
                <a:custGeom>
                  <a:avLst/>
                  <a:gdLst>
                    <a:gd name="T0" fmla="*/ 0 w 126"/>
                    <a:gd name="T1" fmla="*/ 63 h 63"/>
                    <a:gd name="T2" fmla="*/ 0 w 126"/>
                    <a:gd name="T3" fmla="*/ 63 h 63"/>
                    <a:gd name="T4" fmla="*/ 63 w 126"/>
                    <a:gd name="T5" fmla="*/ 0 h 63"/>
                    <a:gd name="T6" fmla="*/ 126 w 126"/>
                    <a:gd name="T7" fmla="*/ 63 h 63"/>
                  </a:gdLst>
                  <a:ahLst/>
                  <a:cxnLst>
                    <a:cxn ang="0">
                      <a:pos x="T0" y="T1"/>
                    </a:cxn>
                    <a:cxn ang="0">
                      <a:pos x="T2" y="T3"/>
                    </a:cxn>
                    <a:cxn ang="0">
                      <a:pos x="T4" y="T5"/>
                    </a:cxn>
                    <a:cxn ang="0">
                      <a:pos x="T6" y="T7"/>
                    </a:cxn>
                  </a:cxnLst>
                  <a:rect l="0" t="0" r="r" b="b"/>
                  <a:pathLst>
                    <a:path w="126" h="63">
                      <a:moveTo>
                        <a:pt x="0" y="63"/>
                      </a:moveTo>
                      <a:lnTo>
                        <a:pt x="0" y="63"/>
                      </a:lnTo>
                      <a:cubicBezTo>
                        <a:pt x="0" y="29"/>
                        <a:pt x="28" y="0"/>
                        <a:pt x="63" y="0"/>
                      </a:cubicBezTo>
                      <a:cubicBezTo>
                        <a:pt x="98" y="0"/>
                        <a:pt x="126" y="29"/>
                        <a:pt x="126" y="63"/>
                      </a:cubicBezTo>
                    </a:path>
                  </a:pathLst>
                </a:custGeom>
                <a:solidFill>
                  <a:srgbClr val="D74119"/>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grpSp>
    </p:spTree>
    <p:extLst>
      <p:ext uri="{BB962C8B-B14F-4D97-AF65-F5344CB8AC3E}">
        <p14:creationId xmlns:p14="http://schemas.microsoft.com/office/powerpoint/2010/main" val="653305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par>
                                <p:cTn id="10" presetID="26" presetClass="emph" presetSubtype="0" repeatCount="indefinite" fill="hold" grpId="1" nodeType="withEffect">
                                  <p:stCondLst>
                                    <p:cond delay="0"/>
                                  </p:stCondLst>
                                  <p:endCondLst>
                                    <p:cond evt="onNext" delay="0">
                                      <p:tgtEl>
                                        <p:sldTgt/>
                                      </p:tgtEl>
                                    </p:cond>
                                  </p:endCondLst>
                                  <p:childTnLst>
                                    <p:animEffect transition="out" filter="fade">
                                      <p:cBhvr>
                                        <p:cTn id="11" dur="500" tmFilter="0, 0; .2, .5; .8, .5; 1, 0"/>
                                        <p:tgtEl>
                                          <p:spTgt spid="48"/>
                                        </p:tgtEl>
                                      </p:cBhvr>
                                    </p:animEffect>
                                    <p:animScale>
                                      <p:cBhvr>
                                        <p:cTn id="12" dur="250" autoRev="1" fill="hold"/>
                                        <p:tgtEl>
                                          <p:spTgt spid="48"/>
                                        </p:tgtEl>
                                      </p:cBhvr>
                                      <p:by x="105000" y="105000"/>
                                    </p:animScale>
                                  </p:childTnLst>
                                </p:cTn>
                              </p:par>
                              <p:par>
                                <p:cTn id="13" presetID="22" presetClass="entr" presetSubtype="1"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up)">
                                      <p:cBhvr>
                                        <p:cTn id="15" dur="500"/>
                                        <p:tgtEl>
                                          <p:spTgt spid="27"/>
                                        </p:tgtEl>
                                      </p:cBhvr>
                                    </p:animEffect>
                                  </p:childTnLst>
                                </p:cTn>
                              </p:par>
                            </p:childTnLst>
                          </p:cTn>
                        </p:par>
                        <p:par>
                          <p:cTn id="16" fill="hold">
                            <p:stCondLst>
                              <p:cond delay="500"/>
                            </p:stCondLst>
                            <p:childTnLst>
                              <p:par>
                                <p:cTn id="17" presetID="53" presetClass="entr" presetSubtype="16" fill="hold" grpId="0" nodeType="after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p:cTn id="19" dur="500" fill="hold"/>
                                        <p:tgtEl>
                                          <p:spTgt spid="51"/>
                                        </p:tgtEl>
                                        <p:attrNameLst>
                                          <p:attrName>ppt_w</p:attrName>
                                        </p:attrNameLst>
                                      </p:cBhvr>
                                      <p:tavLst>
                                        <p:tav tm="0">
                                          <p:val>
                                            <p:fltVal val="0"/>
                                          </p:val>
                                        </p:tav>
                                        <p:tav tm="100000">
                                          <p:val>
                                            <p:strVal val="#ppt_w"/>
                                          </p:val>
                                        </p:tav>
                                      </p:tavLst>
                                    </p:anim>
                                    <p:anim calcmode="lin" valueType="num">
                                      <p:cBhvr>
                                        <p:cTn id="20" dur="500" fill="hold"/>
                                        <p:tgtEl>
                                          <p:spTgt spid="51"/>
                                        </p:tgtEl>
                                        <p:attrNameLst>
                                          <p:attrName>ppt_h</p:attrName>
                                        </p:attrNameLst>
                                      </p:cBhvr>
                                      <p:tavLst>
                                        <p:tav tm="0">
                                          <p:val>
                                            <p:fltVal val="0"/>
                                          </p:val>
                                        </p:tav>
                                        <p:tav tm="100000">
                                          <p:val>
                                            <p:strVal val="#ppt_h"/>
                                          </p:val>
                                        </p:tav>
                                      </p:tavLst>
                                    </p:anim>
                                    <p:animEffect transition="in" filter="fade">
                                      <p:cBhvr>
                                        <p:cTn id="21" dur="500"/>
                                        <p:tgtEl>
                                          <p:spTgt spid="51"/>
                                        </p:tgtEl>
                                      </p:cBhvr>
                                    </p:animEffect>
                                  </p:childTnLst>
                                </p:cTn>
                              </p:par>
                              <p:par>
                                <p:cTn id="22" presetID="26" presetClass="emph" presetSubtype="0" repeatCount="indefinite" fill="hold" grpId="1" nodeType="withEffect">
                                  <p:stCondLst>
                                    <p:cond delay="0"/>
                                  </p:stCondLst>
                                  <p:childTnLst>
                                    <p:animEffect transition="out" filter="fade">
                                      <p:cBhvr>
                                        <p:cTn id="23" dur="500" tmFilter="0, 0; .2, .5; .8, .5; 1, 0"/>
                                        <p:tgtEl>
                                          <p:spTgt spid="51"/>
                                        </p:tgtEl>
                                      </p:cBhvr>
                                    </p:animEffect>
                                    <p:animScale>
                                      <p:cBhvr>
                                        <p:cTn id="24" dur="250" autoRev="1" fill="hold"/>
                                        <p:tgtEl>
                                          <p:spTgt spid="51"/>
                                        </p:tgtEl>
                                      </p:cBhvr>
                                      <p:by x="105000" y="105000"/>
                                    </p:animScale>
                                  </p:childTnLst>
                                </p:cTn>
                              </p:par>
                              <p:par>
                                <p:cTn id="25" presetID="2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500"/>
                                        <p:tgtEl>
                                          <p:spTgt spid="23"/>
                                        </p:tgtEl>
                                      </p:cBhvr>
                                    </p:animEffect>
                                  </p:childTnLst>
                                </p:cTn>
                              </p:par>
                            </p:childTnLst>
                          </p:cTn>
                        </p:par>
                        <p:par>
                          <p:cTn id="28" fill="hold">
                            <p:stCondLst>
                              <p:cond delay="1000"/>
                            </p:stCondLst>
                            <p:childTnLst>
                              <p:par>
                                <p:cTn id="29" presetID="53" presetClass="entr" presetSubtype="16"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cBhvr>
                                        <p:cTn id="31" dur="500" fill="hold"/>
                                        <p:tgtEl>
                                          <p:spTgt spid="56"/>
                                        </p:tgtEl>
                                        <p:attrNameLst>
                                          <p:attrName>ppt_w</p:attrName>
                                        </p:attrNameLst>
                                      </p:cBhvr>
                                      <p:tavLst>
                                        <p:tav tm="0">
                                          <p:val>
                                            <p:fltVal val="0"/>
                                          </p:val>
                                        </p:tav>
                                        <p:tav tm="100000">
                                          <p:val>
                                            <p:strVal val="#ppt_w"/>
                                          </p:val>
                                        </p:tav>
                                      </p:tavLst>
                                    </p:anim>
                                    <p:anim calcmode="lin" valueType="num">
                                      <p:cBhvr>
                                        <p:cTn id="32" dur="500" fill="hold"/>
                                        <p:tgtEl>
                                          <p:spTgt spid="56"/>
                                        </p:tgtEl>
                                        <p:attrNameLst>
                                          <p:attrName>ppt_h</p:attrName>
                                        </p:attrNameLst>
                                      </p:cBhvr>
                                      <p:tavLst>
                                        <p:tav tm="0">
                                          <p:val>
                                            <p:fltVal val="0"/>
                                          </p:val>
                                        </p:tav>
                                        <p:tav tm="100000">
                                          <p:val>
                                            <p:strVal val="#ppt_h"/>
                                          </p:val>
                                        </p:tav>
                                      </p:tavLst>
                                    </p:anim>
                                    <p:animEffect transition="in" filter="fade">
                                      <p:cBhvr>
                                        <p:cTn id="33" dur="500"/>
                                        <p:tgtEl>
                                          <p:spTgt spid="56"/>
                                        </p:tgtEl>
                                      </p:cBhvr>
                                    </p:animEffect>
                                  </p:childTnLst>
                                </p:cTn>
                              </p:par>
                              <p:par>
                                <p:cTn id="34" presetID="26" presetClass="emph" presetSubtype="0" repeatCount="indefinite" fill="hold" grpId="1" nodeType="withEffect">
                                  <p:stCondLst>
                                    <p:cond delay="0"/>
                                  </p:stCondLst>
                                  <p:childTnLst>
                                    <p:animEffect transition="out" filter="fade">
                                      <p:cBhvr>
                                        <p:cTn id="35" dur="500" tmFilter="0, 0; .2, .5; .8, .5; 1, 0"/>
                                        <p:tgtEl>
                                          <p:spTgt spid="56"/>
                                        </p:tgtEl>
                                      </p:cBhvr>
                                    </p:animEffect>
                                    <p:animScale>
                                      <p:cBhvr>
                                        <p:cTn id="36" dur="250" autoRev="1" fill="hold"/>
                                        <p:tgtEl>
                                          <p:spTgt spid="56"/>
                                        </p:tgtEl>
                                      </p:cBhvr>
                                      <p:by x="105000" y="105000"/>
                                    </p:animScale>
                                  </p:childTnLst>
                                </p:cTn>
                              </p:par>
                              <p:par>
                                <p:cTn id="37" presetID="22" presetClass="entr" presetSubtype="1" fill="hold"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up)">
                                      <p:cBhvr>
                                        <p:cTn id="39" dur="500"/>
                                        <p:tgtEl>
                                          <p:spTgt spid="24"/>
                                        </p:tgtEl>
                                      </p:cBhvr>
                                    </p:animEffect>
                                  </p:childTnLst>
                                </p:cTn>
                              </p:par>
                            </p:childTnLst>
                          </p:cTn>
                        </p:par>
                        <p:par>
                          <p:cTn id="40" fill="hold">
                            <p:stCondLst>
                              <p:cond delay="1500"/>
                            </p:stCondLst>
                            <p:childTnLst>
                              <p:par>
                                <p:cTn id="41" presetID="53" presetClass="entr" presetSubtype="16" fill="hold" grpId="0" nodeType="afterEffect">
                                  <p:stCondLst>
                                    <p:cond delay="0"/>
                                  </p:stCondLst>
                                  <p:childTnLst>
                                    <p:set>
                                      <p:cBhvr>
                                        <p:cTn id="42" dur="1" fill="hold">
                                          <p:stCondLst>
                                            <p:cond delay="0"/>
                                          </p:stCondLst>
                                        </p:cTn>
                                        <p:tgtEl>
                                          <p:spTgt spid="55"/>
                                        </p:tgtEl>
                                        <p:attrNameLst>
                                          <p:attrName>style.visibility</p:attrName>
                                        </p:attrNameLst>
                                      </p:cBhvr>
                                      <p:to>
                                        <p:strVal val="visible"/>
                                      </p:to>
                                    </p:set>
                                    <p:anim calcmode="lin" valueType="num">
                                      <p:cBhvr>
                                        <p:cTn id="43" dur="500" fill="hold"/>
                                        <p:tgtEl>
                                          <p:spTgt spid="55"/>
                                        </p:tgtEl>
                                        <p:attrNameLst>
                                          <p:attrName>ppt_w</p:attrName>
                                        </p:attrNameLst>
                                      </p:cBhvr>
                                      <p:tavLst>
                                        <p:tav tm="0">
                                          <p:val>
                                            <p:fltVal val="0"/>
                                          </p:val>
                                        </p:tav>
                                        <p:tav tm="100000">
                                          <p:val>
                                            <p:strVal val="#ppt_w"/>
                                          </p:val>
                                        </p:tav>
                                      </p:tavLst>
                                    </p:anim>
                                    <p:anim calcmode="lin" valueType="num">
                                      <p:cBhvr>
                                        <p:cTn id="44" dur="500" fill="hold"/>
                                        <p:tgtEl>
                                          <p:spTgt spid="55"/>
                                        </p:tgtEl>
                                        <p:attrNameLst>
                                          <p:attrName>ppt_h</p:attrName>
                                        </p:attrNameLst>
                                      </p:cBhvr>
                                      <p:tavLst>
                                        <p:tav tm="0">
                                          <p:val>
                                            <p:fltVal val="0"/>
                                          </p:val>
                                        </p:tav>
                                        <p:tav tm="100000">
                                          <p:val>
                                            <p:strVal val="#ppt_h"/>
                                          </p:val>
                                        </p:tav>
                                      </p:tavLst>
                                    </p:anim>
                                    <p:animEffect transition="in" filter="fade">
                                      <p:cBhvr>
                                        <p:cTn id="45" dur="500"/>
                                        <p:tgtEl>
                                          <p:spTgt spid="55"/>
                                        </p:tgtEl>
                                      </p:cBhvr>
                                    </p:animEffect>
                                  </p:childTnLst>
                                </p:cTn>
                              </p:par>
                              <p:par>
                                <p:cTn id="46" presetID="26" presetClass="emph" presetSubtype="0" repeatCount="indefinite" fill="hold" grpId="1" nodeType="withEffect">
                                  <p:stCondLst>
                                    <p:cond delay="0"/>
                                  </p:stCondLst>
                                  <p:childTnLst>
                                    <p:animEffect transition="out" filter="fade">
                                      <p:cBhvr>
                                        <p:cTn id="47" dur="500" tmFilter="0, 0; .2, .5; .8, .5; 1, 0"/>
                                        <p:tgtEl>
                                          <p:spTgt spid="55"/>
                                        </p:tgtEl>
                                      </p:cBhvr>
                                    </p:animEffect>
                                    <p:animScale>
                                      <p:cBhvr>
                                        <p:cTn id="48" dur="250" autoRev="1" fill="hold"/>
                                        <p:tgtEl>
                                          <p:spTgt spid="55"/>
                                        </p:tgtEl>
                                      </p:cBhvr>
                                      <p:by x="105000" y="105000"/>
                                    </p:animScale>
                                  </p:childTnLst>
                                </p:cTn>
                              </p:par>
                              <p:par>
                                <p:cTn id="49" presetID="22" presetClass="entr" presetSubtype="4" fill="hold" nodeType="with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down)">
                                      <p:cBhvr>
                                        <p:cTn id="5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8" grpId="1" animBg="1"/>
      <p:bldP spid="51" grpId="0" animBg="1"/>
      <p:bldP spid="51" grpId="1" animBg="1"/>
      <p:bldP spid="55" grpId="0" animBg="1"/>
      <p:bldP spid="55" grpId="1" animBg="1"/>
      <p:bldP spid="56" grpId="0" animBg="1"/>
      <p:bldP spid="56" grpId="1" animBg="1"/>
    </p:bld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A1AB6D7-8555-4D86-B0EC-A26FB072E689}"/>
              </a:ext>
              <a:ext uri="{C183D7F6-B498-43B3-948B-1728B52AA6E4}">
                <adec:decorative xmlns:adec="http://schemas.microsoft.com/office/drawing/2017/decorative" val="1"/>
              </a:ext>
            </a:extLst>
          </p:cNvPr>
          <p:cNvSpPr/>
          <p:nvPr/>
        </p:nvSpPr>
        <p:spPr bwMode="auto">
          <a:xfrm>
            <a:off x="426424" y="1585445"/>
            <a:ext cx="11336039" cy="1003669"/>
          </a:xfrm>
          <a:prstGeom prst="rect">
            <a:avLst/>
          </a:prstGeom>
          <a:solidFill>
            <a:schemeClr val="bg1"/>
          </a:solidFill>
          <a:ln>
            <a:noFill/>
          </a:ln>
          <a:effectLst>
            <a:outerShdw blurRad="190500" dist="38100" dir="2700000" algn="tl" rotWithShape="0">
              <a:schemeClr val="tx1">
                <a:alpha val="2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175761" numCol="1" spcCol="0" rtlCol="0" fromWordArt="0" anchor="b" anchorCtr="0" forceAA="0" compatLnSpc="1">
            <a:prstTxWarp prst="textNoShape">
              <a:avLst/>
            </a:prstTxWarp>
            <a:noAutofit/>
          </a:bodyPr>
          <a:lstStyle/>
          <a:p>
            <a:pPr marL="0" marR="0" lvl="0" indent="0" algn="ctr" defTabSz="913576" rtl="0" eaLnBrk="1" fontAlgn="base" latinLnBrk="0" hangingPunct="1">
              <a:lnSpc>
                <a:spcPct val="100000"/>
              </a:lnSpc>
              <a:spcBef>
                <a:spcPct val="0"/>
              </a:spcBef>
              <a:spcAft>
                <a:spcPct val="0"/>
              </a:spcAft>
              <a:buClrTx/>
              <a:buSzTx/>
              <a:buFontTx/>
              <a:buNone/>
              <a:tabLst/>
              <a:defRPr/>
            </a:pPr>
            <a:endParaRPr kumimoji="0" lang="en-US" sz="1730" b="0" i="0" u="none" strike="noStrike" kern="1200" cap="none" spc="0" normalizeH="0" baseline="0" noProof="0" err="1">
              <a:ln>
                <a:noFill/>
              </a:ln>
              <a:solidFill>
                <a:srgbClr val="282828"/>
              </a:solidFill>
              <a:effectLst/>
              <a:uLnTx/>
              <a:uFillTx/>
              <a:latin typeface="Segoe UI Semibold" panose="020B0702040204020203" pitchFamily="34" charset="0"/>
              <a:ea typeface="+mn-ea"/>
              <a:cs typeface="Segoe UI Semibold" panose="020B0702040204020203" pitchFamily="34" charset="0"/>
            </a:endParaRPr>
          </a:p>
        </p:txBody>
      </p:sp>
      <p:sp>
        <p:nvSpPr>
          <p:cNvPr id="4" name="Title 3">
            <a:extLst>
              <a:ext uri="{FF2B5EF4-FFF2-40B4-BE49-F238E27FC236}">
                <a16:creationId xmlns:a16="http://schemas.microsoft.com/office/drawing/2014/main" id="{4CA7ACBB-BFC5-44B8-AE7B-AB19EF727DBC}"/>
              </a:ext>
            </a:extLst>
          </p:cNvPr>
          <p:cNvSpPr>
            <a:spLocks noGrp="1"/>
          </p:cNvSpPr>
          <p:nvPr>
            <p:ph type="title"/>
          </p:nvPr>
        </p:nvSpPr>
        <p:spPr>
          <a:xfrm>
            <a:off x="426425" y="440495"/>
            <a:ext cx="11158360" cy="758022"/>
          </a:xfrm>
        </p:spPr>
        <p:txBody>
          <a:bodyPr/>
          <a:lstStyle/>
          <a:p>
            <a:r>
              <a:rPr lang="en-US"/>
              <a:t>Defender for Office 365 protection stack</a:t>
            </a:r>
          </a:p>
        </p:txBody>
      </p:sp>
      <p:cxnSp>
        <p:nvCxnSpPr>
          <p:cNvPr id="8" name="Straight Arrow Connector 7">
            <a:extLst>
              <a:ext uri="{FF2B5EF4-FFF2-40B4-BE49-F238E27FC236}">
                <a16:creationId xmlns:a16="http://schemas.microsoft.com/office/drawing/2014/main" id="{8724430E-1CA0-478F-8D6A-9E42F925DB84}"/>
              </a:ext>
              <a:ext uri="{C183D7F6-B498-43B3-948B-1728B52AA6E4}">
                <adec:decorative xmlns:adec="http://schemas.microsoft.com/office/drawing/2017/decorative" val="1"/>
              </a:ext>
            </a:extLst>
          </p:cNvPr>
          <p:cNvCxnSpPr>
            <a:cxnSpLocks/>
          </p:cNvCxnSpPr>
          <p:nvPr/>
        </p:nvCxnSpPr>
        <p:spPr>
          <a:xfrm>
            <a:off x="6916732" y="1386631"/>
            <a:ext cx="4845731" cy="0"/>
          </a:xfrm>
          <a:prstGeom prst="straightConnector1">
            <a:avLst/>
          </a:prstGeom>
          <a:ln w="19050">
            <a:solidFill>
              <a:schemeClr val="accent1"/>
            </a:solidFill>
            <a:headEnd type="none"/>
            <a:tailEnd type="arrow" w="lg" len="lg"/>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061176C-A048-4890-BB86-70A7691FAF9D}"/>
              </a:ext>
            </a:extLst>
          </p:cNvPr>
          <p:cNvSpPr txBox="1"/>
          <p:nvPr/>
        </p:nvSpPr>
        <p:spPr>
          <a:xfrm>
            <a:off x="5174991" y="1279952"/>
            <a:ext cx="1842018" cy="193899"/>
          </a:xfrm>
          <a:prstGeom prst="rect">
            <a:avLst/>
          </a:prstGeom>
          <a:noFill/>
        </p:spPr>
        <p:txBody>
          <a:bodyPr wrap="square" lIns="0" tIns="0" rIns="0" bIns="0" rtlCol="0" anchor="ctr" anchorCtr="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gradFill>
                  <a:gsLst>
                    <a:gs pos="2917">
                      <a:srgbClr val="0078D4"/>
                    </a:gs>
                    <a:gs pos="30000">
                      <a:srgbClr val="0078D4"/>
                    </a:gs>
                  </a:gsLst>
                  <a:lin ang="5400000" scaled="0"/>
                </a:gradFill>
                <a:effectLst/>
                <a:uLnTx/>
                <a:uFillTx/>
                <a:latin typeface="Segoe UI Semibold"/>
                <a:ea typeface="+mn-ea"/>
                <a:cs typeface="+mn-cs"/>
              </a:rPr>
              <a:t>Edge protection</a:t>
            </a:r>
          </a:p>
        </p:txBody>
      </p:sp>
      <p:sp>
        <p:nvSpPr>
          <p:cNvPr id="360" name="TextBox 359">
            <a:extLst>
              <a:ext uri="{FF2B5EF4-FFF2-40B4-BE49-F238E27FC236}">
                <a16:creationId xmlns:a16="http://schemas.microsoft.com/office/drawing/2014/main" id="{483FB980-F55C-43C2-BA2C-4375B586E744}"/>
              </a:ext>
            </a:extLst>
          </p:cNvPr>
          <p:cNvSpPr txBox="1"/>
          <p:nvPr/>
        </p:nvSpPr>
        <p:spPr>
          <a:xfrm>
            <a:off x="560186" y="2105660"/>
            <a:ext cx="1168910"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Network throttling</a:t>
            </a:r>
          </a:p>
        </p:txBody>
      </p:sp>
      <p:sp>
        <p:nvSpPr>
          <p:cNvPr id="358" name="TextBox 357">
            <a:extLst>
              <a:ext uri="{FF2B5EF4-FFF2-40B4-BE49-F238E27FC236}">
                <a16:creationId xmlns:a16="http://schemas.microsoft.com/office/drawing/2014/main" id="{E5069AF5-AE34-4759-B1B4-D0925729D5D4}"/>
              </a:ext>
            </a:extLst>
          </p:cNvPr>
          <p:cNvSpPr txBox="1"/>
          <p:nvPr/>
        </p:nvSpPr>
        <p:spPr>
          <a:xfrm>
            <a:off x="2337444" y="2108483"/>
            <a:ext cx="1418979"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IP reputation/throttling</a:t>
            </a:r>
          </a:p>
        </p:txBody>
      </p:sp>
      <p:sp>
        <p:nvSpPr>
          <p:cNvPr id="359" name="TextBox 358">
            <a:extLst>
              <a:ext uri="{FF2B5EF4-FFF2-40B4-BE49-F238E27FC236}">
                <a16:creationId xmlns:a16="http://schemas.microsoft.com/office/drawing/2014/main" id="{C824C9E4-39D6-4106-A89B-8595F5FE0235}"/>
              </a:ext>
            </a:extLst>
          </p:cNvPr>
          <p:cNvSpPr txBox="1"/>
          <p:nvPr/>
        </p:nvSpPr>
        <p:spPr>
          <a:xfrm>
            <a:off x="4450920" y="2108345"/>
            <a:ext cx="118173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Domain reputation</a:t>
            </a:r>
          </a:p>
        </p:txBody>
      </p:sp>
      <p:sp>
        <p:nvSpPr>
          <p:cNvPr id="361" name="TextBox 360">
            <a:extLst>
              <a:ext uri="{FF2B5EF4-FFF2-40B4-BE49-F238E27FC236}">
                <a16:creationId xmlns:a16="http://schemas.microsoft.com/office/drawing/2014/main" id="{FE20DEA5-26ED-4FAF-AD1B-5828A49D77ED}"/>
              </a:ext>
            </a:extLst>
          </p:cNvPr>
          <p:cNvSpPr txBox="1"/>
          <p:nvPr/>
        </p:nvSpPr>
        <p:spPr>
          <a:xfrm>
            <a:off x="6249633" y="2112736"/>
            <a:ext cx="176362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Directory-based edge filtering</a:t>
            </a:r>
          </a:p>
        </p:txBody>
      </p:sp>
      <p:sp>
        <p:nvSpPr>
          <p:cNvPr id="362" name="TextBox 361">
            <a:extLst>
              <a:ext uri="{FF2B5EF4-FFF2-40B4-BE49-F238E27FC236}">
                <a16:creationId xmlns:a16="http://schemas.microsoft.com/office/drawing/2014/main" id="{13850997-35D1-4011-8D6D-EA7584F8BCDE}"/>
              </a:ext>
            </a:extLst>
          </p:cNvPr>
          <p:cNvSpPr txBox="1"/>
          <p:nvPr/>
        </p:nvSpPr>
        <p:spPr>
          <a:xfrm>
            <a:off x="8384453" y="2105116"/>
            <a:ext cx="130997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Backscatter detection</a:t>
            </a:r>
          </a:p>
        </p:txBody>
      </p:sp>
      <p:cxnSp>
        <p:nvCxnSpPr>
          <p:cNvPr id="49" name="Straight Arrow Connector 48">
            <a:extLst>
              <a:ext uri="{FF2B5EF4-FFF2-40B4-BE49-F238E27FC236}">
                <a16:creationId xmlns:a16="http://schemas.microsoft.com/office/drawing/2014/main" id="{B7EB3463-BA88-4C00-8086-286D02CFDE05}"/>
              </a:ext>
              <a:ext uri="{C183D7F6-B498-43B3-948B-1728B52AA6E4}">
                <adec:decorative xmlns:adec="http://schemas.microsoft.com/office/drawing/2017/decorative" val="1"/>
              </a:ext>
            </a:extLst>
          </p:cNvPr>
          <p:cNvCxnSpPr>
            <a:cxnSpLocks/>
          </p:cNvCxnSpPr>
          <p:nvPr/>
        </p:nvCxnSpPr>
        <p:spPr>
          <a:xfrm>
            <a:off x="7047800" y="2764304"/>
            <a:ext cx="4714663" cy="0"/>
          </a:xfrm>
          <a:prstGeom prst="straightConnector1">
            <a:avLst/>
          </a:prstGeom>
          <a:ln w="19050">
            <a:solidFill>
              <a:schemeClr val="accent1"/>
            </a:solidFill>
            <a:headEnd type="none"/>
            <a:tailEnd type="arrow" w="lg" len="lg"/>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645D3051-2D6E-4B60-A921-F030D1531713}"/>
              </a:ext>
            </a:extLst>
          </p:cNvPr>
          <p:cNvSpPr txBox="1"/>
          <p:nvPr/>
        </p:nvSpPr>
        <p:spPr>
          <a:xfrm>
            <a:off x="5137020" y="2657626"/>
            <a:ext cx="1917959" cy="193899"/>
          </a:xfrm>
          <a:prstGeom prst="rect">
            <a:avLst/>
          </a:prstGeom>
          <a:noFill/>
        </p:spPr>
        <p:txBody>
          <a:bodyPr wrap="square" lIns="0" tIns="0" rIns="0" bIns="0" rtlCol="0" anchor="ctr" anchorCtr="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gradFill>
                  <a:gsLst>
                    <a:gs pos="2917">
                      <a:srgbClr val="0078D4"/>
                    </a:gs>
                    <a:gs pos="30000">
                      <a:srgbClr val="0078D4"/>
                    </a:gs>
                  </a:gsLst>
                  <a:lin ang="5400000" scaled="0"/>
                </a:gradFill>
                <a:effectLst/>
                <a:uLnTx/>
                <a:uFillTx/>
                <a:latin typeface="Segoe UI Semibold"/>
                <a:ea typeface="+mn-ea"/>
                <a:cs typeface="+mn-cs"/>
              </a:rPr>
              <a:t>Sender intelligence</a:t>
            </a:r>
          </a:p>
        </p:txBody>
      </p:sp>
      <p:cxnSp>
        <p:nvCxnSpPr>
          <p:cNvPr id="52" name="Straight Arrow Connector 51">
            <a:extLst>
              <a:ext uri="{FF2B5EF4-FFF2-40B4-BE49-F238E27FC236}">
                <a16:creationId xmlns:a16="http://schemas.microsoft.com/office/drawing/2014/main" id="{0698C2FB-13D1-466B-A2B2-E84E22A5FF5B}"/>
              </a:ext>
              <a:ext uri="{C183D7F6-B498-43B3-948B-1728B52AA6E4}">
                <adec:decorative xmlns:adec="http://schemas.microsoft.com/office/drawing/2017/decorative" val="1"/>
              </a:ext>
            </a:extLst>
          </p:cNvPr>
          <p:cNvCxnSpPr>
            <a:cxnSpLocks/>
          </p:cNvCxnSpPr>
          <p:nvPr/>
        </p:nvCxnSpPr>
        <p:spPr>
          <a:xfrm>
            <a:off x="6980508" y="4097237"/>
            <a:ext cx="4781955" cy="0"/>
          </a:xfrm>
          <a:prstGeom prst="straightConnector1">
            <a:avLst/>
          </a:prstGeom>
          <a:ln w="19050">
            <a:solidFill>
              <a:schemeClr val="accent1"/>
            </a:solidFill>
            <a:headEnd type="none"/>
            <a:tailEnd type="arrow" w="lg" len="lg"/>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4685BC9E-88A0-44EB-BB3E-09A08BA7B7AA}"/>
              </a:ext>
            </a:extLst>
          </p:cNvPr>
          <p:cNvSpPr txBox="1"/>
          <p:nvPr/>
        </p:nvSpPr>
        <p:spPr>
          <a:xfrm>
            <a:off x="5244971" y="3990558"/>
            <a:ext cx="1702059" cy="193899"/>
          </a:xfrm>
          <a:prstGeom prst="rect">
            <a:avLst/>
          </a:prstGeom>
          <a:noFill/>
        </p:spPr>
        <p:txBody>
          <a:bodyPr wrap="square" lIns="0" tIns="0" rIns="0" bIns="0" rtlCol="0" anchor="ctr" anchorCtr="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gradFill>
                  <a:gsLst>
                    <a:gs pos="2917">
                      <a:srgbClr val="0078D4"/>
                    </a:gs>
                    <a:gs pos="30000">
                      <a:srgbClr val="0078D4"/>
                    </a:gs>
                  </a:gsLst>
                  <a:lin ang="5400000" scaled="0"/>
                </a:gradFill>
                <a:effectLst/>
                <a:uLnTx/>
                <a:uFillTx/>
                <a:latin typeface="Segoe UI Semibold"/>
                <a:ea typeface="+mn-ea"/>
                <a:cs typeface="+mn-cs"/>
              </a:rPr>
              <a:t>Content filtering</a:t>
            </a:r>
          </a:p>
        </p:txBody>
      </p:sp>
      <p:sp>
        <p:nvSpPr>
          <p:cNvPr id="48" name="Rectangle 47">
            <a:extLst>
              <a:ext uri="{FF2B5EF4-FFF2-40B4-BE49-F238E27FC236}">
                <a16:creationId xmlns:a16="http://schemas.microsoft.com/office/drawing/2014/main" id="{FC379E9E-AAEE-49CF-8815-50E00A23E3FC}"/>
              </a:ext>
              <a:ext uri="{C183D7F6-B498-43B3-948B-1728B52AA6E4}">
                <adec:decorative xmlns:adec="http://schemas.microsoft.com/office/drawing/2017/decorative" val="1"/>
              </a:ext>
            </a:extLst>
          </p:cNvPr>
          <p:cNvSpPr/>
          <p:nvPr/>
        </p:nvSpPr>
        <p:spPr bwMode="auto">
          <a:xfrm>
            <a:off x="426424" y="2924004"/>
            <a:ext cx="11336039" cy="1003669"/>
          </a:xfrm>
          <a:prstGeom prst="rect">
            <a:avLst/>
          </a:prstGeom>
          <a:solidFill>
            <a:schemeClr val="bg1"/>
          </a:solidFill>
          <a:ln>
            <a:noFill/>
          </a:ln>
          <a:effectLst>
            <a:outerShdw blurRad="190500" dist="38100" dir="2700000" algn="tl" rotWithShape="0">
              <a:schemeClr val="tx1">
                <a:alpha val="2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175761" numCol="1" spcCol="0" rtlCol="0" fromWordArt="0" anchor="b" anchorCtr="0" forceAA="0" compatLnSpc="1">
            <a:prstTxWarp prst="textNoShape">
              <a:avLst/>
            </a:prstTxWarp>
            <a:noAutofit/>
          </a:bodyPr>
          <a:lstStyle/>
          <a:p>
            <a:pPr marL="0" marR="0" lvl="0" indent="0" algn="ctr" defTabSz="913576" rtl="0" eaLnBrk="1" fontAlgn="base" latinLnBrk="0" hangingPunct="1">
              <a:lnSpc>
                <a:spcPct val="100000"/>
              </a:lnSpc>
              <a:spcBef>
                <a:spcPct val="0"/>
              </a:spcBef>
              <a:spcAft>
                <a:spcPct val="0"/>
              </a:spcAft>
              <a:buClrTx/>
              <a:buSzTx/>
              <a:buFontTx/>
              <a:buNone/>
              <a:tabLst/>
              <a:defRPr/>
            </a:pPr>
            <a:endParaRPr kumimoji="0" lang="en-US" sz="1730" b="0" i="0" u="none" strike="noStrike" kern="1200" cap="none" spc="0" normalizeH="0" baseline="0" noProof="0" err="1">
              <a:ln>
                <a:noFill/>
              </a:ln>
              <a:solidFill>
                <a:srgbClr val="282828"/>
              </a:solidFill>
              <a:effectLst/>
              <a:uLnTx/>
              <a:uFillTx/>
              <a:latin typeface="Segoe UI Semibold" panose="020B0702040204020203" pitchFamily="34" charset="0"/>
              <a:ea typeface="+mn-ea"/>
              <a:cs typeface="Segoe UI Semibold" panose="020B0702040204020203" pitchFamily="34" charset="0"/>
            </a:endParaRPr>
          </a:p>
        </p:txBody>
      </p:sp>
      <p:sp>
        <p:nvSpPr>
          <p:cNvPr id="51" name="Rectangle 50">
            <a:extLst>
              <a:ext uri="{FF2B5EF4-FFF2-40B4-BE49-F238E27FC236}">
                <a16:creationId xmlns:a16="http://schemas.microsoft.com/office/drawing/2014/main" id="{11B7436D-2F1B-49D3-B7EE-211464390AD7}"/>
              </a:ext>
              <a:ext uri="{C183D7F6-B498-43B3-948B-1728B52AA6E4}">
                <adec:decorative xmlns:adec="http://schemas.microsoft.com/office/drawing/2017/decorative" val="1"/>
              </a:ext>
            </a:extLst>
          </p:cNvPr>
          <p:cNvSpPr/>
          <p:nvPr/>
        </p:nvSpPr>
        <p:spPr bwMode="auto">
          <a:xfrm>
            <a:off x="426424" y="4262563"/>
            <a:ext cx="11336039" cy="1003669"/>
          </a:xfrm>
          <a:prstGeom prst="rect">
            <a:avLst/>
          </a:prstGeom>
          <a:solidFill>
            <a:schemeClr val="bg1"/>
          </a:solidFill>
          <a:ln>
            <a:noFill/>
          </a:ln>
          <a:effectLst>
            <a:outerShdw blurRad="190500" dist="38100" dir="2700000" algn="tl" rotWithShape="0">
              <a:schemeClr val="tx1">
                <a:alpha val="2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175761" numCol="1" spcCol="0" rtlCol="0" fromWordArt="0" anchor="b" anchorCtr="0" forceAA="0" compatLnSpc="1">
            <a:prstTxWarp prst="textNoShape">
              <a:avLst/>
            </a:prstTxWarp>
            <a:noAutofit/>
          </a:bodyPr>
          <a:lstStyle/>
          <a:p>
            <a:pPr marL="0" marR="0" lvl="0" indent="0" algn="ctr" defTabSz="913576" rtl="0" eaLnBrk="1" fontAlgn="base" latinLnBrk="0" hangingPunct="1">
              <a:lnSpc>
                <a:spcPct val="100000"/>
              </a:lnSpc>
              <a:spcBef>
                <a:spcPct val="0"/>
              </a:spcBef>
              <a:spcAft>
                <a:spcPct val="0"/>
              </a:spcAft>
              <a:buClrTx/>
              <a:buSzTx/>
              <a:buFontTx/>
              <a:buNone/>
              <a:tabLst/>
              <a:defRPr/>
            </a:pPr>
            <a:endParaRPr kumimoji="0" lang="en-US" sz="1730" b="0" i="0" u="none" strike="noStrike" kern="1200" cap="none" spc="0" normalizeH="0" baseline="0" noProof="0" err="1">
              <a:ln>
                <a:noFill/>
              </a:ln>
              <a:solidFill>
                <a:srgbClr val="282828"/>
              </a:solidFill>
              <a:effectLst/>
              <a:uLnTx/>
              <a:uFillTx/>
              <a:latin typeface="Segoe UI Semibold" panose="020B0702040204020203" pitchFamily="34" charset="0"/>
              <a:ea typeface="+mn-ea"/>
              <a:cs typeface="Segoe UI Semibold" panose="020B0702040204020203" pitchFamily="34" charset="0"/>
            </a:endParaRPr>
          </a:p>
        </p:txBody>
      </p:sp>
      <p:grpSp>
        <p:nvGrpSpPr>
          <p:cNvPr id="58" name="component solutions">
            <a:extLst>
              <a:ext uri="{FF2B5EF4-FFF2-40B4-BE49-F238E27FC236}">
                <a16:creationId xmlns:a16="http://schemas.microsoft.com/office/drawing/2014/main" id="{966333D7-9681-4FA6-841F-21EF0E517941}"/>
              </a:ext>
              <a:ext uri="{C183D7F6-B498-43B3-948B-1728B52AA6E4}">
                <adec:decorative xmlns:adec="http://schemas.microsoft.com/office/drawing/2017/decorative" val="1"/>
              </a:ext>
            </a:extLst>
          </p:cNvPr>
          <p:cNvGrpSpPr/>
          <p:nvPr/>
        </p:nvGrpSpPr>
        <p:grpSpPr>
          <a:xfrm>
            <a:off x="891438" y="1829061"/>
            <a:ext cx="395425" cy="277329"/>
            <a:chOff x="-774701" y="4865688"/>
            <a:chExt cx="473075" cy="331788"/>
          </a:xfrm>
        </p:grpSpPr>
        <p:sp>
          <p:nvSpPr>
            <p:cNvPr id="77" name="Rectangle 932">
              <a:extLst>
                <a:ext uri="{FF2B5EF4-FFF2-40B4-BE49-F238E27FC236}">
                  <a16:creationId xmlns:a16="http://schemas.microsoft.com/office/drawing/2014/main" id="{151B8468-1998-4D82-B5CA-5942811EA2B1}"/>
                </a:ext>
              </a:extLst>
            </p:cNvPr>
            <p:cNvSpPr>
              <a:spLocks noChangeArrowheads="1"/>
            </p:cNvSpPr>
            <p:nvPr/>
          </p:nvSpPr>
          <p:spPr bwMode="auto">
            <a:xfrm>
              <a:off x="-538163" y="5145088"/>
              <a:ext cx="117475" cy="127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78" name="Freeform 933">
              <a:extLst>
                <a:ext uri="{FF2B5EF4-FFF2-40B4-BE49-F238E27FC236}">
                  <a16:creationId xmlns:a16="http://schemas.microsoft.com/office/drawing/2014/main" id="{2747D732-C400-4FB7-8936-227AE0E18C8E}"/>
                </a:ext>
              </a:extLst>
            </p:cNvPr>
            <p:cNvSpPr>
              <a:spLocks/>
            </p:cNvSpPr>
            <p:nvPr/>
          </p:nvSpPr>
          <p:spPr bwMode="auto">
            <a:xfrm>
              <a:off x="-425451" y="5127625"/>
              <a:ext cx="23812" cy="46038"/>
            </a:xfrm>
            <a:custGeom>
              <a:avLst/>
              <a:gdLst>
                <a:gd name="T0" fmla="*/ 0 w 15"/>
                <a:gd name="T1" fmla="*/ 0 h 29"/>
                <a:gd name="T2" fmla="*/ 15 w 15"/>
                <a:gd name="T3" fmla="*/ 14 h 29"/>
                <a:gd name="T4" fmla="*/ 0 w 15"/>
                <a:gd name="T5" fmla="*/ 29 h 29"/>
                <a:gd name="T6" fmla="*/ 0 w 15"/>
                <a:gd name="T7" fmla="*/ 0 h 29"/>
              </a:gdLst>
              <a:ahLst/>
              <a:cxnLst>
                <a:cxn ang="0">
                  <a:pos x="T0" y="T1"/>
                </a:cxn>
                <a:cxn ang="0">
                  <a:pos x="T2" y="T3"/>
                </a:cxn>
                <a:cxn ang="0">
                  <a:pos x="T4" y="T5"/>
                </a:cxn>
                <a:cxn ang="0">
                  <a:pos x="T6" y="T7"/>
                </a:cxn>
              </a:cxnLst>
              <a:rect l="0" t="0" r="r" b="b"/>
              <a:pathLst>
                <a:path w="15" h="29">
                  <a:moveTo>
                    <a:pt x="0" y="0"/>
                  </a:moveTo>
                  <a:lnTo>
                    <a:pt x="15" y="14"/>
                  </a:lnTo>
                  <a:lnTo>
                    <a:pt x="0" y="29"/>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79" name="Freeform 934">
              <a:extLst>
                <a:ext uri="{FF2B5EF4-FFF2-40B4-BE49-F238E27FC236}">
                  <a16:creationId xmlns:a16="http://schemas.microsoft.com/office/drawing/2014/main" id="{77AEF714-687A-4B33-B0E1-5BE320645C3B}"/>
                </a:ext>
              </a:extLst>
            </p:cNvPr>
            <p:cNvSpPr>
              <a:spLocks/>
            </p:cNvSpPr>
            <p:nvPr/>
          </p:nvSpPr>
          <p:spPr bwMode="auto">
            <a:xfrm>
              <a:off x="-542926" y="4908550"/>
              <a:ext cx="122237" cy="228600"/>
            </a:xfrm>
            <a:custGeom>
              <a:avLst/>
              <a:gdLst>
                <a:gd name="T0" fmla="*/ 7 w 77"/>
                <a:gd name="T1" fmla="*/ 144 h 144"/>
                <a:gd name="T2" fmla="*/ 0 w 77"/>
                <a:gd name="T3" fmla="*/ 144 h 144"/>
                <a:gd name="T4" fmla="*/ 0 w 77"/>
                <a:gd name="T5" fmla="*/ 0 h 144"/>
                <a:gd name="T6" fmla="*/ 77 w 77"/>
                <a:gd name="T7" fmla="*/ 0 h 144"/>
                <a:gd name="T8" fmla="*/ 77 w 77"/>
                <a:gd name="T9" fmla="*/ 7 h 144"/>
                <a:gd name="T10" fmla="*/ 7 w 77"/>
                <a:gd name="T11" fmla="*/ 7 h 144"/>
                <a:gd name="T12" fmla="*/ 7 w 77"/>
                <a:gd name="T13" fmla="*/ 144 h 144"/>
              </a:gdLst>
              <a:ahLst/>
              <a:cxnLst>
                <a:cxn ang="0">
                  <a:pos x="T0" y="T1"/>
                </a:cxn>
                <a:cxn ang="0">
                  <a:pos x="T2" y="T3"/>
                </a:cxn>
                <a:cxn ang="0">
                  <a:pos x="T4" y="T5"/>
                </a:cxn>
                <a:cxn ang="0">
                  <a:pos x="T6" y="T7"/>
                </a:cxn>
                <a:cxn ang="0">
                  <a:pos x="T8" y="T9"/>
                </a:cxn>
                <a:cxn ang="0">
                  <a:pos x="T10" y="T11"/>
                </a:cxn>
                <a:cxn ang="0">
                  <a:pos x="T12" y="T13"/>
                </a:cxn>
              </a:cxnLst>
              <a:rect l="0" t="0" r="r" b="b"/>
              <a:pathLst>
                <a:path w="77" h="144">
                  <a:moveTo>
                    <a:pt x="7" y="144"/>
                  </a:moveTo>
                  <a:lnTo>
                    <a:pt x="0" y="144"/>
                  </a:lnTo>
                  <a:lnTo>
                    <a:pt x="0" y="0"/>
                  </a:lnTo>
                  <a:lnTo>
                    <a:pt x="77" y="0"/>
                  </a:lnTo>
                  <a:lnTo>
                    <a:pt x="77" y="7"/>
                  </a:lnTo>
                  <a:lnTo>
                    <a:pt x="7" y="7"/>
                  </a:lnTo>
                  <a:lnTo>
                    <a:pt x="7" y="14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0" name="Rectangle 935">
              <a:extLst>
                <a:ext uri="{FF2B5EF4-FFF2-40B4-BE49-F238E27FC236}">
                  <a16:creationId xmlns:a16="http://schemas.microsoft.com/office/drawing/2014/main" id="{EA0D58F4-341A-4188-9DAE-A9EEAAA2C48C}"/>
                </a:ext>
              </a:extLst>
            </p:cNvPr>
            <p:cNvSpPr>
              <a:spLocks noChangeArrowheads="1"/>
            </p:cNvSpPr>
            <p:nvPr/>
          </p:nvSpPr>
          <p:spPr bwMode="auto">
            <a:xfrm>
              <a:off x="-357188" y="4914900"/>
              <a:ext cx="12700" cy="2540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1" name="Rectangle 936">
              <a:extLst>
                <a:ext uri="{FF2B5EF4-FFF2-40B4-BE49-F238E27FC236}">
                  <a16:creationId xmlns:a16="http://schemas.microsoft.com/office/drawing/2014/main" id="{C33BD791-3424-4B05-807F-7EEB40DDC320}"/>
                </a:ext>
              </a:extLst>
            </p:cNvPr>
            <p:cNvSpPr>
              <a:spLocks noChangeArrowheads="1"/>
            </p:cNvSpPr>
            <p:nvPr/>
          </p:nvSpPr>
          <p:spPr bwMode="auto">
            <a:xfrm>
              <a:off x="-519113" y="5027613"/>
              <a:ext cx="101600" cy="111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2" name="Rectangle 937">
              <a:extLst>
                <a:ext uri="{FF2B5EF4-FFF2-40B4-BE49-F238E27FC236}">
                  <a16:creationId xmlns:a16="http://schemas.microsoft.com/office/drawing/2014/main" id="{8EB0B0DC-9E19-4223-8097-391F286FB83C}"/>
                </a:ext>
              </a:extLst>
            </p:cNvPr>
            <p:cNvSpPr>
              <a:spLocks noChangeArrowheads="1"/>
            </p:cNvSpPr>
            <p:nvPr/>
          </p:nvSpPr>
          <p:spPr bwMode="auto">
            <a:xfrm>
              <a:off x="-715963" y="5027613"/>
              <a:ext cx="104775" cy="111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3" name="Oval 938">
              <a:extLst>
                <a:ext uri="{FF2B5EF4-FFF2-40B4-BE49-F238E27FC236}">
                  <a16:creationId xmlns:a16="http://schemas.microsoft.com/office/drawing/2014/main" id="{3C1D662B-7702-4C03-86F4-1E50F78CE823}"/>
                </a:ext>
              </a:extLst>
            </p:cNvPr>
            <p:cNvSpPr>
              <a:spLocks noChangeArrowheads="1"/>
            </p:cNvSpPr>
            <p:nvPr/>
          </p:nvSpPr>
          <p:spPr bwMode="auto">
            <a:xfrm>
              <a:off x="-400051" y="4865688"/>
              <a:ext cx="98425" cy="93663"/>
            </a:xfrm>
            <a:prstGeom prst="ellipse">
              <a:avLst/>
            </a:pr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4" name="Rectangle 939">
              <a:extLst>
                <a:ext uri="{FF2B5EF4-FFF2-40B4-BE49-F238E27FC236}">
                  <a16:creationId xmlns:a16="http://schemas.microsoft.com/office/drawing/2014/main" id="{D6D303CD-B17F-4CAC-8006-BFC8AAF5FC16}"/>
                </a:ext>
              </a:extLst>
            </p:cNvPr>
            <p:cNvSpPr>
              <a:spLocks noChangeArrowheads="1"/>
            </p:cNvSpPr>
            <p:nvPr/>
          </p:nvSpPr>
          <p:spPr bwMode="auto">
            <a:xfrm>
              <a:off x="-400051" y="4984750"/>
              <a:ext cx="98425" cy="95250"/>
            </a:xfrm>
            <a:prstGeom prst="rect">
              <a:avLst/>
            </a:prstGeom>
            <a:solidFill>
              <a:srgbClr val="C1C1C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5" name="Oval 940">
              <a:extLst>
                <a:ext uri="{FF2B5EF4-FFF2-40B4-BE49-F238E27FC236}">
                  <a16:creationId xmlns:a16="http://schemas.microsoft.com/office/drawing/2014/main" id="{80F11ABD-2121-4966-87A6-02CCAA360143}"/>
                </a:ext>
              </a:extLst>
            </p:cNvPr>
            <p:cNvSpPr>
              <a:spLocks noChangeArrowheads="1"/>
            </p:cNvSpPr>
            <p:nvPr/>
          </p:nvSpPr>
          <p:spPr bwMode="auto">
            <a:xfrm>
              <a:off x="-400051" y="5103813"/>
              <a:ext cx="98425" cy="93663"/>
            </a:xfrm>
            <a:prstGeom prst="ellipse">
              <a:avLst/>
            </a:pr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6" name="Oval 941">
              <a:extLst>
                <a:ext uri="{FF2B5EF4-FFF2-40B4-BE49-F238E27FC236}">
                  <a16:creationId xmlns:a16="http://schemas.microsoft.com/office/drawing/2014/main" id="{2F664B66-E6FC-410C-943F-02BEE10848E1}"/>
                </a:ext>
              </a:extLst>
            </p:cNvPr>
            <p:cNvSpPr>
              <a:spLocks noChangeArrowheads="1"/>
            </p:cNvSpPr>
            <p:nvPr/>
          </p:nvSpPr>
          <p:spPr bwMode="auto">
            <a:xfrm>
              <a:off x="-774701" y="4984750"/>
              <a:ext cx="100012" cy="95250"/>
            </a:xfrm>
            <a:prstGeom prst="ellipse">
              <a:avLst/>
            </a:pr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7" name="Oval 942">
              <a:extLst>
                <a:ext uri="{FF2B5EF4-FFF2-40B4-BE49-F238E27FC236}">
                  <a16:creationId xmlns:a16="http://schemas.microsoft.com/office/drawing/2014/main" id="{850964B6-F7D9-4308-84CB-78561A9341B8}"/>
                </a:ext>
              </a:extLst>
            </p:cNvPr>
            <p:cNvSpPr>
              <a:spLocks noChangeArrowheads="1"/>
            </p:cNvSpPr>
            <p:nvPr/>
          </p:nvSpPr>
          <p:spPr bwMode="auto">
            <a:xfrm>
              <a:off x="-587376" y="4984750"/>
              <a:ext cx="98425" cy="95250"/>
            </a:xfrm>
            <a:prstGeom prst="ellipse">
              <a:avLst/>
            </a:pr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8" name="Rectangle 943">
              <a:extLst>
                <a:ext uri="{FF2B5EF4-FFF2-40B4-BE49-F238E27FC236}">
                  <a16:creationId xmlns:a16="http://schemas.microsoft.com/office/drawing/2014/main" id="{4D9EFFE7-980F-426B-B411-E641A90739C2}"/>
                </a:ext>
              </a:extLst>
            </p:cNvPr>
            <p:cNvSpPr>
              <a:spLocks noChangeArrowheads="1"/>
            </p:cNvSpPr>
            <p:nvPr/>
          </p:nvSpPr>
          <p:spPr bwMode="auto">
            <a:xfrm>
              <a:off x="-587376" y="4865688"/>
              <a:ext cx="98425" cy="93663"/>
            </a:xfrm>
            <a:prstGeom prst="rect">
              <a:avLst/>
            </a:prstGeom>
            <a:solidFill>
              <a:srgbClr val="C1C1C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9" name="Rectangle 944" descr="component solutions">
              <a:extLst>
                <a:ext uri="{FF2B5EF4-FFF2-40B4-BE49-F238E27FC236}">
                  <a16:creationId xmlns:a16="http://schemas.microsoft.com/office/drawing/2014/main" id="{240E8437-7140-465F-A365-C3136B0CA3A3}"/>
                </a:ext>
              </a:extLst>
            </p:cNvPr>
            <p:cNvSpPr>
              <a:spLocks noChangeArrowheads="1"/>
            </p:cNvSpPr>
            <p:nvPr/>
          </p:nvSpPr>
          <p:spPr bwMode="auto">
            <a:xfrm>
              <a:off x="-587376" y="5103813"/>
              <a:ext cx="98425" cy="93663"/>
            </a:xfrm>
            <a:prstGeom prst="rect">
              <a:avLst/>
            </a:prstGeom>
            <a:solidFill>
              <a:srgbClr val="C1C1C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90" name="Freeform 945">
              <a:extLst>
                <a:ext uri="{FF2B5EF4-FFF2-40B4-BE49-F238E27FC236}">
                  <a16:creationId xmlns:a16="http://schemas.microsoft.com/office/drawing/2014/main" id="{6AF52149-BCCC-46E4-BFB6-F5C564FDAF85}"/>
                </a:ext>
              </a:extLst>
            </p:cNvPr>
            <p:cNvSpPr>
              <a:spLocks/>
            </p:cNvSpPr>
            <p:nvPr/>
          </p:nvSpPr>
          <p:spPr bwMode="auto">
            <a:xfrm>
              <a:off x="-425451" y="5010150"/>
              <a:ext cx="25400" cy="46038"/>
            </a:xfrm>
            <a:custGeom>
              <a:avLst/>
              <a:gdLst>
                <a:gd name="T0" fmla="*/ 0 w 16"/>
                <a:gd name="T1" fmla="*/ 0 h 29"/>
                <a:gd name="T2" fmla="*/ 16 w 16"/>
                <a:gd name="T3" fmla="*/ 14 h 29"/>
                <a:gd name="T4" fmla="*/ 0 w 16"/>
                <a:gd name="T5" fmla="*/ 29 h 29"/>
                <a:gd name="T6" fmla="*/ 0 w 16"/>
                <a:gd name="T7" fmla="*/ 0 h 29"/>
              </a:gdLst>
              <a:ahLst/>
              <a:cxnLst>
                <a:cxn ang="0">
                  <a:pos x="T0" y="T1"/>
                </a:cxn>
                <a:cxn ang="0">
                  <a:pos x="T2" y="T3"/>
                </a:cxn>
                <a:cxn ang="0">
                  <a:pos x="T4" y="T5"/>
                </a:cxn>
                <a:cxn ang="0">
                  <a:pos x="T6" y="T7"/>
                </a:cxn>
              </a:cxnLst>
              <a:rect l="0" t="0" r="r" b="b"/>
              <a:pathLst>
                <a:path w="16" h="29">
                  <a:moveTo>
                    <a:pt x="0" y="0"/>
                  </a:moveTo>
                  <a:lnTo>
                    <a:pt x="16" y="14"/>
                  </a:lnTo>
                  <a:lnTo>
                    <a:pt x="0" y="29"/>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91" name="Freeform 946">
              <a:extLst>
                <a:ext uri="{FF2B5EF4-FFF2-40B4-BE49-F238E27FC236}">
                  <a16:creationId xmlns:a16="http://schemas.microsoft.com/office/drawing/2014/main" id="{155E371F-71E0-4806-B305-2E8FD954D64C}"/>
                </a:ext>
              </a:extLst>
            </p:cNvPr>
            <p:cNvSpPr>
              <a:spLocks/>
            </p:cNvSpPr>
            <p:nvPr/>
          </p:nvSpPr>
          <p:spPr bwMode="auto">
            <a:xfrm>
              <a:off x="-425451" y="4891088"/>
              <a:ext cx="23812" cy="46038"/>
            </a:xfrm>
            <a:custGeom>
              <a:avLst/>
              <a:gdLst>
                <a:gd name="T0" fmla="*/ 0 w 15"/>
                <a:gd name="T1" fmla="*/ 0 h 29"/>
                <a:gd name="T2" fmla="*/ 15 w 15"/>
                <a:gd name="T3" fmla="*/ 15 h 29"/>
                <a:gd name="T4" fmla="*/ 0 w 15"/>
                <a:gd name="T5" fmla="*/ 29 h 29"/>
                <a:gd name="T6" fmla="*/ 0 w 15"/>
                <a:gd name="T7" fmla="*/ 0 h 29"/>
              </a:gdLst>
              <a:ahLst/>
              <a:cxnLst>
                <a:cxn ang="0">
                  <a:pos x="T0" y="T1"/>
                </a:cxn>
                <a:cxn ang="0">
                  <a:pos x="T2" y="T3"/>
                </a:cxn>
                <a:cxn ang="0">
                  <a:pos x="T4" y="T5"/>
                </a:cxn>
                <a:cxn ang="0">
                  <a:pos x="T6" y="T7"/>
                </a:cxn>
              </a:cxnLst>
              <a:rect l="0" t="0" r="r" b="b"/>
              <a:pathLst>
                <a:path w="15" h="29">
                  <a:moveTo>
                    <a:pt x="0" y="0"/>
                  </a:moveTo>
                  <a:lnTo>
                    <a:pt x="15" y="15"/>
                  </a:lnTo>
                  <a:lnTo>
                    <a:pt x="0" y="29"/>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92" name="Freeform 947">
              <a:extLst>
                <a:ext uri="{FF2B5EF4-FFF2-40B4-BE49-F238E27FC236}">
                  <a16:creationId xmlns:a16="http://schemas.microsoft.com/office/drawing/2014/main" id="{ACE18389-7AB6-499C-BB30-8C0ADBDFAF9C}"/>
                </a:ext>
              </a:extLst>
            </p:cNvPr>
            <p:cNvSpPr>
              <a:spLocks/>
            </p:cNvSpPr>
            <p:nvPr/>
          </p:nvSpPr>
          <p:spPr bwMode="auto">
            <a:xfrm>
              <a:off x="-617538" y="5010150"/>
              <a:ext cx="23812" cy="46038"/>
            </a:xfrm>
            <a:custGeom>
              <a:avLst/>
              <a:gdLst>
                <a:gd name="T0" fmla="*/ 0 w 15"/>
                <a:gd name="T1" fmla="*/ 0 h 29"/>
                <a:gd name="T2" fmla="*/ 15 w 15"/>
                <a:gd name="T3" fmla="*/ 14 h 29"/>
                <a:gd name="T4" fmla="*/ 0 w 15"/>
                <a:gd name="T5" fmla="*/ 29 h 29"/>
                <a:gd name="T6" fmla="*/ 0 w 15"/>
                <a:gd name="T7" fmla="*/ 0 h 29"/>
              </a:gdLst>
              <a:ahLst/>
              <a:cxnLst>
                <a:cxn ang="0">
                  <a:pos x="T0" y="T1"/>
                </a:cxn>
                <a:cxn ang="0">
                  <a:pos x="T2" y="T3"/>
                </a:cxn>
                <a:cxn ang="0">
                  <a:pos x="T4" y="T5"/>
                </a:cxn>
                <a:cxn ang="0">
                  <a:pos x="T6" y="T7"/>
                </a:cxn>
              </a:cxnLst>
              <a:rect l="0" t="0" r="r" b="b"/>
              <a:pathLst>
                <a:path w="15" h="29">
                  <a:moveTo>
                    <a:pt x="0" y="0"/>
                  </a:moveTo>
                  <a:lnTo>
                    <a:pt x="15" y="14"/>
                  </a:lnTo>
                  <a:lnTo>
                    <a:pt x="0" y="29"/>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nvGrpSpPr>
          <p:cNvPr id="93" name="location 1">
            <a:extLst>
              <a:ext uri="{FF2B5EF4-FFF2-40B4-BE49-F238E27FC236}">
                <a16:creationId xmlns:a16="http://schemas.microsoft.com/office/drawing/2014/main" id="{4D03CE1A-BFD7-4C94-BC1B-DB27360158F3}"/>
              </a:ext>
              <a:ext uri="{C183D7F6-B498-43B3-948B-1728B52AA6E4}">
                <adec:decorative xmlns:adec="http://schemas.microsoft.com/office/drawing/2017/decorative" val="1"/>
              </a:ext>
            </a:extLst>
          </p:cNvPr>
          <p:cNvGrpSpPr/>
          <p:nvPr/>
        </p:nvGrpSpPr>
        <p:grpSpPr>
          <a:xfrm>
            <a:off x="2960309" y="1814562"/>
            <a:ext cx="228914" cy="329368"/>
            <a:chOff x="798318" y="5778597"/>
            <a:chExt cx="268482" cy="386300"/>
          </a:xfrm>
        </p:grpSpPr>
        <p:sp>
          <p:nvSpPr>
            <p:cNvPr id="94" name="Freeform 113">
              <a:extLst>
                <a:ext uri="{FF2B5EF4-FFF2-40B4-BE49-F238E27FC236}">
                  <a16:creationId xmlns:a16="http://schemas.microsoft.com/office/drawing/2014/main" id="{031F0EE4-C542-481A-9E16-43428ED6FF24}"/>
                </a:ext>
              </a:extLst>
            </p:cNvPr>
            <p:cNvSpPr>
              <a:spLocks/>
            </p:cNvSpPr>
            <p:nvPr/>
          </p:nvSpPr>
          <p:spPr bwMode="auto">
            <a:xfrm>
              <a:off x="798318" y="5778597"/>
              <a:ext cx="268482" cy="386300"/>
            </a:xfrm>
            <a:custGeom>
              <a:avLst/>
              <a:gdLst>
                <a:gd name="T0" fmla="*/ 131 w 131"/>
                <a:gd name="T1" fmla="*/ 65 h 189"/>
                <a:gd name="T2" fmla="*/ 65 w 131"/>
                <a:gd name="T3" fmla="*/ 189 h 189"/>
                <a:gd name="T4" fmla="*/ 0 w 131"/>
                <a:gd name="T5" fmla="*/ 65 h 189"/>
                <a:gd name="T6" fmla="*/ 65 w 131"/>
                <a:gd name="T7" fmla="*/ 0 h 189"/>
                <a:gd name="T8" fmla="*/ 131 w 131"/>
                <a:gd name="T9" fmla="*/ 65 h 189"/>
              </a:gdLst>
              <a:ahLst/>
              <a:cxnLst>
                <a:cxn ang="0">
                  <a:pos x="T0" y="T1"/>
                </a:cxn>
                <a:cxn ang="0">
                  <a:pos x="T2" y="T3"/>
                </a:cxn>
                <a:cxn ang="0">
                  <a:pos x="T4" y="T5"/>
                </a:cxn>
                <a:cxn ang="0">
                  <a:pos x="T6" y="T7"/>
                </a:cxn>
                <a:cxn ang="0">
                  <a:pos x="T8" y="T9"/>
                </a:cxn>
              </a:cxnLst>
              <a:rect l="0" t="0" r="r" b="b"/>
              <a:pathLst>
                <a:path w="131" h="189">
                  <a:moveTo>
                    <a:pt x="131" y="65"/>
                  </a:moveTo>
                  <a:cubicBezTo>
                    <a:pt x="131" y="117"/>
                    <a:pt x="65" y="189"/>
                    <a:pt x="65" y="189"/>
                  </a:cubicBezTo>
                  <a:cubicBezTo>
                    <a:pt x="65" y="189"/>
                    <a:pt x="0" y="117"/>
                    <a:pt x="0" y="65"/>
                  </a:cubicBezTo>
                  <a:cubicBezTo>
                    <a:pt x="0" y="29"/>
                    <a:pt x="29" y="0"/>
                    <a:pt x="65" y="0"/>
                  </a:cubicBezTo>
                  <a:cubicBezTo>
                    <a:pt x="101" y="0"/>
                    <a:pt x="131" y="29"/>
                    <a:pt x="131" y="65"/>
                  </a:cubicBez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95" name="Oval 94">
              <a:extLst>
                <a:ext uri="{FF2B5EF4-FFF2-40B4-BE49-F238E27FC236}">
                  <a16:creationId xmlns:a16="http://schemas.microsoft.com/office/drawing/2014/main" id="{C95AC97F-ADD9-40F7-89EE-31A3131AEA82}"/>
                </a:ext>
              </a:extLst>
            </p:cNvPr>
            <p:cNvSpPr>
              <a:spLocks noChangeArrowheads="1"/>
            </p:cNvSpPr>
            <p:nvPr/>
          </p:nvSpPr>
          <p:spPr bwMode="auto">
            <a:xfrm>
              <a:off x="875579" y="5857788"/>
              <a:ext cx="110097" cy="11395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nvGrpSpPr>
          <p:cNvPr id="99" name="deposit">
            <a:extLst>
              <a:ext uri="{FF2B5EF4-FFF2-40B4-BE49-F238E27FC236}">
                <a16:creationId xmlns:a16="http://schemas.microsoft.com/office/drawing/2014/main" id="{CA2AEED4-13B6-4730-A4AA-E118056DB965}"/>
              </a:ext>
              <a:ext uri="{C183D7F6-B498-43B3-948B-1728B52AA6E4}">
                <adec:decorative xmlns:adec="http://schemas.microsoft.com/office/drawing/2017/decorative" val="1"/>
              </a:ext>
            </a:extLst>
          </p:cNvPr>
          <p:cNvGrpSpPr/>
          <p:nvPr/>
        </p:nvGrpSpPr>
        <p:grpSpPr>
          <a:xfrm>
            <a:off x="8940981" y="1803231"/>
            <a:ext cx="260972" cy="270666"/>
            <a:chOff x="1698211" y="3026335"/>
            <a:chExt cx="417847" cy="433370"/>
          </a:xfrm>
        </p:grpSpPr>
        <p:sp>
          <p:nvSpPr>
            <p:cNvPr id="100" name="Freeform: Shape 99">
              <a:extLst>
                <a:ext uri="{FF2B5EF4-FFF2-40B4-BE49-F238E27FC236}">
                  <a16:creationId xmlns:a16="http://schemas.microsoft.com/office/drawing/2014/main" id="{553A00F1-8A65-40DA-9715-A499D7763C14}"/>
                </a:ext>
              </a:extLst>
            </p:cNvPr>
            <p:cNvSpPr/>
            <p:nvPr/>
          </p:nvSpPr>
          <p:spPr>
            <a:xfrm>
              <a:off x="1765022" y="3109407"/>
              <a:ext cx="287270" cy="287270"/>
            </a:xfrm>
            <a:custGeom>
              <a:avLst/>
              <a:gdLst>
                <a:gd name="connsiteX0" fmla="*/ 286511 w 287270"/>
                <a:gd name="connsiteY0" fmla="*/ 1481 h 287270"/>
                <a:gd name="connsiteX1" fmla="*/ 1481 w 287270"/>
                <a:gd name="connsiteY1" fmla="*/ 1481 h 287270"/>
                <a:gd name="connsiteX2" fmla="*/ 1481 w 287270"/>
                <a:gd name="connsiteY2" fmla="*/ 286511 h 287270"/>
                <a:gd name="connsiteX3" fmla="*/ 286511 w 287270"/>
                <a:gd name="connsiteY3" fmla="*/ 286511 h 287270"/>
                <a:gd name="connsiteX4" fmla="*/ 286511 w 287270"/>
                <a:gd name="connsiteY4" fmla="*/ 1481 h 287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270" h="287270">
                  <a:moveTo>
                    <a:pt x="286511" y="1481"/>
                  </a:moveTo>
                  <a:lnTo>
                    <a:pt x="1481" y="1481"/>
                  </a:lnTo>
                  <a:lnTo>
                    <a:pt x="1481" y="286511"/>
                  </a:lnTo>
                  <a:lnTo>
                    <a:pt x="286511" y="286511"/>
                  </a:lnTo>
                  <a:lnTo>
                    <a:pt x="286511" y="1481"/>
                  </a:lnTo>
                  <a:close/>
                </a:path>
              </a:pathLst>
            </a:custGeom>
            <a:solidFill>
              <a:srgbClr val="C1C1C1"/>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01" name="Freeform: Shape 100">
              <a:extLst>
                <a:ext uri="{FF2B5EF4-FFF2-40B4-BE49-F238E27FC236}">
                  <a16:creationId xmlns:a16="http://schemas.microsoft.com/office/drawing/2014/main" id="{705F61F0-0E3B-41F6-8DCA-C79D66740BB1}"/>
                </a:ext>
              </a:extLst>
            </p:cNvPr>
            <p:cNvSpPr/>
            <p:nvPr/>
          </p:nvSpPr>
          <p:spPr>
            <a:xfrm>
              <a:off x="1698211" y="3041858"/>
              <a:ext cx="417847" cy="417847"/>
            </a:xfrm>
            <a:custGeom>
              <a:avLst/>
              <a:gdLst>
                <a:gd name="connsiteX0" fmla="*/ 374471 w 417847"/>
                <a:gd name="connsiteY0" fmla="*/ 199136 h 417847"/>
                <a:gd name="connsiteX1" fmla="*/ 374471 w 417847"/>
                <a:gd name="connsiteY1" fmla="*/ 374690 h 417847"/>
                <a:gd name="connsiteX2" fmla="*/ 45095 w 417847"/>
                <a:gd name="connsiteY2" fmla="*/ 374690 h 417847"/>
                <a:gd name="connsiteX3" fmla="*/ 45095 w 417847"/>
                <a:gd name="connsiteY3" fmla="*/ 45242 h 417847"/>
                <a:gd name="connsiteX4" fmla="*/ 155155 w 417847"/>
                <a:gd name="connsiteY4" fmla="*/ 45242 h 417847"/>
                <a:gd name="connsiteX5" fmla="*/ 155155 w 417847"/>
                <a:gd name="connsiteY5" fmla="*/ 1481 h 417847"/>
                <a:gd name="connsiteX6" fmla="*/ 1554 w 417847"/>
                <a:gd name="connsiteY6" fmla="*/ 1773 h 417847"/>
                <a:gd name="connsiteX7" fmla="*/ 1481 w 417847"/>
                <a:gd name="connsiteY7" fmla="*/ 419037 h 417847"/>
                <a:gd name="connsiteX8" fmla="*/ 418451 w 417847"/>
                <a:gd name="connsiteY8" fmla="*/ 418744 h 417847"/>
                <a:gd name="connsiteX9" fmla="*/ 418451 w 417847"/>
                <a:gd name="connsiteY9" fmla="*/ 199136 h 417847"/>
                <a:gd name="connsiteX10" fmla="*/ 374471 w 417847"/>
                <a:gd name="connsiteY10" fmla="*/ 199136 h 41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7847" h="417847">
                  <a:moveTo>
                    <a:pt x="374471" y="199136"/>
                  </a:moveTo>
                  <a:lnTo>
                    <a:pt x="374471" y="374690"/>
                  </a:lnTo>
                  <a:lnTo>
                    <a:pt x="45095" y="374690"/>
                  </a:lnTo>
                  <a:lnTo>
                    <a:pt x="45095" y="45242"/>
                  </a:lnTo>
                  <a:lnTo>
                    <a:pt x="155155" y="45242"/>
                  </a:lnTo>
                  <a:lnTo>
                    <a:pt x="155155" y="1481"/>
                  </a:lnTo>
                  <a:lnTo>
                    <a:pt x="1554" y="1773"/>
                  </a:lnTo>
                  <a:lnTo>
                    <a:pt x="1481" y="419037"/>
                  </a:lnTo>
                  <a:lnTo>
                    <a:pt x="418451" y="418744"/>
                  </a:lnTo>
                  <a:lnTo>
                    <a:pt x="418451" y="199136"/>
                  </a:lnTo>
                  <a:lnTo>
                    <a:pt x="374471" y="199136"/>
                  </a:lnTo>
                  <a:close/>
                </a:path>
              </a:pathLst>
            </a:custGeom>
            <a:solidFill>
              <a:srgbClr val="0078D7"/>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02" name="Freeform: Shape 101">
              <a:extLst>
                <a:ext uri="{FF2B5EF4-FFF2-40B4-BE49-F238E27FC236}">
                  <a16:creationId xmlns:a16="http://schemas.microsoft.com/office/drawing/2014/main" id="{A42E1930-5CD5-4A0B-A4F0-7B428A139BC6}"/>
                </a:ext>
              </a:extLst>
            </p:cNvPr>
            <p:cNvSpPr/>
            <p:nvPr/>
          </p:nvSpPr>
          <p:spPr>
            <a:xfrm rot="6207036" flipV="1">
              <a:off x="1837247" y="3041569"/>
              <a:ext cx="278565" cy="248097"/>
            </a:xfrm>
            <a:custGeom>
              <a:avLst/>
              <a:gdLst>
                <a:gd name="connsiteX0" fmla="*/ 279851 w 278564"/>
                <a:gd name="connsiteY0" fmla="*/ 1481 h 248096"/>
                <a:gd name="connsiteX1" fmla="*/ 267411 w 278564"/>
                <a:gd name="connsiteY1" fmla="*/ 1773 h 248096"/>
                <a:gd name="connsiteX2" fmla="*/ 60974 w 278564"/>
                <a:gd name="connsiteY2" fmla="*/ 132177 h 248096"/>
                <a:gd name="connsiteX3" fmla="*/ 1481 w 278564"/>
                <a:gd name="connsiteY3" fmla="*/ 103638 h 248096"/>
                <a:gd name="connsiteX4" fmla="*/ 52852 w 278564"/>
                <a:gd name="connsiteY4" fmla="*/ 248677 h 248096"/>
                <a:gd name="connsiteX5" fmla="*/ 197233 w 278564"/>
                <a:gd name="connsiteY5" fmla="*/ 197599 h 248096"/>
                <a:gd name="connsiteX6" fmla="*/ 133055 w 278564"/>
                <a:gd name="connsiteY6" fmla="*/ 166791 h 248096"/>
                <a:gd name="connsiteX7" fmla="*/ 279851 w 278564"/>
                <a:gd name="connsiteY7" fmla="*/ 1481 h 248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8564" h="248096">
                  <a:moveTo>
                    <a:pt x="279851" y="1481"/>
                  </a:moveTo>
                  <a:cubicBezTo>
                    <a:pt x="275314" y="1481"/>
                    <a:pt x="271509" y="1554"/>
                    <a:pt x="267411" y="1773"/>
                  </a:cubicBezTo>
                  <a:cubicBezTo>
                    <a:pt x="138178" y="8286"/>
                    <a:pt x="71220" y="114614"/>
                    <a:pt x="60974" y="132177"/>
                  </a:cubicBezTo>
                  <a:lnTo>
                    <a:pt x="1481" y="103638"/>
                  </a:lnTo>
                  <a:lnTo>
                    <a:pt x="52852" y="248677"/>
                  </a:lnTo>
                  <a:lnTo>
                    <a:pt x="197233" y="197599"/>
                  </a:lnTo>
                  <a:lnTo>
                    <a:pt x="133055" y="166791"/>
                  </a:lnTo>
                  <a:cubicBezTo>
                    <a:pt x="155960" y="119591"/>
                    <a:pt x="203526" y="40558"/>
                    <a:pt x="279851" y="1481"/>
                  </a:cubicBezTo>
                  <a:close/>
                </a:path>
              </a:pathLst>
            </a:custGeom>
            <a:solidFill>
              <a:srgbClr val="0078D7"/>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13" name="Oval 12">
            <a:extLst>
              <a:ext uri="{FF2B5EF4-FFF2-40B4-BE49-F238E27FC236}">
                <a16:creationId xmlns:a16="http://schemas.microsoft.com/office/drawing/2014/main" id="{D84DD439-E531-45C6-8729-A49DFE0E5027}"/>
              </a:ext>
              <a:ext uri="{C183D7F6-B498-43B3-948B-1728B52AA6E4}">
                <adec:decorative xmlns:adec="http://schemas.microsoft.com/office/drawing/2017/decorative" val="1"/>
              </a:ext>
            </a:extLst>
          </p:cNvPr>
          <p:cNvSpPr/>
          <p:nvPr/>
        </p:nvSpPr>
        <p:spPr bwMode="auto">
          <a:xfrm>
            <a:off x="6916732" y="1794133"/>
            <a:ext cx="344092" cy="344092"/>
          </a:xfrm>
          <a:prstGeom prst="ellipse">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600" b="1" i="0" u="none" strike="noStrike" kern="1200" cap="none" spc="0" normalizeH="0" baseline="0" noProof="0">
                <a:ln>
                  <a:noFill/>
                </a:ln>
                <a:gradFill>
                  <a:gsLst>
                    <a:gs pos="0">
                      <a:srgbClr val="0078D4"/>
                    </a:gs>
                    <a:gs pos="100000">
                      <a:srgbClr val="0078D4"/>
                    </a:gs>
                  </a:gsLst>
                  <a:lin ang="5400000" scaled="0"/>
                </a:gradFill>
                <a:effectLst/>
                <a:uLnTx/>
                <a:uFillTx/>
                <a:latin typeface="Segoe UI"/>
                <a:ea typeface="Segoe UI" pitchFamily="34" charset="0"/>
                <a:cs typeface="Segoe UI" pitchFamily="34" charset="0"/>
              </a:rPr>
              <a:t>@</a:t>
            </a:r>
          </a:p>
        </p:txBody>
      </p:sp>
      <p:grpSp>
        <p:nvGrpSpPr>
          <p:cNvPr id="103" name="serverless">
            <a:extLst>
              <a:ext uri="{FF2B5EF4-FFF2-40B4-BE49-F238E27FC236}">
                <a16:creationId xmlns:a16="http://schemas.microsoft.com/office/drawing/2014/main" id="{51CA43A4-0353-417F-A5E4-C61791972D9F}"/>
              </a:ext>
              <a:ext uri="{C183D7F6-B498-43B3-948B-1728B52AA6E4}">
                <adec:decorative xmlns:adec="http://schemas.microsoft.com/office/drawing/2017/decorative" val="1"/>
              </a:ext>
            </a:extLst>
          </p:cNvPr>
          <p:cNvGrpSpPr/>
          <p:nvPr/>
        </p:nvGrpSpPr>
        <p:grpSpPr>
          <a:xfrm>
            <a:off x="10807579" y="1780375"/>
            <a:ext cx="355450" cy="355448"/>
            <a:chOff x="2577128" y="2114551"/>
            <a:chExt cx="440844" cy="440842"/>
          </a:xfrm>
        </p:grpSpPr>
        <p:sp>
          <p:nvSpPr>
            <p:cNvPr id="104" name="Freeform: Shape 103">
              <a:extLst>
                <a:ext uri="{FF2B5EF4-FFF2-40B4-BE49-F238E27FC236}">
                  <a16:creationId xmlns:a16="http://schemas.microsoft.com/office/drawing/2014/main" id="{BB83A855-1371-4BA0-A853-7449523BC8DF}"/>
                </a:ext>
              </a:extLst>
            </p:cNvPr>
            <p:cNvSpPr/>
            <p:nvPr/>
          </p:nvSpPr>
          <p:spPr>
            <a:xfrm>
              <a:off x="2670597" y="2113272"/>
              <a:ext cx="254508" cy="436297"/>
            </a:xfrm>
            <a:custGeom>
              <a:avLst/>
              <a:gdLst>
                <a:gd name="connsiteX0" fmla="*/ 1616 w 254507"/>
                <a:gd name="connsiteY0" fmla="*/ 437913 h 436297"/>
                <a:gd name="connsiteX1" fmla="*/ 254013 w 254507"/>
                <a:gd name="connsiteY1" fmla="*/ 437913 h 436297"/>
                <a:gd name="connsiteX2" fmla="*/ 254013 w 254507"/>
                <a:gd name="connsiteY2" fmla="*/ 1616 h 436297"/>
                <a:gd name="connsiteX3" fmla="*/ 1616 w 254507"/>
                <a:gd name="connsiteY3" fmla="*/ 1616 h 436297"/>
                <a:gd name="connsiteX4" fmla="*/ 1616 w 254507"/>
                <a:gd name="connsiteY4" fmla="*/ 437913 h 436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507" h="436297">
                  <a:moveTo>
                    <a:pt x="1616" y="437913"/>
                  </a:moveTo>
                  <a:lnTo>
                    <a:pt x="254013" y="437913"/>
                  </a:lnTo>
                  <a:lnTo>
                    <a:pt x="254013" y="1616"/>
                  </a:lnTo>
                  <a:lnTo>
                    <a:pt x="1616" y="1616"/>
                  </a:lnTo>
                  <a:lnTo>
                    <a:pt x="1616" y="437913"/>
                  </a:lnTo>
                  <a:close/>
                </a:path>
              </a:pathLst>
            </a:custGeom>
            <a:solidFill>
              <a:srgbClr val="C1C1C1"/>
            </a:solidFill>
            <a:ln w="451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05" name="Freeform: Shape 104">
              <a:extLst>
                <a:ext uri="{FF2B5EF4-FFF2-40B4-BE49-F238E27FC236}">
                  <a16:creationId xmlns:a16="http://schemas.microsoft.com/office/drawing/2014/main" id="{A1955C32-431B-47D2-950C-4D31102D13BE}"/>
                </a:ext>
              </a:extLst>
            </p:cNvPr>
            <p:cNvSpPr/>
            <p:nvPr/>
          </p:nvSpPr>
          <p:spPr>
            <a:xfrm>
              <a:off x="2716515" y="2157885"/>
              <a:ext cx="163612" cy="45448"/>
            </a:xfrm>
            <a:custGeom>
              <a:avLst/>
              <a:gdLst>
                <a:gd name="connsiteX0" fmla="*/ 1616 w 163612"/>
                <a:gd name="connsiteY0" fmla="*/ 47228 h 45447"/>
                <a:gd name="connsiteX1" fmla="*/ 162177 w 163612"/>
                <a:gd name="connsiteY1" fmla="*/ 47228 h 45447"/>
                <a:gd name="connsiteX2" fmla="*/ 162177 w 163612"/>
                <a:gd name="connsiteY2" fmla="*/ 1616 h 45447"/>
                <a:gd name="connsiteX3" fmla="*/ 1616 w 163612"/>
                <a:gd name="connsiteY3" fmla="*/ 1616 h 45447"/>
                <a:gd name="connsiteX4" fmla="*/ 1616 w 163612"/>
                <a:gd name="connsiteY4" fmla="*/ 47228 h 45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12" h="45447">
                  <a:moveTo>
                    <a:pt x="1616" y="47228"/>
                  </a:moveTo>
                  <a:lnTo>
                    <a:pt x="162177" y="47228"/>
                  </a:lnTo>
                  <a:lnTo>
                    <a:pt x="162177" y="1616"/>
                  </a:lnTo>
                  <a:lnTo>
                    <a:pt x="1616" y="1616"/>
                  </a:lnTo>
                  <a:lnTo>
                    <a:pt x="1616" y="47228"/>
                  </a:lnTo>
                  <a:close/>
                </a:path>
              </a:pathLst>
            </a:custGeom>
            <a:solidFill>
              <a:schemeClr val="accent1"/>
            </a:solidFill>
            <a:ln w="451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06" name="Freeform: Shape 105">
              <a:extLst>
                <a:ext uri="{FF2B5EF4-FFF2-40B4-BE49-F238E27FC236}">
                  <a16:creationId xmlns:a16="http://schemas.microsoft.com/office/drawing/2014/main" id="{98B5299F-0039-4FDF-B95B-73AFE0D82F08}"/>
                </a:ext>
              </a:extLst>
            </p:cNvPr>
            <p:cNvSpPr/>
            <p:nvPr/>
          </p:nvSpPr>
          <p:spPr>
            <a:xfrm>
              <a:off x="2716515" y="2456508"/>
              <a:ext cx="163612" cy="45448"/>
            </a:xfrm>
            <a:custGeom>
              <a:avLst/>
              <a:gdLst>
                <a:gd name="connsiteX0" fmla="*/ 1616 w 163612"/>
                <a:gd name="connsiteY0" fmla="*/ 47304 h 45447"/>
                <a:gd name="connsiteX1" fmla="*/ 162177 w 163612"/>
                <a:gd name="connsiteY1" fmla="*/ 47304 h 45447"/>
                <a:gd name="connsiteX2" fmla="*/ 162177 w 163612"/>
                <a:gd name="connsiteY2" fmla="*/ 1616 h 45447"/>
                <a:gd name="connsiteX3" fmla="*/ 1616 w 163612"/>
                <a:gd name="connsiteY3" fmla="*/ 1616 h 45447"/>
                <a:gd name="connsiteX4" fmla="*/ 1616 w 163612"/>
                <a:gd name="connsiteY4" fmla="*/ 47304 h 45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12" h="45447">
                  <a:moveTo>
                    <a:pt x="1616" y="47304"/>
                  </a:moveTo>
                  <a:lnTo>
                    <a:pt x="162177" y="47304"/>
                  </a:lnTo>
                  <a:lnTo>
                    <a:pt x="162177" y="1616"/>
                  </a:lnTo>
                  <a:lnTo>
                    <a:pt x="1616" y="1616"/>
                  </a:lnTo>
                  <a:lnTo>
                    <a:pt x="1616" y="47304"/>
                  </a:lnTo>
                  <a:close/>
                </a:path>
              </a:pathLst>
            </a:custGeom>
            <a:solidFill>
              <a:schemeClr val="accent1"/>
            </a:solidFill>
            <a:ln w="451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07" name="Freeform: Shape 106">
              <a:extLst>
                <a:ext uri="{FF2B5EF4-FFF2-40B4-BE49-F238E27FC236}">
                  <a16:creationId xmlns:a16="http://schemas.microsoft.com/office/drawing/2014/main" id="{EE8B5F9C-1E19-494B-AAA6-337DEFE689BA}"/>
                </a:ext>
              </a:extLst>
            </p:cNvPr>
            <p:cNvSpPr/>
            <p:nvPr/>
          </p:nvSpPr>
          <p:spPr>
            <a:xfrm>
              <a:off x="2716515" y="2388088"/>
              <a:ext cx="163612" cy="45448"/>
            </a:xfrm>
            <a:custGeom>
              <a:avLst/>
              <a:gdLst>
                <a:gd name="connsiteX0" fmla="*/ 1616 w 163612"/>
                <a:gd name="connsiteY0" fmla="*/ 47304 h 45447"/>
                <a:gd name="connsiteX1" fmla="*/ 162177 w 163612"/>
                <a:gd name="connsiteY1" fmla="*/ 47304 h 45447"/>
                <a:gd name="connsiteX2" fmla="*/ 162177 w 163612"/>
                <a:gd name="connsiteY2" fmla="*/ 1616 h 45447"/>
                <a:gd name="connsiteX3" fmla="*/ 1616 w 163612"/>
                <a:gd name="connsiteY3" fmla="*/ 1616 h 45447"/>
                <a:gd name="connsiteX4" fmla="*/ 1616 w 163612"/>
                <a:gd name="connsiteY4" fmla="*/ 47304 h 45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12" h="45447">
                  <a:moveTo>
                    <a:pt x="1616" y="47304"/>
                  </a:moveTo>
                  <a:lnTo>
                    <a:pt x="162177" y="47304"/>
                  </a:lnTo>
                  <a:lnTo>
                    <a:pt x="162177" y="1616"/>
                  </a:lnTo>
                  <a:lnTo>
                    <a:pt x="1616" y="1616"/>
                  </a:lnTo>
                  <a:lnTo>
                    <a:pt x="1616" y="47304"/>
                  </a:lnTo>
                  <a:close/>
                </a:path>
              </a:pathLst>
            </a:custGeom>
            <a:solidFill>
              <a:schemeClr val="accent1"/>
            </a:solidFill>
            <a:ln w="451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08" name="Freeform: Shape 107">
              <a:extLst>
                <a:ext uri="{FF2B5EF4-FFF2-40B4-BE49-F238E27FC236}">
                  <a16:creationId xmlns:a16="http://schemas.microsoft.com/office/drawing/2014/main" id="{29AB76C2-07DD-42F5-84FF-4FBF384829CE}"/>
                </a:ext>
              </a:extLst>
            </p:cNvPr>
            <p:cNvSpPr/>
            <p:nvPr/>
          </p:nvSpPr>
          <p:spPr>
            <a:xfrm>
              <a:off x="2716515" y="2253698"/>
              <a:ext cx="163612" cy="90895"/>
            </a:xfrm>
            <a:custGeom>
              <a:avLst/>
              <a:gdLst>
                <a:gd name="connsiteX0" fmla="*/ 142585 w 163612"/>
                <a:gd name="connsiteY0" fmla="*/ 51743 h 90895"/>
                <a:gd name="connsiteX1" fmla="*/ 137075 w 163612"/>
                <a:gd name="connsiteY1" fmla="*/ 51743 h 90895"/>
                <a:gd name="connsiteX2" fmla="*/ 106999 w 163612"/>
                <a:gd name="connsiteY2" fmla="*/ 21667 h 90895"/>
                <a:gd name="connsiteX3" fmla="*/ 99958 w 163612"/>
                <a:gd name="connsiteY3" fmla="*/ 22509 h 90895"/>
                <a:gd name="connsiteX4" fmla="*/ 61846 w 163612"/>
                <a:gd name="connsiteY4" fmla="*/ 1616 h 90895"/>
                <a:gd name="connsiteX5" fmla="*/ 16693 w 163612"/>
                <a:gd name="connsiteY5" fmla="*/ 46769 h 90895"/>
                <a:gd name="connsiteX6" fmla="*/ 16999 w 163612"/>
                <a:gd name="connsiteY6" fmla="*/ 52279 h 90895"/>
                <a:gd name="connsiteX7" fmla="*/ 1616 w 163612"/>
                <a:gd name="connsiteY7" fmla="*/ 71412 h 90895"/>
                <a:gd name="connsiteX8" fmla="*/ 1616 w 163612"/>
                <a:gd name="connsiteY8" fmla="*/ 72407 h 90895"/>
                <a:gd name="connsiteX9" fmla="*/ 21208 w 163612"/>
                <a:gd name="connsiteY9" fmla="*/ 91998 h 90895"/>
                <a:gd name="connsiteX10" fmla="*/ 142585 w 163612"/>
                <a:gd name="connsiteY10" fmla="*/ 91998 h 90895"/>
                <a:gd name="connsiteX11" fmla="*/ 162177 w 163612"/>
                <a:gd name="connsiteY11" fmla="*/ 72407 h 90895"/>
                <a:gd name="connsiteX12" fmla="*/ 162177 w 163612"/>
                <a:gd name="connsiteY12" fmla="*/ 71412 h 90895"/>
                <a:gd name="connsiteX13" fmla="*/ 142585 w 163612"/>
                <a:gd name="connsiteY13" fmla="*/ 51743 h 90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3612" h="90895">
                  <a:moveTo>
                    <a:pt x="142585" y="51743"/>
                  </a:moveTo>
                  <a:lnTo>
                    <a:pt x="137075" y="51743"/>
                  </a:lnTo>
                  <a:cubicBezTo>
                    <a:pt x="137075" y="35136"/>
                    <a:pt x="123606" y="21667"/>
                    <a:pt x="106999" y="21667"/>
                  </a:cubicBezTo>
                  <a:cubicBezTo>
                    <a:pt x="104550" y="21667"/>
                    <a:pt x="102177" y="21973"/>
                    <a:pt x="99958" y="22509"/>
                  </a:cubicBezTo>
                  <a:cubicBezTo>
                    <a:pt x="91922" y="9958"/>
                    <a:pt x="77917" y="1616"/>
                    <a:pt x="61846" y="1616"/>
                  </a:cubicBezTo>
                  <a:cubicBezTo>
                    <a:pt x="36897" y="1616"/>
                    <a:pt x="16693" y="21820"/>
                    <a:pt x="16693" y="46769"/>
                  </a:cubicBezTo>
                  <a:cubicBezTo>
                    <a:pt x="16693" y="48606"/>
                    <a:pt x="16846" y="50442"/>
                    <a:pt x="16999" y="52279"/>
                  </a:cubicBezTo>
                  <a:cubicBezTo>
                    <a:pt x="8198" y="54193"/>
                    <a:pt x="1616" y="61998"/>
                    <a:pt x="1616" y="71412"/>
                  </a:cubicBezTo>
                  <a:lnTo>
                    <a:pt x="1616" y="72407"/>
                  </a:lnTo>
                  <a:cubicBezTo>
                    <a:pt x="1616" y="83197"/>
                    <a:pt x="10417" y="91998"/>
                    <a:pt x="21208" y="91998"/>
                  </a:cubicBezTo>
                  <a:lnTo>
                    <a:pt x="142585" y="91998"/>
                  </a:lnTo>
                  <a:cubicBezTo>
                    <a:pt x="153376" y="91998"/>
                    <a:pt x="162177" y="83197"/>
                    <a:pt x="162177" y="72407"/>
                  </a:cubicBezTo>
                  <a:lnTo>
                    <a:pt x="162177" y="71412"/>
                  </a:lnTo>
                  <a:cubicBezTo>
                    <a:pt x="162177" y="60468"/>
                    <a:pt x="153376" y="51743"/>
                    <a:pt x="142585" y="51743"/>
                  </a:cubicBezTo>
                  <a:close/>
                </a:path>
              </a:pathLst>
            </a:custGeom>
            <a:solidFill>
              <a:srgbClr val="FFFFFF"/>
            </a:solidFill>
            <a:ln w="451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109" name="shield 4">
            <a:extLst>
              <a:ext uri="{FF2B5EF4-FFF2-40B4-BE49-F238E27FC236}">
                <a16:creationId xmlns:a16="http://schemas.microsoft.com/office/drawing/2014/main" id="{12ABC8EF-4754-4914-84C7-CA5E660B6B75}"/>
              </a:ext>
              <a:ext uri="{C183D7F6-B498-43B3-948B-1728B52AA6E4}">
                <adec:decorative xmlns:adec="http://schemas.microsoft.com/office/drawing/2017/decorative" val="1"/>
              </a:ext>
            </a:extLst>
          </p:cNvPr>
          <p:cNvGrpSpPr>
            <a:grpSpLocks noChangeAspect="1"/>
          </p:cNvGrpSpPr>
          <p:nvPr/>
        </p:nvGrpSpPr>
        <p:grpSpPr bwMode="auto">
          <a:xfrm>
            <a:off x="977342" y="3122584"/>
            <a:ext cx="336769" cy="335635"/>
            <a:chOff x="2224" y="3045"/>
            <a:chExt cx="297" cy="296"/>
          </a:xfrm>
        </p:grpSpPr>
        <p:sp>
          <p:nvSpPr>
            <p:cNvPr id="110" name="AutoShape 124">
              <a:extLst>
                <a:ext uri="{FF2B5EF4-FFF2-40B4-BE49-F238E27FC236}">
                  <a16:creationId xmlns:a16="http://schemas.microsoft.com/office/drawing/2014/main" id="{2904011C-B46C-4E6E-81F2-1EEB66689005}"/>
                </a:ext>
              </a:extLst>
            </p:cNvPr>
            <p:cNvSpPr>
              <a:spLocks noChangeAspect="1" noChangeArrowheads="1" noTextEdit="1"/>
            </p:cNvSpPr>
            <p:nvPr/>
          </p:nvSpPr>
          <p:spPr bwMode="auto">
            <a:xfrm>
              <a:off x="2224" y="3045"/>
              <a:ext cx="297"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1" name="Rectangle 126">
              <a:extLst>
                <a:ext uri="{FF2B5EF4-FFF2-40B4-BE49-F238E27FC236}">
                  <a16:creationId xmlns:a16="http://schemas.microsoft.com/office/drawing/2014/main" id="{BA21CB7E-4948-4D1D-94DD-814898ACA382}"/>
                </a:ext>
              </a:extLst>
            </p:cNvPr>
            <p:cNvSpPr>
              <a:spLocks noChangeArrowheads="1"/>
            </p:cNvSpPr>
            <p:nvPr/>
          </p:nvSpPr>
          <p:spPr bwMode="auto">
            <a:xfrm>
              <a:off x="2224" y="3045"/>
              <a:ext cx="297" cy="29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2" name="Rectangle 127">
              <a:extLst>
                <a:ext uri="{FF2B5EF4-FFF2-40B4-BE49-F238E27FC236}">
                  <a16:creationId xmlns:a16="http://schemas.microsoft.com/office/drawing/2014/main" id="{4A6CEE10-B284-43FF-BF54-481B49A66324}"/>
                </a:ext>
              </a:extLst>
            </p:cNvPr>
            <p:cNvSpPr>
              <a:spLocks noChangeArrowheads="1"/>
            </p:cNvSpPr>
            <p:nvPr/>
          </p:nvSpPr>
          <p:spPr bwMode="auto">
            <a:xfrm>
              <a:off x="2224" y="3045"/>
              <a:ext cx="297"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3" name="Freeform 128">
              <a:extLst>
                <a:ext uri="{FF2B5EF4-FFF2-40B4-BE49-F238E27FC236}">
                  <a16:creationId xmlns:a16="http://schemas.microsoft.com/office/drawing/2014/main" id="{1236BF85-6330-4163-B31F-5936C3387788}"/>
                </a:ext>
              </a:extLst>
            </p:cNvPr>
            <p:cNvSpPr>
              <a:spLocks/>
            </p:cNvSpPr>
            <p:nvPr/>
          </p:nvSpPr>
          <p:spPr bwMode="auto">
            <a:xfrm>
              <a:off x="2266" y="3059"/>
              <a:ext cx="213" cy="267"/>
            </a:xfrm>
            <a:custGeom>
              <a:avLst/>
              <a:gdLst>
                <a:gd name="T0" fmla="*/ 69 w 138"/>
                <a:gd name="T1" fmla="*/ 173 h 173"/>
                <a:gd name="T2" fmla="*/ 69 w 138"/>
                <a:gd name="T3" fmla="*/ 173 h 173"/>
                <a:gd name="T4" fmla="*/ 0 w 138"/>
                <a:gd name="T5" fmla="*/ 77 h 173"/>
                <a:gd name="T6" fmla="*/ 0 w 138"/>
                <a:gd name="T7" fmla="*/ 29 h 173"/>
                <a:gd name="T8" fmla="*/ 4 w 138"/>
                <a:gd name="T9" fmla="*/ 29 h 173"/>
                <a:gd name="T10" fmla="*/ 67 w 138"/>
                <a:gd name="T11" fmla="*/ 2 h 173"/>
                <a:gd name="T12" fmla="*/ 69 w 138"/>
                <a:gd name="T13" fmla="*/ 0 h 173"/>
                <a:gd name="T14" fmla="*/ 72 w 138"/>
                <a:gd name="T15" fmla="*/ 2 h 173"/>
                <a:gd name="T16" fmla="*/ 135 w 138"/>
                <a:gd name="T17" fmla="*/ 29 h 173"/>
                <a:gd name="T18" fmla="*/ 138 w 138"/>
                <a:gd name="T19" fmla="*/ 29 h 173"/>
                <a:gd name="T20" fmla="*/ 138 w 138"/>
                <a:gd name="T21" fmla="*/ 78 h 173"/>
                <a:gd name="T22" fmla="*/ 69 w 138"/>
                <a:gd name="T23" fmla="*/ 17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 h="173">
                  <a:moveTo>
                    <a:pt x="69" y="173"/>
                  </a:moveTo>
                  <a:cubicBezTo>
                    <a:pt x="69" y="173"/>
                    <a:pt x="69" y="173"/>
                    <a:pt x="69" y="173"/>
                  </a:cubicBezTo>
                  <a:cubicBezTo>
                    <a:pt x="50" y="173"/>
                    <a:pt x="0" y="140"/>
                    <a:pt x="0" y="77"/>
                  </a:cubicBezTo>
                  <a:cubicBezTo>
                    <a:pt x="0" y="29"/>
                    <a:pt x="0" y="29"/>
                    <a:pt x="0" y="29"/>
                  </a:cubicBezTo>
                  <a:cubicBezTo>
                    <a:pt x="4" y="29"/>
                    <a:pt x="4" y="29"/>
                    <a:pt x="4" y="29"/>
                  </a:cubicBezTo>
                  <a:cubicBezTo>
                    <a:pt x="4" y="29"/>
                    <a:pt x="35" y="32"/>
                    <a:pt x="67" y="2"/>
                  </a:cubicBezTo>
                  <a:cubicBezTo>
                    <a:pt x="69" y="0"/>
                    <a:pt x="69" y="0"/>
                    <a:pt x="69" y="0"/>
                  </a:cubicBezTo>
                  <a:cubicBezTo>
                    <a:pt x="72" y="2"/>
                    <a:pt x="72" y="2"/>
                    <a:pt x="72" y="2"/>
                  </a:cubicBezTo>
                  <a:cubicBezTo>
                    <a:pt x="106" y="29"/>
                    <a:pt x="135" y="29"/>
                    <a:pt x="135" y="29"/>
                  </a:cubicBezTo>
                  <a:cubicBezTo>
                    <a:pt x="138" y="29"/>
                    <a:pt x="138" y="29"/>
                    <a:pt x="138" y="29"/>
                  </a:cubicBezTo>
                  <a:cubicBezTo>
                    <a:pt x="138" y="78"/>
                    <a:pt x="138" y="78"/>
                    <a:pt x="138" y="78"/>
                  </a:cubicBezTo>
                  <a:cubicBezTo>
                    <a:pt x="138" y="140"/>
                    <a:pt x="88" y="173"/>
                    <a:pt x="69" y="173"/>
                  </a:cubicBez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4" name="Freeform 129">
              <a:extLst>
                <a:ext uri="{FF2B5EF4-FFF2-40B4-BE49-F238E27FC236}">
                  <a16:creationId xmlns:a16="http://schemas.microsoft.com/office/drawing/2014/main" id="{5A1ECE90-3652-4D7F-A845-0F1DD2111260}"/>
                </a:ext>
              </a:extLst>
            </p:cNvPr>
            <p:cNvSpPr>
              <a:spLocks/>
            </p:cNvSpPr>
            <p:nvPr/>
          </p:nvSpPr>
          <p:spPr bwMode="auto">
            <a:xfrm>
              <a:off x="2356" y="3164"/>
              <a:ext cx="34" cy="68"/>
            </a:xfrm>
            <a:custGeom>
              <a:avLst/>
              <a:gdLst>
                <a:gd name="T0" fmla="*/ 16 w 22"/>
                <a:gd name="T1" fmla="*/ 22 h 44"/>
                <a:gd name="T2" fmla="*/ 16 w 22"/>
                <a:gd name="T3" fmla="*/ 44 h 44"/>
                <a:gd name="T4" fmla="*/ 7 w 22"/>
                <a:gd name="T5" fmla="*/ 44 h 44"/>
                <a:gd name="T6" fmla="*/ 7 w 22"/>
                <a:gd name="T7" fmla="*/ 22 h 44"/>
                <a:gd name="T8" fmla="*/ 0 w 22"/>
                <a:gd name="T9" fmla="*/ 11 h 44"/>
                <a:gd name="T10" fmla="*/ 11 w 22"/>
                <a:gd name="T11" fmla="*/ 0 h 44"/>
                <a:gd name="T12" fmla="*/ 22 w 22"/>
                <a:gd name="T13" fmla="*/ 11 h 44"/>
                <a:gd name="T14" fmla="*/ 16 w 22"/>
                <a:gd name="T15" fmla="*/ 22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44">
                  <a:moveTo>
                    <a:pt x="16" y="22"/>
                  </a:moveTo>
                  <a:cubicBezTo>
                    <a:pt x="16" y="44"/>
                    <a:pt x="16" y="44"/>
                    <a:pt x="16" y="44"/>
                  </a:cubicBezTo>
                  <a:cubicBezTo>
                    <a:pt x="7" y="44"/>
                    <a:pt x="7" y="44"/>
                    <a:pt x="7" y="44"/>
                  </a:cubicBezTo>
                  <a:cubicBezTo>
                    <a:pt x="7" y="22"/>
                    <a:pt x="7" y="22"/>
                    <a:pt x="7" y="22"/>
                  </a:cubicBezTo>
                  <a:cubicBezTo>
                    <a:pt x="2" y="20"/>
                    <a:pt x="0" y="16"/>
                    <a:pt x="0" y="11"/>
                  </a:cubicBezTo>
                  <a:cubicBezTo>
                    <a:pt x="0" y="5"/>
                    <a:pt x="5" y="0"/>
                    <a:pt x="11" y="0"/>
                  </a:cubicBezTo>
                  <a:cubicBezTo>
                    <a:pt x="17" y="0"/>
                    <a:pt x="22" y="5"/>
                    <a:pt x="22" y="11"/>
                  </a:cubicBezTo>
                  <a:cubicBezTo>
                    <a:pt x="22" y="16"/>
                    <a:pt x="20" y="20"/>
                    <a:pt x="16" y="2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115" name="online">
            <a:extLst>
              <a:ext uri="{FF2B5EF4-FFF2-40B4-BE49-F238E27FC236}">
                <a16:creationId xmlns:a16="http://schemas.microsoft.com/office/drawing/2014/main" id="{0B6A3FA9-0FB1-4143-A528-97B763E2870F}"/>
              </a:ext>
              <a:ext uri="{C183D7F6-B498-43B3-948B-1728B52AA6E4}">
                <adec:decorative xmlns:adec="http://schemas.microsoft.com/office/drawing/2017/decorative" val="1"/>
              </a:ext>
            </a:extLst>
          </p:cNvPr>
          <p:cNvGrpSpPr/>
          <p:nvPr/>
        </p:nvGrpSpPr>
        <p:grpSpPr>
          <a:xfrm>
            <a:off x="2157334" y="3131665"/>
            <a:ext cx="323351" cy="323351"/>
            <a:chOff x="4472102" y="5773612"/>
            <a:chExt cx="436448" cy="436448"/>
          </a:xfrm>
        </p:grpSpPr>
        <p:sp>
          <p:nvSpPr>
            <p:cNvPr id="116" name="Freeform: Shape 115">
              <a:extLst>
                <a:ext uri="{FF2B5EF4-FFF2-40B4-BE49-F238E27FC236}">
                  <a16:creationId xmlns:a16="http://schemas.microsoft.com/office/drawing/2014/main" id="{69089259-2C95-4890-8C3F-B3FB7858853D}"/>
                </a:ext>
              </a:extLst>
            </p:cNvPr>
            <p:cNvSpPr/>
            <p:nvPr/>
          </p:nvSpPr>
          <p:spPr>
            <a:xfrm>
              <a:off x="4720145" y="5989603"/>
              <a:ext cx="4499" cy="4499"/>
            </a:xfrm>
            <a:custGeom>
              <a:avLst/>
              <a:gdLst>
                <a:gd name="connsiteX0" fmla="*/ 1566 w 4499"/>
                <a:gd name="connsiteY0" fmla="*/ 1566 h 0"/>
                <a:gd name="connsiteX1" fmla="*/ 5585 w 4499"/>
                <a:gd name="connsiteY1" fmla="*/ 1566 h 0"/>
              </a:gdLst>
              <a:ahLst/>
              <a:cxnLst>
                <a:cxn ang="0">
                  <a:pos x="connsiteX0" y="connsiteY0"/>
                </a:cxn>
                <a:cxn ang="0">
                  <a:pos x="connsiteX1" y="connsiteY1"/>
                </a:cxn>
              </a:cxnLst>
              <a:rect l="l" t="t" r="r" b="b"/>
              <a:pathLst>
                <a:path w="4499">
                  <a:moveTo>
                    <a:pt x="1566" y="1566"/>
                  </a:moveTo>
                  <a:lnTo>
                    <a:pt x="5585" y="1566"/>
                  </a:lnTo>
                </a:path>
              </a:pathLst>
            </a:custGeom>
            <a:noFill/>
            <a:ln w="4419" cap="flat">
              <a:solidFill>
                <a:srgbClr val="75757A"/>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7" name="Freeform: Shape 116">
              <a:extLst>
                <a:ext uri="{FF2B5EF4-FFF2-40B4-BE49-F238E27FC236}">
                  <a16:creationId xmlns:a16="http://schemas.microsoft.com/office/drawing/2014/main" id="{BA83131B-7B9A-49C9-8017-9BA45BD92839}"/>
                </a:ext>
              </a:extLst>
            </p:cNvPr>
            <p:cNvSpPr/>
            <p:nvPr/>
          </p:nvSpPr>
          <p:spPr>
            <a:xfrm>
              <a:off x="4720145" y="5823949"/>
              <a:ext cx="4499" cy="4499"/>
            </a:xfrm>
            <a:custGeom>
              <a:avLst/>
              <a:gdLst>
                <a:gd name="connsiteX0" fmla="*/ 1566 w 4499"/>
                <a:gd name="connsiteY0" fmla="*/ 1566 h 0"/>
                <a:gd name="connsiteX1" fmla="*/ 5585 w 4499"/>
                <a:gd name="connsiteY1" fmla="*/ 1566 h 0"/>
              </a:gdLst>
              <a:ahLst/>
              <a:cxnLst>
                <a:cxn ang="0">
                  <a:pos x="connsiteX0" y="connsiteY0"/>
                </a:cxn>
                <a:cxn ang="0">
                  <a:pos x="connsiteX1" y="connsiteY1"/>
                </a:cxn>
              </a:cxnLst>
              <a:rect l="l" t="t" r="r" b="b"/>
              <a:pathLst>
                <a:path w="4499">
                  <a:moveTo>
                    <a:pt x="1566" y="1566"/>
                  </a:moveTo>
                  <a:lnTo>
                    <a:pt x="5585" y="1566"/>
                  </a:lnTo>
                </a:path>
              </a:pathLst>
            </a:custGeom>
            <a:noFill/>
            <a:ln w="4419" cap="flat">
              <a:solidFill>
                <a:srgbClr val="75757A"/>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8" name="Freeform: Shape 117">
              <a:extLst>
                <a:ext uri="{FF2B5EF4-FFF2-40B4-BE49-F238E27FC236}">
                  <a16:creationId xmlns:a16="http://schemas.microsoft.com/office/drawing/2014/main" id="{8229ACE9-F007-4FBE-A653-E1EA3DEA7AC9}"/>
                </a:ext>
              </a:extLst>
            </p:cNvPr>
            <p:cNvSpPr/>
            <p:nvPr/>
          </p:nvSpPr>
          <p:spPr>
            <a:xfrm>
              <a:off x="4473724" y="5778339"/>
              <a:ext cx="427449" cy="427449"/>
            </a:xfrm>
            <a:custGeom>
              <a:avLst/>
              <a:gdLst>
                <a:gd name="connsiteX0" fmla="*/ 215909 w 427449"/>
                <a:gd name="connsiteY0" fmla="*/ 428976 h 427449"/>
                <a:gd name="connsiteX1" fmla="*/ 430252 w 427449"/>
                <a:gd name="connsiteY1" fmla="*/ 215233 h 427449"/>
                <a:gd name="connsiteX2" fmla="*/ 215909 w 427449"/>
                <a:gd name="connsiteY2" fmla="*/ 1566 h 427449"/>
                <a:gd name="connsiteX3" fmla="*/ 1566 w 427449"/>
                <a:gd name="connsiteY3" fmla="*/ 215233 h 427449"/>
                <a:gd name="connsiteX4" fmla="*/ 215909 w 427449"/>
                <a:gd name="connsiteY4" fmla="*/ 428976 h 427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449" h="427449">
                  <a:moveTo>
                    <a:pt x="215909" y="428976"/>
                  </a:moveTo>
                  <a:cubicBezTo>
                    <a:pt x="333927" y="428976"/>
                    <a:pt x="430252" y="332920"/>
                    <a:pt x="430252" y="215233"/>
                  </a:cubicBezTo>
                  <a:cubicBezTo>
                    <a:pt x="430252" y="97546"/>
                    <a:pt x="333851" y="1566"/>
                    <a:pt x="215909" y="1566"/>
                  </a:cubicBezTo>
                  <a:cubicBezTo>
                    <a:pt x="97891" y="1566"/>
                    <a:pt x="1566" y="97621"/>
                    <a:pt x="1566" y="215233"/>
                  </a:cubicBezTo>
                  <a:cubicBezTo>
                    <a:pt x="1566" y="332845"/>
                    <a:pt x="97891" y="428976"/>
                    <a:pt x="215909" y="428976"/>
                  </a:cubicBez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9" name="Freeform: Shape 118">
              <a:extLst>
                <a:ext uri="{FF2B5EF4-FFF2-40B4-BE49-F238E27FC236}">
                  <a16:creationId xmlns:a16="http://schemas.microsoft.com/office/drawing/2014/main" id="{CF31532B-9F6D-4038-B5C1-E987B12FDAC3}"/>
                </a:ext>
              </a:extLst>
            </p:cNvPr>
            <p:cNvSpPr/>
            <p:nvPr/>
          </p:nvSpPr>
          <p:spPr>
            <a:xfrm>
              <a:off x="4686399" y="5779112"/>
              <a:ext cx="4499" cy="427449"/>
            </a:xfrm>
            <a:custGeom>
              <a:avLst/>
              <a:gdLst>
                <a:gd name="connsiteX0" fmla="*/ 5585 w 4499"/>
                <a:gd name="connsiteY0" fmla="*/ 1566 h 427449"/>
                <a:gd name="connsiteX1" fmla="*/ 1566 w 4499"/>
                <a:gd name="connsiteY1" fmla="*/ 1566 h 427449"/>
                <a:gd name="connsiteX2" fmla="*/ 1566 w 4499"/>
                <a:gd name="connsiteY2" fmla="*/ 428220 h 427449"/>
                <a:gd name="connsiteX3" fmla="*/ 5585 w 4499"/>
                <a:gd name="connsiteY3" fmla="*/ 428220 h 427449"/>
                <a:gd name="connsiteX4" fmla="*/ 5585 w 4499"/>
                <a:gd name="connsiteY4" fmla="*/ 1566 h 427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9" h="427449">
                  <a:moveTo>
                    <a:pt x="5585" y="1566"/>
                  </a:moveTo>
                  <a:lnTo>
                    <a:pt x="1566" y="1566"/>
                  </a:lnTo>
                  <a:lnTo>
                    <a:pt x="1566" y="428220"/>
                  </a:lnTo>
                  <a:lnTo>
                    <a:pt x="5585" y="428220"/>
                  </a:lnTo>
                  <a:lnTo>
                    <a:pt x="5585" y="1566"/>
                  </a:ln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20" name="Freeform: Shape 119">
              <a:extLst>
                <a:ext uri="{FF2B5EF4-FFF2-40B4-BE49-F238E27FC236}">
                  <a16:creationId xmlns:a16="http://schemas.microsoft.com/office/drawing/2014/main" id="{1024D67F-9A24-4A82-BFE5-6707A7F1A764}"/>
                </a:ext>
              </a:extLst>
            </p:cNvPr>
            <p:cNvSpPr/>
            <p:nvPr/>
          </p:nvSpPr>
          <p:spPr>
            <a:xfrm>
              <a:off x="4472131" y="5888013"/>
              <a:ext cx="431949" cy="211475"/>
            </a:xfrm>
            <a:custGeom>
              <a:avLst/>
              <a:gdLst>
                <a:gd name="connsiteX0" fmla="*/ 217502 w 431948"/>
                <a:gd name="connsiteY0" fmla="*/ 211224 h 211474"/>
                <a:gd name="connsiteX1" fmla="*/ 1566 w 431948"/>
                <a:gd name="connsiteY1" fmla="*/ 106395 h 211474"/>
                <a:gd name="connsiteX2" fmla="*/ 217502 w 431948"/>
                <a:gd name="connsiteY2" fmla="*/ 1566 h 211474"/>
                <a:gd name="connsiteX3" fmla="*/ 433438 w 431948"/>
                <a:gd name="connsiteY3" fmla="*/ 106395 h 211474"/>
                <a:gd name="connsiteX4" fmla="*/ 217502 w 431948"/>
                <a:gd name="connsiteY4" fmla="*/ 211224 h 211474"/>
                <a:gd name="connsiteX5" fmla="*/ 217502 w 431948"/>
                <a:gd name="connsiteY5" fmla="*/ 4742 h 211474"/>
                <a:gd name="connsiteX6" fmla="*/ 5585 w 431948"/>
                <a:gd name="connsiteY6" fmla="*/ 105563 h 211474"/>
                <a:gd name="connsiteX7" fmla="*/ 217502 w 431948"/>
                <a:gd name="connsiteY7" fmla="*/ 206384 h 211474"/>
                <a:gd name="connsiteX8" fmla="*/ 429418 w 431948"/>
                <a:gd name="connsiteY8" fmla="*/ 105563 h 211474"/>
                <a:gd name="connsiteX9" fmla="*/ 217502 w 431948"/>
                <a:gd name="connsiteY9" fmla="*/ 4742 h 21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1948" h="211474">
                  <a:moveTo>
                    <a:pt x="217502" y="211224"/>
                  </a:moveTo>
                  <a:cubicBezTo>
                    <a:pt x="98650" y="211224"/>
                    <a:pt x="1566" y="164029"/>
                    <a:pt x="1566" y="106395"/>
                  </a:cubicBezTo>
                  <a:cubicBezTo>
                    <a:pt x="1566" y="48762"/>
                    <a:pt x="98650" y="1566"/>
                    <a:pt x="217502" y="1566"/>
                  </a:cubicBezTo>
                  <a:cubicBezTo>
                    <a:pt x="336354" y="1566"/>
                    <a:pt x="433438" y="48762"/>
                    <a:pt x="433438" y="106395"/>
                  </a:cubicBezTo>
                  <a:cubicBezTo>
                    <a:pt x="433362" y="164029"/>
                    <a:pt x="336278" y="211224"/>
                    <a:pt x="217502" y="211224"/>
                  </a:cubicBezTo>
                  <a:close/>
                  <a:moveTo>
                    <a:pt x="217502" y="4742"/>
                  </a:moveTo>
                  <a:cubicBezTo>
                    <a:pt x="100318" y="4742"/>
                    <a:pt x="5585" y="50350"/>
                    <a:pt x="5585" y="105563"/>
                  </a:cubicBezTo>
                  <a:cubicBezTo>
                    <a:pt x="5585" y="160776"/>
                    <a:pt x="100318" y="206384"/>
                    <a:pt x="217502" y="206384"/>
                  </a:cubicBezTo>
                  <a:cubicBezTo>
                    <a:pt x="334685" y="206384"/>
                    <a:pt x="429418" y="160776"/>
                    <a:pt x="429418" y="105563"/>
                  </a:cubicBezTo>
                  <a:cubicBezTo>
                    <a:pt x="429342" y="50350"/>
                    <a:pt x="334685" y="4742"/>
                    <a:pt x="217502" y="4742"/>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21" name="Freeform: Shape 120">
              <a:extLst>
                <a:ext uri="{FF2B5EF4-FFF2-40B4-BE49-F238E27FC236}">
                  <a16:creationId xmlns:a16="http://schemas.microsoft.com/office/drawing/2014/main" id="{B2B8968C-969A-4F96-B019-32972C3A3B34}"/>
                </a:ext>
              </a:extLst>
            </p:cNvPr>
            <p:cNvSpPr/>
            <p:nvPr/>
          </p:nvSpPr>
          <p:spPr>
            <a:xfrm>
              <a:off x="4582938" y="5777513"/>
              <a:ext cx="211475" cy="431949"/>
            </a:xfrm>
            <a:custGeom>
              <a:avLst/>
              <a:gdLst>
                <a:gd name="connsiteX0" fmla="*/ 106689 w 211474"/>
                <a:gd name="connsiteY0" fmla="*/ 432228 h 431948"/>
                <a:gd name="connsiteX1" fmla="*/ 1566 w 211474"/>
                <a:gd name="connsiteY1" fmla="*/ 216897 h 431948"/>
                <a:gd name="connsiteX2" fmla="*/ 106689 w 211474"/>
                <a:gd name="connsiteY2" fmla="*/ 1566 h 431948"/>
                <a:gd name="connsiteX3" fmla="*/ 211813 w 211474"/>
                <a:gd name="connsiteY3" fmla="*/ 216897 h 431948"/>
                <a:gd name="connsiteX4" fmla="*/ 106689 w 211474"/>
                <a:gd name="connsiteY4" fmla="*/ 432228 h 431948"/>
                <a:gd name="connsiteX5" fmla="*/ 106689 w 211474"/>
                <a:gd name="connsiteY5" fmla="*/ 4742 h 431948"/>
                <a:gd name="connsiteX6" fmla="*/ 5585 w 211474"/>
                <a:gd name="connsiteY6" fmla="*/ 216065 h 431948"/>
                <a:gd name="connsiteX7" fmla="*/ 106689 w 211474"/>
                <a:gd name="connsiteY7" fmla="*/ 427387 h 431948"/>
                <a:gd name="connsiteX8" fmla="*/ 207793 w 211474"/>
                <a:gd name="connsiteY8" fmla="*/ 216065 h 431948"/>
                <a:gd name="connsiteX9" fmla="*/ 106689 w 211474"/>
                <a:gd name="connsiteY9" fmla="*/ 4742 h 43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1474" h="431948">
                  <a:moveTo>
                    <a:pt x="106689" y="432228"/>
                  </a:moveTo>
                  <a:cubicBezTo>
                    <a:pt x="48894" y="432228"/>
                    <a:pt x="1566" y="335416"/>
                    <a:pt x="1566" y="216897"/>
                  </a:cubicBezTo>
                  <a:cubicBezTo>
                    <a:pt x="1566" y="98378"/>
                    <a:pt x="48894" y="1566"/>
                    <a:pt x="106689" y="1566"/>
                  </a:cubicBezTo>
                  <a:cubicBezTo>
                    <a:pt x="164484" y="1566"/>
                    <a:pt x="211813" y="98453"/>
                    <a:pt x="211813" y="216897"/>
                  </a:cubicBezTo>
                  <a:cubicBezTo>
                    <a:pt x="211813" y="335341"/>
                    <a:pt x="164484" y="432228"/>
                    <a:pt x="106689" y="432228"/>
                  </a:cubicBezTo>
                  <a:close/>
                  <a:moveTo>
                    <a:pt x="106689" y="4742"/>
                  </a:moveTo>
                  <a:cubicBezTo>
                    <a:pt x="50486" y="4742"/>
                    <a:pt x="5585" y="99210"/>
                    <a:pt x="5585" y="216065"/>
                  </a:cubicBezTo>
                  <a:cubicBezTo>
                    <a:pt x="5585" y="332920"/>
                    <a:pt x="51321" y="427387"/>
                    <a:pt x="106689" y="427387"/>
                  </a:cubicBezTo>
                  <a:cubicBezTo>
                    <a:pt x="162057" y="427387"/>
                    <a:pt x="207793" y="332920"/>
                    <a:pt x="207793" y="216065"/>
                  </a:cubicBezTo>
                  <a:cubicBezTo>
                    <a:pt x="207793" y="99210"/>
                    <a:pt x="162816" y="4742"/>
                    <a:pt x="106689" y="4742"/>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22" name="Freeform: Shape 121">
              <a:extLst>
                <a:ext uri="{FF2B5EF4-FFF2-40B4-BE49-F238E27FC236}">
                  <a16:creationId xmlns:a16="http://schemas.microsoft.com/office/drawing/2014/main" id="{3A5E2F12-B28D-4543-9D53-3D6B601270EA}"/>
                </a:ext>
              </a:extLst>
            </p:cNvPr>
            <p:cNvSpPr/>
            <p:nvPr/>
          </p:nvSpPr>
          <p:spPr>
            <a:xfrm>
              <a:off x="4474548" y="5990429"/>
              <a:ext cx="427449" cy="4499"/>
            </a:xfrm>
            <a:custGeom>
              <a:avLst/>
              <a:gdLst>
                <a:gd name="connsiteX0" fmla="*/ 429343 w 427449"/>
                <a:gd name="connsiteY0" fmla="*/ 1566 h 4499"/>
                <a:gd name="connsiteX1" fmla="*/ 1566 w 427449"/>
                <a:gd name="connsiteY1" fmla="*/ 1566 h 4499"/>
                <a:gd name="connsiteX2" fmla="*/ 1566 w 427449"/>
                <a:gd name="connsiteY2" fmla="*/ 5574 h 4499"/>
                <a:gd name="connsiteX3" fmla="*/ 429418 w 427449"/>
                <a:gd name="connsiteY3" fmla="*/ 5574 h 4499"/>
                <a:gd name="connsiteX4" fmla="*/ 429418 w 427449"/>
                <a:gd name="connsiteY4" fmla="*/ 1566 h 4499"/>
                <a:gd name="connsiteX5" fmla="*/ 429343 w 427449"/>
                <a:gd name="connsiteY5" fmla="*/ 1566 h 4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449" h="4499">
                  <a:moveTo>
                    <a:pt x="429343" y="1566"/>
                  </a:moveTo>
                  <a:lnTo>
                    <a:pt x="1566" y="1566"/>
                  </a:lnTo>
                  <a:lnTo>
                    <a:pt x="1566" y="5574"/>
                  </a:lnTo>
                  <a:lnTo>
                    <a:pt x="429418" y="5574"/>
                  </a:lnTo>
                  <a:lnTo>
                    <a:pt x="429418" y="1566"/>
                  </a:lnTo>
                  <a:lnTo>
                    <a:pt x="429343" y="1566"/>
                  </a:ln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23" name="Freeform: Shape 122">
              <a:extLst>
                <a:ext uri="{FF2B5EF4-FFF2-40B4-BE49-F238E27FC236}">
                  <a16:creationId xmlns:a16="http://schemas.microsoft.com/office/drawing/2014/main" id="{A7218048-903B-4BED-83E2-7010C75263F9}"/>
                </a:ext>
              </a:extLst>
            </p:cNvPr>
            <p:cNvSpPr/>
            <p:nvPr/>
          </p:nvSpPr>
          <p:spPr>
            <a:xfrm>
              <a:off x="4668794" y="6076041"/>
              <a:ext cx="40495" cy="40495"/>
            </a:xfrm>
            <a:custGeom>
              <a:avLst/>
              <a:gdLst>
                <a:gd name="connsiteX0" fmla="*/ 20830 w 40495"/>
                <a:gd name="connsiteY0" fmla="*/ 39988 h 40495"/>
                <a:gd name="connsiteX1" fmla="*/ 40096 w 40495"/>
                <a:gd name="connsiteY1" fmla="*/ 20777 h 40495"/>
                <a:gd name="connsiteX2" fmla="*/ 20830 w 40495"/>
                <a:gd name="connsiteY2" fmla="*/ 1566 h 40495"/>
                <a:gd name="connsiteX3" fmla="*/ 1566 w 40495"/>
                <a:gd name="connsiteY3" fmla="*/ 20777 h 40495"/>
                <a:gd name="connsiteX4" fmla="*/ 20830 w 40495"/>
                <a:gd name="connsiteY4" fmla="*/ 39988 h 40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95" h="40495">
                  <a:moveTo>
                    <a:pt x="20830" y="39988"/>
                  </a:moveTo>
                  <a:cubicBezTo>
                    <a:pt x="31298" y="39988"/>
                    <a:pt x="40096" y="31214"/>
                    <a:pt x="40096" y="20777"/>
                  </a:cubicBezTo>
                  <a:cubicBezTo>
                    <a:pt x="40096" y="10339"/>
                    <a:pt x="31298" y="1566"/>
                    <a:pt x="20830" y="1566"/>
                  </a:cubicBezTo>
                  <a:cubicBezTo>
                    <a:pt x="10364" y="1566"/>
                    <a:pt x="1566" y="10339"/>
                    <a:pt x="1566" y="20777"/>
                  </a:cubicBezTo>
                  <a:cubicBezTo>
                    <a:pt x="1566" y="31214"/>
                    <a:pt x="10364" y="39988"/>
                    <a:pt x="20830" y="39988"/>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24" name="Freeform: Shape 123">
              <a:extLst>
                <a:ext uri="{FF2B5EF4-FFF2-40B4-BE49-F238E27FC236}">
                  <a16:creationId xmlns:a16="http://schemas.microsoft.com/office/drawing/2014/main" id="{F7F46775-BEED-43C5-BC22-C996837C0ADC}"/>
                </a:ext>
              </a:extLst>
            </p:cNvPr>
            <p:cNvSpPr/>
            <p:nvPr/>
          </p:nvSpPr>
          <p:spPr>
            <a:xfrm>
              <a:off x="4568457" y="5975981"/>
              <a:ext cx="31496" cy="31496"/>
            </a:xfrm>
            <a:custGeom>
              <a:avLst/>
              <a:gdLst>
                <a:gd name="connsiteX0" fmla="*/ 17645 w 31496"/>
                <a:gd name="connsiteY0" fmla="*/ 33635 h 31496"/>
                <a:gd name="connsiteX1" fmla="*/ 33725 w 31496"/>
                <a:gd name="connsiteY1" fmla="*/ 17600 h 31496"/>
                <a:gd name="connsiteX2" fmla="*/ 17645 w 31496"/>
                <a:gd name="connsiteY2" fmla="*/ 1566 h 31496"/>
                <a:gd name="connsiteX3" fmla="*/ 1566 w 31496"/>
                <a:gd name="connsiteY3" fmla="*/ 17600 h 31496"/>
                <a:gd name="connsiteX4" fmla="*/ 17645 w 31496"/>
                <a:gd name="connsiteY4" fmla="*/ 33635 h 31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96" h="31496">
                  <a:moveTo>
                    <a:pt x="17645" y="33635"/>
                  </a:moveTo>
                  <a:cubicBezTo>
                    <a:pt x="26444" y="33635"/>
                    <a:pt x="33725" y="26449"/>
                    <a:pt x="33725" y="17600"/>
                  </a:cubicBezTo>
                  <a:cubicBezTo>
                    <a:pt x="33725" y="8826"/>
                    <a:pt x="26519" y="1566"/>
                    <a:pt x="17645" y="1566"/>
                  </a:cubicBezTo>
                  <a:cubicBezTo>
                    <a:pt x="8847" y="1566"/>
                    <a:pt x="1566" y="8751"/>
                    <a:pt x="1566" y="17600"/>
                  </a:cubicBezTo>
                  <a:cubicBezTo>
                    <a:pt x="1566" y="26449"/>
                    <a:pt x="8771" y="33635"/>
                    <a:pt x="17645" y="33635"/>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25" name="Freeform: Shape 124">
              <a:extLst>
                <a:ext uri="{FF2B5EF4-FFF2-40B4-BE49-F238E27FC236}">
                  <a16:creationId xmlns:a16="http://schemas.microsoft.com/office/drawing/2014/main" id="{EECFB6AC-47B4-4000-9045-DB3D42E16D22}"/>
                </a:ext>
              </a:extLst>
            </p:cNvPr>
            <p:cNvSpPr/>
            <p:nvPr/>
          </p:nvSpPr>
          <p:spPr>
            <a:xfrm>
              <a:off x="4666676" y="5969777"/>
              <a:ext cx="44995" cy="44995"/>
            </a:xfrm>
            <a:custGeom>
              <a:avLst/>
              <a:gdLst>
                <a:gd name="connsiteX0" fmla="*/ 23561 w 44994"/>
                <a:gd name="connsiteY0" fmla="*/ 45434 h 44994"/>
                <a:gd name="connsiteX1" fmla="*/ 45557 w 44994"/>
                <a:gd name="connsiteY1" fmla="*/ 23500 h 44994"/>
                <a:gd name="connsiteX2" fmla="*/ 23561 w 44994"/>
                <a:gd name="connsiteY2" fmla="*/ 1566 h 44994"/>
                <a:gd name="connsiteX3" fmla="*/ 1566 w 44994"/>
                <a:gd name="connsiteY3" fmla="*/ 23500 h 44994"/>
                <a:gd name="connsiteX4" fmla="*/ 23561 w 44994"/>
                <a:gd name="connsiteY4" fmla="*/ 45434 h 44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94" h="44994">
                  <a:moveTo>
                    <a:pt x="23561" y="45434"/>
                  </a:moveTo>
                  <a:cubicBezTo>
                    <a:pt x="35773" y="45434"/>
                    <a:pt x="45557" y="35677"/>
                    <a:pt x="45557" y="23500"/>
                  </a:cubicBezTo>
                  <a:cubicBezTo>
                    <a:pt x="45557" y="11323"/>
                    <a:pt x="35773" y="1566"/>
                    <a:pt x="23561" y="1566"/>
                  </a:cubicBezTo>
                  <a:cubicBezTo>
                    <a:pt x="11350" y="1566"/>
                    <a:pt x="1566" y="11323"/>
                    <a:pt x="1566" y="23500"/>
                  </a:cubicBezTo>
                  <a:cubicBezTo>
                    <a:pt x="1566" y="35677"/>
                    <a:pt x="11350" y="45434"/>
                    <a:pt x="23561" y="45434"/>
                  </a:cubicBezTo>
                  <a:close/>
                </a:path>
              </a:pathLst>
            </a:custGeom>
            <a:solidFill>
              <a:schemeClr val="accent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26" name="Freeform: Shape 125">
              <a:extLst>
                <a:ext uri="{FF2B5EF4-FFF2-40B4-BE49-F238E27FC236}">
                  <a16:creationId xmlns:a16="http://schemas.microsoft.com/office/drawing/2014/main" id="{578DB2E9-431F-4DBE-B8C3-7E291E056B5A}"/>
                </a:ext>
              </a:extLst>
            </p:cNvPr>
            <p:cNvSpPr/>
            <p:nvPr/>
          </p:nvSpPr>
          <p:spPr>
            <a:xfrm>
              <a:off x="4666676" y="5866922"/>
              <a:ext cx="44995" cy="44995"/>
            </a:xfrm>
            <a:custGeom>
              <a:avLst/>
              <a:gdLst>
                <a:gd name="connsiteX0" fmla="*/ 23561 w 44994"/>
                <a:gd name="connsiteY0" fmla="*/ 45434 h 44994"/>
                <a:gd name="connsiteX1" fmla="*/ 45557 w 44994"/>
                <a:gd name="connsiteY1" fmla="*/ 23500 h 44994"/>
                <a:gd name="connsiteX2" fmla="*/ 23561 w 44994"/>
                <a:gd name="connsiteY2" fmla="*/ 1566 h 44994"/>
                <a:gd name="connsiteX3" fmla="*/ 1566 w 44994"/>
                <a:gd name="connsiteY3" fmla="*/ 23500 h 44994"/>
                <a:gd name="connsiteX4" fmla="*/ 23561 w 44994"/>
                <a:gd name="connsiteY4" fmla="*/ 45434 h 44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94" h="44994">
                  <a:moveTo>
                    <a:pt x="23561" y="45434"/>
                  </a:moveTo>
                  <a:cubicBezTo>
                    <a:pt x="35773" y="45434"/>
                    <a:pt x="45557" y="35677"/>
                    <a:pt x="45557" y="23500"/>
                  </a:cubicBezTo>
                  <a:cubicBezTo>
                    <a:pt x="45557" y="11323"/>
                    <a:pt x="35773" y="1566"/>
                    <a:pt x="23561" y="1566"/>
                  </a:cubicBezTo>
                  <a:cubicBezTo>
                    <a:pt x="11350" y="1566"/>
                    <a:pt x="1566" y="11323"/>
                    <a:pt x="1566" y="23500"/>
                  </a:cubicBezTo>
                  <a:cubicBezTo>
                    <a:pt x="1566" y="35677"/>
                    <a:pt x="11350" y="45434"/>
                    <a:pt x="23561" y="45434"/>
                  </a:cubicBezTo>
                  <a:close/>
                </a:path>
              </a:pathLst>
            </a:custGeom>
            <a:solidFill>
              <a:schemeClr val="accent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27" name="Freeform: Shape 126">
              <a:extLst>
                <a:ext uri="{FF2B5EF4-FFF2-40B4-BE49-F238E27FC236}">
                  <a16:creationId xmlns:a16="http://schemas.microsoft.com/office/drawing/2014/main" id="{1201DE5A-D753-4955-A77C-C006FEF742BA}"/>
                </a:ext>
              </a:extLst>
            </p:cNvPr>
            <p:cNvSpPr/>
            <p:nvPr/>
          </p:nvSpPr>
          <p:spPr>
            <a:xfrm>
              <a:off x="4768688" y="5969777"/>
              <a:ext cx="44995" cy="44995"/>
            </a:xfrm>
            <a:custGeom>
              <a:avLst/>
              <a:gdLst>
                <a:gd name="connsiteX0" fmla="*/ 23561 w 44994"/>
                <a:gd name="connsiteY0" fmla="*/ 45434 h 44994"/>
                <a:gd name="connsiteX1" fmla="*/ 45557 w 44994"/>
                <a:gd name="connsiteY1" fmla="*/ 23500 h 44994"/>
                <a:gd name="connsiteX2" fmla="*/ 23561 w 44994"/>
                <a:gd name="connsiteY2" fmla="*/ 1566 h 44994"/>
                <a:gd name="connsiteX3" fmla="*/ 1566 w 44994"/>
                <a:gd name="connsiteY3" fmla="*/ 23500 h 44994"/>
                <a:gd name="connsiteX4" fmla="*/ 23561 w 44994"/>
                <a:gd name="connsiteY4" fmla="*/ 45434 h 44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94" h="44994">
                  <a:moveTo>
                    <a:pt x="23561" y="45434"/>
                  </a:moveTo>
                  <a:cubicBezTo>
                    <a:pt x="35772" y="45434"/>
                    <a:pt x="45557" y="35677"/>
                    <a:pt x="45557" y="23500"/>
                  </a:cubicBezTo>
                  <a:cubicBezTo>
                    <a:pt x="45557" y="11323"/>
                    <a:pt x="35772" y="1566"/>
                    <a:pt x="23561" y="1566"/>
                  </a:cubicBezTo>
                  <a:cubicBezTo>
                    <a:pt x="11350" y="1566"/>
                    <a:pt x="1566" y="11323"/>
                    <a:pt x="1566" y="23500"/>
                  </a:cubicBezTo>
                  <a:cubicBezTo>
                    <a:pt x="1566" y="35677"/>
                    <a:pt x="11350" y="45434"/>
                    <a:pt x="23561" y="45434"/>
                  </a:cubicBezTo>
                  <a:close/>
                </a:path>
              </a:pathLst>
            </a:custGeom>
            <a:solidFill>
              <a:schemeClr val="accent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28" name="Freeform: Shape 127">
              <a:extLst>
                <a:ext uri="{FF2B5EF4-FFF2-40B4-BE49-F238E27FC236}">
                  <a16:creationId xmlns:a16="http://schemas.microsoft.com/office/drawing/2014/main" id="{8E81C836-83AB-4F9D-A764-70AB242CC90E}"/>
                </a:ext>
              </a:extLst>
            </p:cNvPr>
            <p:cNvSpPr/>
            <p:nvPr/>
          </p:nvSpPr>
          <p:spPr>
            <a:xfrm>
              <a:off x="4767470" y="6071507"/>
              <a:ext cx="22497" cy="22497"/>
            </a:xfrm>
            <a:custGeom>
              <a:avLst/>
              <a:gdLst>
                <a:gd name="connsiteX0" fmla="*/ 12866 w 22497"/>
                <a:gd name="connsiteY0" fmla="*/ 24105 h 22497"/>
                <a:gd name="connsiteX1" fmla="*/ 24168 w 22497"/>
                <a:gd name="connsiteY1" fmla="*/ 12835 h 22497"/>
                <a:gd name="connsiteX2" fmla="*/ 12866 w 22497"/>
                <a:gd name="connsiteY2" fmla="*/ 1566 h 22497"/>
                <a:gd name="connsiteX3" fmla="*/ 1566 w 22497"/>
                <a:gd name="connsiteY3" fmla="*/ 12835 h 22497"/>
                <a:gd name="connsiteX4" fmla="*/ 12866 w 22497"/>
                <a:gd name="connsiteY4" fmla="*/ 24105 h 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97" h="22497">
                  <a:moveTo>
                    <a:pt x="12866" y="24105"/>
                  </a:moveTo>
                  <a:cubicBezTo>
                    <a:pt x="19086" y="24105"/>
                    <a:pt x="24168" y="19037"/>
                    <a:pt x="24168" y="12835"/>
                  </a:cubicBezTo>
                  <a:cubicBezTo>
                    <a:pt x="24168" y="6633"/>
                    <a:pt x="19086" y="1566"/>
                    <a:pt x="12866" y="1566"/>
                  </a:cubicBezTo>
                  <a:cubicBezTo>
                    <a:pt x="6647" y="1566"/>
                    <a:pt x="1566" y="6633"/>
                    <a:pt x="1566" y="12835"/>
                  </a:cubicBezTo>
                  <a:cubicBezTo>
                    <a:pt x="1566" y="19037"/>
                    <a:pt x="6647" y="24105"/>
                    <a:pt x="12866" y="24105"/>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29" name="Freeform: Shape 128">
              <a:extLst>
                <a:ext uri="{FF2B5EF4-FFF2-40B4-BE49-F238E27FC236}">
                  <a16:creationId xmlns:a16="http://schemas.microsoft.com/office/drawing/2014/main" id="{0D7648F0-D02C-485E-A78F-9B10A50835D5}"/>
                </a:ext>
              </a:extLst>
            </p:cNvPr>
            <p:cNvSpPr/>
            <p:nvPr/>
          </p:nvSpPr>
          <p:spPr>
            <a:xfrm>
              <a:off x="4585211" y="6071507"/>
              <a:ext cx="22497" cy="22497"/>
            </a:xfrm>
            <a:custGeom>
              <a:avLst/>
              <a:gdLst>
                <a:gd name="connsiteX0" fmla="*/ 12867 w 22497"/>
                <a:gd name="connsiteY0" fmla="*/ 24105 h 22497"/>
                <a:gd name="connsiteX1" fmla="*/ 24168 w 22497"/>
                <a:gd name="connsiteY1" fmla="*/ 12835 h 22497"/>
                <a:gd name="connsiteX2" fmla="*/ 12867 w 22497"/>
                <a:gd name="connsiteY2" fmla="*/ 1566 h 22497"/>
                <a:gd name="connsiteX3" fmla="*/ 1566 w 22497"/>
                <a:gd name="connsiteY3" fmla="*/ 12835 h 22497"/>
                <a:gd name="connsiteX4" fmla="*/ 12867 w 22497"/>
                <a:gd name="connsiteY4" fmla="*/ 24105 h 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97" h="22497">
                  <a:moveTo>
                    <a:pt x="12867" y="24105"/>
                  </a:moveTo>
                  <a:cubicBezTo>
                    <a:pt x="19086" y="24105"/>
                    <a:pt x="24168" y="19037"/>
                    <a:pt x="24168" y="12835"/>
                  </a:cubicBezTo>
                  <a:cubicBezTo>
                    <a:pt x="24168" y="6633"/>
                    <a:pt x="19086" y="1566"/>
                    <a:pt x="12867" y="1566"/>
                  </a:cubicBezTo>
                  <a:cubicBezTo>
                    <a:pt x="6647" y="1566"/>
                    <a:pt x="1566" y="6633"/>
                    <a:pt x="1566" y="12835"/>
                  </a:cubicBezTo>
                  <a:cubicBezTo>
                    <a:pt x="1566" y="19037"/>
                    <a:pt x="6647" y="24105"/>
                    <a:pt x="12867" y="24105"/>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30" name="Freeform: Shape 129">
              <a:extLst>
                <a:ext uri="{FF2B5EF4-FFF2-40B4-BE49-F238E27FC236}">
                  <a16:creationId xmlns:a16="http://schemas.microsoft.com/office/drawing/2014/main" id="{BAC14A58-1882-4A07-9A8E-074316417783}"/>
                </a:ext>
              </a:extLst>
            </p:cNvPr>
            <p:cNvSpPr/>
            <p:nvPr/>
          </p:nvSpPr>
          <p:spPr>
            <a:xfrm>
              <a:off x="4767470" y="5888997"/>
              <a:ext cx="22497" cy="22497"/>
            </a:xfrm>
            <a:custGeom>
              <a:avLst/>
              <a:gdLst>
                <a:gd name="connsiteX0" fmla="*/ 12866 w 22497"/>
                <a:gd name="connsiteY0" fmla="*/ 24105 h 22497"/>
                <a:gd name="connsiteX1" fmla="*/ 24168 w 22497"/>
                <a:gd name="connsiteY1" fmla="*/ 12835 h 22497"/>
                <a:gd name="connsiteX2" fmla="*/ 12866 w 22497"/>
                <a:gd name="connsiteY2" fmla="*/ 1566 h 22497"/>
                <a:gd name="connsiteX3" fmla="*/ 1566 w 22497"/>
                <a:gd name="connsiteY3" fmla="*/ 12835 h 22497"/>
                <a:gd name="connsiteX4" fmla="*/ 12866 w 22497"/>
                <a:gd name="connsiteY4" fmla="*/ 24105 h 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97" h="22497">
                  <a:moveTo>
                    <a:pt x="12866" y="24105"/>
                  </a:moveTo>
                  <a:cubicBezTo>
                    <a:pt x="19086" y="24105"/>
                    <a:pt x="24168" y="19037"/>
                    <a:pt x="24168" y="12835"/>
                  </a:cubicBezTo>
                  <a:cubicBezTo>
                    <a:pt x="24168" y="6633"/>
                    <a:pt x="19086" y="1566"/>
                    <a:pt x="12866" y="1566"/>
                  </a:cubicBezTo>
                  <a:cubicBezTo>
                    <a:pt x="6647" y="1566"/>
                    <a:pt x="1566" y="6633"/>
                    <a:pt x="1566" y="12835"/>
                  </a:cubicBezTo>
                  <a:cubicBezTo>
                    <a:pt x="1566" y="19113"/>
                    <a:pt x="6647" y="24105"/>
                    <a:pt x="12866" y="24105"/>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31" name="Freeform: Shape 130">
              <a:extLst>
                <a:ext uri="{FF2B5EF4-FFF2-40B4-BE49-F238E27FC236}">
                  <a16:creationId xmlns:a16="http://schemas.microsoft.com/office/drawing/2014/main" id="{F55AFEF6-4C9F-4D9E-AA84-C44197152A5D}"/>
                </a:ext>
              </a:extLst>
            </p:cNvPr>
            <p:cNvSpPr/>
            <p:nvPr/>
          </p:nvSpPr>
          <p:spPr>
            <a:xfrm>
              <a:off x="4585211" y="5888997"/>
              <a:ext cx="22497" cy="22497"/>
            </a:xfrm>
            <a:custGeom>
              <a:avLst/>
              <a:gdLst>
                <a:gd name="connsiteX0" fmla="*/ 12867 w 22497"/>
                <a:gd name="connsiteY0" fmla="*/ 24105 h 22497"/>
                <a:gd name="connsiteX1" fmla="*/ 24168 w 22497"/>
                <a:gd name="connsiteY1" fmla="*/ 12835 h 22497"/>
                <a:gd name="connsiteX2" fmla="*/ 12867 w 22497"/>
                <a:gd name="connsiteY2" fmla="*/ 1566 h 22497"/>
                <a:gd name="connsiteX3" fmla="*/ 1566 w 22497"/>
                <a:gd name="connsiteY3" fmla="*/ 12835 h 22497"/>
                <a:gd name="connsiteX4" fmla="*/ 12867 w 22497"/>
                <a:gd name="connsiteY4" fmla="*/ 24105 h 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97" h="22497">
                  <a:moveTo>
                    <a:pt x="12867" y="24105"/>
                  </a:moveTo>
                  <a:cubicBezTo>
                    <a:pt x="19086" y="24105"/>
                    <a:pt x="24168" y="19037"/>
                    <a:pt x="24168" y="12835"/>
                  </a:cubicBezTo>
                  <a:cubicBezTo>
                    <a:pt x="24168" y="6633"/>
                    <a:pt x="19086" y="1566"/>
                    <a:pt x="12867" y="1566"/>
                  </a:cubicBezTo>
                  <a:cubicBezTo>
                    <a:pt x="6647" y="1566"/>
                    <a:pt x="1566" y="6633"/>
                    <a:pt x="1566" y="12835"/>
                  </a:cubicBezTo>
                  <a:cubicBezTo>
                    <a:pt x="1566" y="19113"/>
                    <a:pt x="6647" y="24105"/>
                    <a:pt x="12867" y="24105"/>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132" name="IoT">
            <a:extLst>
              <a:ext uri="{FF2B5EF4-FFF2-40B4-BE49-F238E27FC236}">
                <a16:creationId xmlns:a16="http://schemas.microsoft.com/office/drawing/2014/main" id="{86C02145-ED84-4BD1-83AF-041D2C2F5CE8}"/>
              </a:ext>
              <a:ext uri="{C183D7F6-B498-43B3-948B-1728B52AA6E4}">
                <adec:decorative xmlns:adec="http://schemas.microsoft.com/office/drawing/2017/decorative" val="1"/>
              </a:ext>
            </a:extLst>
          </p:cNvPr>
          <p:cNvGrpSpPr/>
          <p:nvPr/>
        </p:nvGrpSpPr>
        <p:grpSpPr>
          <a:xfrm>
            <a:off x="3323908" y="3134298"/>
            <a:ext cx="282782" cy="282781"/>
            <a:chOff x="11072807" y="1222433"/>
            <a:chExt cx="434068" cy="434066"/>
          </a:xfrm>
        </p:grpSpPr>
        <p:sp>
          <p:nvSpPr>
            <p:cNvPr id="133" name="Freeform: Shape 132">
              <a:extLst>
                <a:ext uri="{FF2B5EF4-FFF2-40B4-BE49-F238E27FC236}">
                  <a16:creationId xmlns:a16="http://schemas.microsoft.com/office/drawing/2014/main" id="{58CB16A0-3F96-489E-97BE-C7048FA4D752}"/>
                </a:ext>
              </a:extLst>
            </p:cNvPr>
            <p:cNvSpPr/>
            <p:nvPr/>
          </p:nvSpPr>
          <p:spPr>
            <a:xfrm>
              <a:off x="11072775" y="1416024"/>
              <a:ext cx="429593" cy="44749"/>
            </a:xfrm>
            <a:custGeom>
              <a:avLst/>
              <a:gdLst>
                <a:gd name="connsiteX0" fmla="*/ 407739 w 429593"/>
                <a:gd name="connsiteY0" fmla="*/ 1557 h 44749"/>
                <a:gd name="connsiteX1" fmla="*/ 385684 w 429593"/>
                <a:gd name="connsiteY1" fmla="*/ 19397 h 44749"/>
                <a:gd name="connsiteX2" fmla="*/ 46120 w 429593"/>
                <a:gd name="connsiteY2" fmla="*/ 19397 h 44749"/>
                <a:gd name="connsiteX3" fmla="*/ 24064 w 429593"/>
                <a:gd name="connsiteY3" fmla="*/ 1557 h 44749"/>
                <a:gd name="connsiteX4" fmla="*/ 1557 w 429593"/>
                <a:gd name="connsiteY4" fmla="*/ 24064 h 44749"/>
                <a:gd name="connsiteX5" fmla="*/ 24064 w 429593"/>
                <a:gd name="connsiteY5" fmla="*/ 46571 h 44749"/>
                <a:gd name="connsiteX6" fmla="*/ 45593 w 429593"/>
                <a:gd name="connsiteY6" fmla="*/ 30613 h 44749"/>
                <a:gd name="connsiteX7" fmla="*/ 386136 w 429593"/>
                <a:gd name="connsiteY7" fmla="*/ 30613 h 44749"/>
                <a:gd name="connsiteX8" fmla="*/ 407664 w 429593"/>
                <a:gd name="connsiteY8" fmla="*/ 46571 h 44749"/>
                <a:gd name="connsiteX9" fmla="*/ 430171 w 429593"/>
                <a:gd name="connsiteY9" fmla="*/ 24064 h 44749"/>
                <a:gd name="connsiteX10" fmla="*/ 407739 w 429593"/>
                <a:gd name="connsiteY10" fmla="*/ 1557 h 44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593" h="44749">
                  <a:moveTo>
                    <a:pt x="407739" y="1557"/>
                  </a:moveTo>
                  <a:cubicBezTo>
                    <a:pt x="396900" y="1557"/>
                    <a:pt x="387867" y="9235"/>
                    <a:pt x="385684" y="19397"/>
                  </a:cubicBezTo>
                  <a:lnTo>
                    <a:pt x="46120" y="19397"/>
                  </a:lnTo>
                  <a:cubicBezTo>
                    <a:pt x="43937" y="9235"/>
                    <a:pt x="34904" y="1557"/>
                    <a:pt x="24064" y="1557"/>
                  </a:cubicBezTo>
                  <a:cubicBezTo>
                    <a:pt x="11644" y="1557"/>
                    <a:pt x="1557" y="11643"/>
                    <a:pt x="1557" y="24064"/>
                  </a:cubicBezTo>
                  <a:cubicBezTo>
                    <a:pt x="1557" y="36484"/>
                    <a:pt x="11644" y="46571"/>
                    <a:pt x="24064" y="46571"/>
                  </a:cubicBezTo>
                  <a:cubicBezTo>
                    <a:pt x="34226" y="46571"/>
                    <a:pt x="42808" y="39872"/>
                    <a:pt x="45593" y="30613"/>
                  </a:cubicBezTo>
                  <a:lnTo>
                    <a:pt x="386136" y="30613"/>
                  </a:lnTo>
                  <a:cubicBezTo>
                    <a:pt x="388996" y="39872"/>
                    <a:pt x="397578" y="46571"/>
                    <a:pt x="407664" y="46571"/>
                  </a:cubicBezTo>
                  <a:cubicBezTo>
                    <a:pt x="420085" y="46571"/>
                    <a:pt x="430171" y="36484"/>
                    <a:pt x="430171" y="24064"/>
                  </a:cubicBezTo>
                  <a:cubicBezTo>
                    <a:pt x="430322" y="11643"/>
                    <a:pt x="420160" y="1557"/>
                    <a:pt x="407739" y="1557"/>
                  </a:cubicBezTo>
                  <a:close/>
                </a:path>
              </a:pathLst>
            </a:custGeom>
            <a:solidFill>
              <a:srgbClr val="0078D4"/>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34" name="Freeform: Shape 133">
              <a:extLst>
                <a:ext uri="{FF2B5EF4-FFF2-40B4-BE49-F238E27FC236}">
                  <a16:creationId xmlns:a16="http://schemas.microsoft.com/office/drawing/2014/main" id="{CA811482-0DF7-4686-90B2-B8BA3CF0B533}"/>
                </a:ext>
              </a:extLst>
            </p:cNvPr>
            <p:cNvSpPr/>
            <p:nvPr/>
          </p:nvSpPr>
          <p:spPr>
            <a:xfrm>
              <a:off x="11282865" y="1269925"/>
              <a:ext cx="174522" cy="174521"/>
            </a:xfrm>
            <a:custGeom>
              <a:avLst/>
              <a:gdLst>
                <a:gd name="connsiteX0" fmla="*/ 152107 w 174522"/>
                <a:gd name="connsiteY0" fmla="*/ 1557 h 174521"/>
                <a:gd name="connsiteX1" fmla="*/ 129599 w 174522"/>
                <a:gd name="connsiteY1" fmla="*/ 24064 h 174521"/>
                <a:gd name="connsiteX2" fmla="*/ 132911 w 174522"/>
                <a:gd name="connsiteY2" fmla="*/ 35882 h 174521"/>
                <a:gd name="connsiteX3" fmla="*/ 1557 w 174522"/>
                <a:gd name="connsiteY3" fmla="*/ 167236 h 174521"/>
                <a:gd name="connsiteX4" fmla="*/ 9536 w 174522"/>
                <a:gd name="connsiteY4" fmla="*/ 175215 h 174521"/>
                <a:gd name="connsiteX5" fmla="*/ 141041 w 174522"/>
                <a:gd name="connsiteY5" fmla="*/ 43711 h 174521"/>
                <a:gd name="connsiteX6" fmla="*/ 152107 w 174522"/>
                <a:gd name="connsiteY6" fmla="*/ 46647 h 174521"/>
                <a:gd name="connsiteX7" fmla="*/ 174614 w 174522"/>
                <a:gd name="connsiteY7" fmla="*/ 24140 h 174521"/>
                <a:gd name="connsiteX8" fmla="*/ 152107 w 174522"/>
                <a:gd name="connsiteY8" fmla="*/ 1557 h 17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4522" h="174521">
                  <a:moveTo>
                    <a:pt x="152107" y="1557"/>
                  </a:moveTo>
                  <a:cubicBezTo>
                    <a:pt x="139686" y="1557"/>
                    <a:pt x="129599" y="11644"/>
                    <a:pt x="129599" y="24064"/>
                  </a:cubicBezTo>
                  <a:cubicBezTo>
                    <a:pt x="129599" y="28430"/>
                    <a:pt x="130804" y="32420"/>
                    <a:pt x="132911" y="35882"/>
                  </a:cubicBezTo>
                  <a:lnTo>
                    <a:pt x="1557" y="167236"/>
                  </a:lnTo>
                  <a:lnTo>
                    <a:pt x="9536" y="175215"/>
                  </a:lnTo>
                  <a:lnTo>
                    <a:pt x="141041" y="43711"/>
                  </a:lnTo>
                  <a:cubicBezTo>
                    <a:pt x="144278" y="45593"/>
                    <a:pt x="148117" y="46647"/>
                    <a:pt x="152107" y="46647"/>
                  </a:cubicBezTo>
                  <a:cubicBezTo>
                    <a:pt x="164527" y="46647"/>
                    <a:pt x="174614" y="36560"/>
                    <a:pt x="174614" y="24140"/>
                  </a:cubicBezTo>
                  <a:cubicBezTo>
                    <a:pt x="174689" y="11644"/>
                    <a:pt x="164527" y="1557"/>
                    <a:pt x="152107" y="1557"/>
                  </a:cubicBez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35" name="Freeform: Shape 134">
              <a:extLst>
                <a:ext uri="{FF2B5EF4-FFF2-40B4-BE49-F238E27FC236}">
                  <a16:creationId xmlns:a16="http://schemas.microsoft.com/office/drawing/2014/main" id="{54B7E0B0-EFAD-474C-8786-B2DE87AECAE3}"/>
                </a:ext>
              </a:extLst>
            </p:cNvPr>
            <p:cNvSpPr/>
            <p:nvPr/>
          </p:nvSpPr>
          <p:spPr>
            <a:xfrm>
              <a:off x="11118014" y="1442226"/>
              <a:ext cx="165572" cy="165572"/>
            </a:xfrm>
            <a:custGeom>
              <a:avLst/>
              <a:gdLst>
                <a:gd name="connsiteX0" fmla="*/ 159785 w 165572"/>
                <a:gd name="connsiteY0" fmla="*/ 1557 h 165571"/>
                <a:gd name="connsiteX1" fmla="*/ 35656 w 165572"/>
                <a:gd name="connsiteY1" fmla="*/ 125685 h 165571"/>
                <a:gd name="connsiteX2" fmla="*/ 24064 w 165572"/>
                <a:gd name="connsiteY2" fmla="*/ 122448 h 165571"/>
                <a:gd name="connsiteX3" fmla="*/ 1557 w 165572"/>
                <a:gd name="connsiteY3" fmla="*/ 144955 h 165571"/>
                <a:gd name="connsiteX4" fmla="*/ 24064 w 165572"/>
                <a:gd name="connsiteY4" fmla="*/ 167462 h 165571"/>
                <a:gd name="connsiteX5" fmla="*/ 46571 w 165572"/>
                <a:gd name="connsiteY5" fmla="*/ 144955 h 165571"/>
                <a:gd name="connsiteX6" fmla="*/ 43560 w 165572"/>
                <a:gd name="connsiteY6" fmla="*/ 133739 h 165571"/>
                <a:gd name="connsiteX7" fmla="*/ 167763 w 165572"/>
                <a:gd name="connsiteY7" fmla="*/ 9536 h 165571"/>
                <a:gd name="connsiteX8" fmla="*/ 159785 w 165572"/>
                <a:gd name="connsiteY8" fmla="*/ 1557 h 165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572" h="165571">
                  <a:moveTo>
                    <a:pt x="159785" y="1557"/>
                  </a:moveTo>
                  <a:lnTo>
                    <a:pt x="35656" y="125685"/>
                  </a:lnTo>
                  <a:cubicBezTo>
                    <a:pt x="32269" y="123652"/>
                    <a:pt x="28279" y="122448"/>
                    <a:pt x="24064" y="122448"/>
                  </a:cubicBezTo>
                  <a:cubicBezTo>
                    <a:pt x="11644" y="122448"/>
                    <a:pt x="1557" y="132535"/>
                    <a:pt x="1557" y="144955"/>
                  </a:cubicBezTo>
                  <a:cubicBezTo>
                    <a:pt x="1557" y="157375"/>
                    <a:pt x="11644" y="167462"/>
                    <a:pt x="24064" y="167462"/>
                  </a:cubicBezTo>
                  <a:cubicBezTo>
                    <a:pt x="36484" y="167462"/>
                    <a:pt x="46571" y="157375"/>
                    <a:pt x="46571" y="144955"/>
                  </a:cubicBezTo>
                  <a:cubicBezTo>
                    <a:pt x="46571" y="140890"/>
                    <a:pt x="45442" y="137051"/>
                    <a:pt x="43560" y="133739"/>
                  </a:cubicBezTo>
                  <a:lnTo>
                    <a:pt x="167763" y="9536"/>
                  </a:lnTo>
                  <a:lnTo>
                    <a:pt x="159785" y="1557"/>
                  </a:ln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36" name="Freeform: Shape 135">
              <a:extLst>
                <a:ext uri="{FF2B5EF4-FFF2-40B4-BE49-F238E27FC236}">
                  <a16:creationId xmlns:a16="http://schemas.microsoft.com/office/drawing/2014/main" id="{E6DDDF9A-3077-485D-9ADE-D4531AF348C1}"/>
                </a:ext>
              </a:extLst>
            </p:cNvPr>
            <p:cNvSpPr/>
            <p:nvPr/>
          </p:nvSpPr>
          <p:spPr>
            <a:xfrm>
              <a:off x="11117940" y="1269925"/>
              <a:ext cx="340095" cy="340093"/>
            </a:xfrm>
            <a:custGeom>
              <a:avLst/>
              <a:gdLst>
                <a:gd name="connsiteX0" fmla="*/ 317259 w 340094"/>
                <a:gd name="connsiteY0" fmla="*/ 295203 h 340092"/>
                <a:gd name="connsiteX1" fmla="*/ 306194 w 340094"/>
                <a:gd name="connsiteY1" fmla="*/ 298138 h 340092"/>
                <a:gd name="connsiteX2" fmla="*/ 43485 w 340094"/>
                <a:gd name="connsiteY2" fmla="*/ 35431 h 340092"/>
                <a:gd name="connsiteX3" fmla="*/ 46571 w 340094"/>
                <a:gd name="connsiteY3" fmla="*/ 24064 h 340092"/>
                <a:gd name="connsiteX4" fmla="*/ 24064 w 340094"/>
                <a:gd name="connsiteY4" fmla="*/ 1557 h 340092"/>
                <a:gd name="connsiteX5" fmla="*/ 1557 w 340094"/>
                <a:gd name="connsiteY5" fmla="*/ 24064 h 340092"/>
                <a:gd name="connsiteX6" fmla="*/ 24064 w 340094"/>
                <a:gd name="connsiteY6" fmla="*/ 46571 h 340092"/>
                <a:gd name="connsiteX7" fmla="*/ 35581 w 340094"/>
                <a:gd name="connsiteY7" fmla="*/ 43410 h 340092"/>
                <a:gd name="connsiteX8" fmla="*/ 298140 w 340094"/>
                <a:gd name="connsiteY8" fmla="*/ 305967 h 340092"/>
                <a:gd name="connsiteX9" fmla="*/ 294828 w 340094"/>
                <a:gd name="connsiteY9" fmla="*/ 317785 h 340092"/>
                <a:gd name="connsiteX10" fmla="*/ 317335 w 340094"/>
                <a:gd name="connsiteY10" fmla="*/ 340292 h 340092"/>
                <a:gd name="connsiteX11" fmla="*/ 339842 w 340094"/>
                <a:gd name="connsiteY11" fmla="*/ 317785 h 340092"/>
                <a:gd name="connsiteX12" fmla="*/ 317259 w 340094"/>
                <a:gd name="connsiteY12" fmla="*/ 295203 h 34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0094" h="340092">
                  <a:moveTo>
                    <a:pt x="317259" y="295203"/>
                  </a:moveTo>
                  <a:cubicBezTo>
                    <a:pt x="313195" y="295203"/>
                    <a:pt x="309431" y="296257"/>
                    <a:pt x="306194" y="298138"/>
                  </a:cubicBezTo>
                  <a:lnTo>
                    <a:pt x="43485" y="35431"/>
                  </a:lnTo>
                  <a:cubicBezTo>
                    <a:pt x="45442" y="32118"/>
                    <a:pt x="46571" y="28204"/>
                    <a:pt x="46571" y="24064"/>
                  </a:cubicBezTo>
                  <a:cubicBezTo>
                    <a:pt x="46571" y="11644"/>
                    <a:pt x="36484" y="1557"/>
                    <a:pt x="24064" y="1557"/>
                  </a:cubicBezTo>
                  <a:cubicBezTo>
                    <a:pt x="11644" y="1557"/>
                    <a:pt x="1557" y="11644"/>
                    <a:pt x="1557" y="24064"/>
                  </a:cubicBezTo>
                  <a:cubicBezTo>
                    <a:pt x="1557" y="36485"/>
                    <a:pt x="11644" y="46571"/>
                    <a:pt x="24064" y="46571"/>
                  </a:cubicBezTo>
                  <a:cubicBezTo>
                    <a:pt x="28279" y="46571"/>
                    <a:pt x="32194" y="45442"/>
                    <a:pt x="35581" y="43410"/>
                  </a:cubicBezTo>
                  <a:lnTo>
                    <a:pt x="298140" y="305967"/>
                  </a:lnTo>
                  <a:cubicBezTo>
                    <a:pt x="296032" y="309430"/>
                    <a:pt x="294828" y="313419"/>
                    <a:pt x="294828" y="317785"/>
                  </a:cubicBezTo>
                  <a:cubicBezTo>
                    <a:pt x="294828" y="330205"/>
                    <a:pt x="304914" y="340292"/>
                    <a:pt x="317335" y="340292"/>
                  </a:cubicBezTo>
                  <a:cubicBezTo>
                    <a:pt x="329755" y="340292"/>
                    <a:pt x="339842" y="330205"/>
                    <a:pt x="339842" y="317785"/>
                  </a:cubicBezTo>
                  <a:cubicBezTo>
                    <a:pt x="339767" y="305365"/>
                    <a:pt x="329680" y="295203"/>
                    <a:pt x="317259" y="295203"/>
                  </a:cubicBez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37" name="Freeform: Shape 136">
              <a:extLst>
                <a:ext uri="{FF2B5EF4-FFF2-40B4-BE49-F238E27FC236}">
                  <a16:creationId xmlns:a16="http://schemas.microsoft.com/office/drawing/2014/main" id="{F00EA5E8-22BA-47B8-BDF1-DC3E718DB03F}"/>
                </a:ext>
              </a:extLst>
            </p:cNvPr>
            <p:cNvSpPr/>
            <p:nvPr/>
          </p:nvSpPr>
          <p:spPr>
            <a:xfrm>
              <a:off x="11264800" y="1225438"/>
              <a:ext cx="44749" cy="429591"/>
            </a:xfrm>
            <a:custGeom>
              <a:avLst/>
              <a:gdLst>
                <a:gd name="connsiteX0" fmla="*/ 29860 w 44749"/>
                <a:gd name="connsiteY0" fmla="*/ 385532 h 429591"/>
                <a:gd name="connsiteX1" fmla="*/ 29860 w 44749"/>
                <a:gd name="connsiteY1" fmla="*/ 45818 h 429591"/>
                <a:gd name="connsiteX2" fmla="*/ 46571 w 44749"/>
                <a:gd name="connsiteY2" fmla="*/ 24064 h 429591"/>
                <a:gd name="connsiteX3" fmla="*/ 24064 w 44749"/>
                <a:gd name="connsiteY3" fmla="*/ 1557 h 429591"/>
                <a:gd name="connsiteX4" fmla="*/ 1557 w 44749"/>
                <a:gd name="connsiteY4" fmla="*/ 24064 h 429591"/>
                <a:gd name="connsiteX5" fmla="*/ 18644 w 44749"/>
                <a:gd name="connsiteY5" fmla="*/ 45969 h 429591"/>
                <a:gd name="connsiteX6" fmla="*/ 18644 w 44749"/>
                <a:gd name="connsiteY6" fmla="*/ 385456 h 429591"/>
                <a:gd name="connsiteX7" fmla="*/ 1557 w 44749"/>
                <a:gd name="connsiteY7" fmla="*/ 407361 h 429591"/>
                <a:gd name="connsiteX8" fmla="*/ 24064 w 44749"/>
                <a:gd name="connsiteY8" fmla="*/ 429869 h 429591"/>
                <a:gd name="connsiteX9" fmla="*/ 46571 w 44749"/>
                <a:gd name="connsiteY9" fmla="*/ 407361 h 429591"/>
                <a:gd name="connsiteX10" fmla="*/ 29860 w 44749"/>
                <a:gd name="connsiteY10" fmla="*/ 385532 h 42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749" h="429591">
                  <a:moveTo>
                    <a:pt x="29860" y="385532"/>
                  </a:moveTo>
                  <a:lnTo>
                    <a:pt x="29860" y="45818"/>
                  </a:lnTo>
                  <a:cubicBezTo>
                    <a:pt x="39495" y="43259"/>
                    <a:pt x="46571" y="34452"/>
                    <a:pt x="46571" y="24064"/>
                  </a:cubicBezTo>
                  <a:cubicBezTo>
                    <a:pt x="46571" y="11644"/>
                    <a:pt x="36484" y="1557"/>
                    <a:pt x="24064" y="1557"/>
                  </a:cubicBezTo>
                  <a:cubicBezTo>
                    <a:pt x="11643" y="1557"/>
                    <a:pt x="1557" y="11644"/>
                    <a:pt x="1557" y="24064"/>
                  </a:cubicBezTo>
                  <a:cubicBezTo>
                    <a:pt x="1557" y="34602"/>
                    <a:pt x="8858" y="43485"/>
                    <a:pt x="18644" y="45969"/>
                  </a:cubicBezTo>
                  <a:lnTo>
                    <a:pt x="18644" y="385456"/>
                  </a:lnTo>
                  <a:cubicBezTo>
                    <a:pt x="8858" y="387865"/>
                    <a:pt x="1557" y="396748"/>
                    <a:pt x="1557" y="407361"/>
                  </a:cubicBezTo>
                  <a:cubicBezTo>
                    <a:pt x="1557" y="419782"/>
                    <a:pt x="11643" y="429869"/>
                    <a:pt x="24064" y="429869"/>
                  </a:cubicBezTo>
                  <a:cubicBezTo>
                    <a:pt x="36484" y="429869"/>
                    <a:pt x="46571" y="419782"/>
                    <a:pt x="46571" y="407361"/>
                  </a:cubicBezTo>
                  <a:cubicBezTo>
                    <a:pt x="46571" y="396898"/>
                    <a:pt x="39495" y="388091"/>
                    <a:pt x="29860" y="385532"/>
                  </a:cubicBezTo>
                  <a:close/>
                </a:path>
              </a:pathLst>
            </a:custGeom>
            <a:solidFill>
              <a:srgbClr val="0078D4"/>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38" name="Freeform: Shape 137">
              <a:extLst>
                <a:ext uri="{FF2B5EF4-FFF2-40B4-BE49-F238E27FC236}">
                  <a16:creationId xmlns:a16="http://schemas.microsoft.com/office/drawing/2014/main" id="{509C1978-CBE1-42B3-A328-91CBBBD4DE20}"/>
                </a:ext>
              </a:extLst>
            </p:cNvPr>
            <p:cNvSpPr/>
            <p:nvPr/>
          </p:nvSpPr>
          <p:spPr>
            <a:xfrm>
              <a:off x="11241844" y="1393300"/>
              <a:ext cx="89499" cy="89498"/>
            </a:xfrm>
            <a:custGeom>
              <a:avLst/>
              <a:gdLst>
                <a:gd name="connsiteX0" fmla="*/ 91736 w 89498"/>
                <a:gd name="connsiteY0" fmla="*/ 46647 h 89498"/>
                <a:gd name="connsiteX1" fmla="*/ 46646 w 89498"/>
                <a:gd name="connsiteY1" fmla="*/ 91736 h 89498"/>
                <a:gd name="connsiteX2" fmla="*/ 1557 w 89498"/>
                <a:gd name="connsiteY2" fmla="*/ 46647 h 89498"/>
                <a:gd name="connsiteX3" fmla="*/ 46646 w 89498"/>
                <a:gd name="connsiteY3" fmla="*/ 1557 h 89498"/>
                <a:gd name="connsiteX4" fmla="*/ 91736 w 89498"/>
                <a:gd name="connsiteY4" fmla="*/ 46647 h 89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498" h="89498">
                  <a:moveTo>
                    <a:pt x="91736" y="46647"/>
                  </a:moveTo>
                  <a:cubicBezTo>
                    <a:pt x="91736" y="71562"/>
                    <a:pt x="71562" y="91736"/>
                    <a:pt x="46646" y="91736"/>
                  </a:cubicBezTo>
                  <a:cubicBezTo>
                    <a:pt x="21730" y="91736"/>
                    <a:pt x="1557" y="71562"/>
                    <a:pt x="1557" y="46647"/>
                  </a:cubicBezTo>
                  <a:cubicBezTo>
                    <a:pt x="1557" y="21731"/>
                    <a:pt x="21730" y="1557"/>
                    <a:pt x="46646" y="1557"/>
                  </a:cubicBezTo>
                  <a:cubicBezTo>
                    <a:pt x="71562" y="1557"/>
                    <a:pt x="91736" y="21731"/>
                    <a:pt x="91736" y="46647"/>
                  </a:cubicBez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347" name="Group 346">
            <a:extLst>
              <a:ext uri="{FF2B5EF4-FFF2-40B4-BE49-F238E27FC236}">
                <a16:creationId xmlns:a16="http://schemas.microsoft.com/office/drawing/2014/main" id="{AB9A23F9-8824-46F4-8C8B-9C5A4A779EC9}"/>
              </a:ext>
              <a:ext uri="{C183D7F6-B498-43B3-948B-1728B52AA6E4}">
                <adec:decorative xmlns:adec="http://schemas.microsoft.com/office/drawing/2017/decorative" val="1"/>
              </a:ext>
            </a:extLst>
          </p:cNvPr>
          <p:cNvGrpSpPr/>
          <p:nvPr/>
        </p:nvGrpSpPr>
        <p:grpSpPr>
          <a:xfrm>
            <a:off x="5575918" y="3091304"/>
            <a:ext cx="505964" cy="274073"/>
            <a:chOff x="5772916" y="2959330"/>
            <a:chExt cx="1148552" cy="622153"/>
          </a:xfrm>
        </p:grpSpPr>
        <p:grpSp>
          <p:nvGrpSpPr>
            <p:cNvPr id="147" name="Graphic 3">
              <a:extLst>
                <a:ext uri="{FF2B5EF4-FFF2-40B4-BE49-F238E27FC236}">
                  <a16:creationId xmlns:a16="http://schemas.microsoft.com/office/drawing/2014/main" id="{7AB5C3A3-3708-41A9-803A-C13D1C14A06F}"/>
                </a:ext>
              </a:extLst>
            </p:cNvPr>
            <p:cNvGrpSpPr/>
            <p:nvPr/>
          </p:nvGrpSpPr>
          <p:grpSpPr>
            <a:xfrm>
              <a:off x="5772916" y="2959330"/>
              <a:ext cx="532364" cy="312916"/>
              <a:chOff x="3219857" y="5576029"/>
              <a:chExt cx="1247775" cy="733425"/>
            </a:xfrm>
          </p:grpSpPr>
          <p:sp>
            <p:nvSpPr>
              <p:cNvPr id="148" name="Freeform: Shape 147">
                <a:extLst>
                  <a:ext uri="{FF2B5EF4-FFF2-40B4-BE49-F238E27FC236}">
                    <a16:creationId xmlns:a16="http://schemas.microsoft.com/office/drawing/2014/main" id="{58FAD2F2-D540-45CB-BA34-CBBFA0C3314E}"/>
                  </a:ext>
                </a:extLst>
              </p:cNvPr>
              <p:cNvSpPr/>
              <p:nvPr/>
            </p:nvSpPr>
            <p:spPr>
              <a:xfrm>
                <a:off x="3219857" y="5576029"/>
                <a:ext cx="1243774" cy="737520"/>
              </a:xfrm>
              <a:custGeom>
                <a:avLst/>
                <a:gdLst>
                  <a:gd name="connsiteX0" fmla="*/ 0 w 1243774"/>
                  <a:gd name="connsiteY0" fmla="*/ 0 h 737520"/>
                  <a:gd name="connsiteX1" fmla="*/ 1243775 w 1243774"/>
                  <a:gd name="connsiteY1" fmla="*/ 0 h 737520"/>
                  <a:gd name="connsiteX2" fmla="*/ 1243775 w 1243774"/>
                  <a:gd name="connsiteY2" fmla="*/ 737521 h 737520"/>
                  <a:gd name="connsiteX3" fmla="*/ 0 w 1243774"/>
                  <a:gd name="connsiteY3" fmla="*/ 737521 h 737520"/>
                </a:gdLst>
                <a:ahLst/>
                <a:cxnLst>
                  <a:cxn ang="0">
                    <a:pos x="connsiteX0" y="connsiteY0"/>
                  </a:cxn>
                  <a:cxn ang="0">
                    <a:pos x="connsiteX1" y="connsiteY1"/>
                  </a:cxn>
                  <a:cxn ang="0">
                    <a:pos x="connsiteX2" y="connsiteY2"/>
                  </a:cxn>
                  <a:cxn ang="0">
                    <a:pos x="connsiteX3" y="connsiteY3"/>
                  </a:cxn>
                </a:cxnLst>
                <a:rect l="l" t="t" r="r" b="b"/>
                <a:pathLst>
                  <a:path w="1243774" h="737520">
                    <a:moveTo>
                      <a:pt x="0" y="0"/>
                    </a:moveTo>
                    <a:lnTo>
                      <a:pt x="1243775" y="0"/>
                    </a:lnTo>
                    <a:lnTo>
                      <a:pt x="1243775" y="737521"/>
                    </a:lnTo>
                    <a:lnTo>
                      <a:pt x="0" y="737521"/>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49" name="Freeform: Shape 148">
                <a:extLst>
                  <a:ext uri="{FF2B5EF4-FFF2-40B4-BE49-F238E27FC236}">
                    <a16:creationId xmlns:a16="http://schemas.microsoft.com/office/drawing/2014/main" id="{324847E6-9749-4524-985F-5A33EB851C2D}"/>
                  </a:ext>
                </a:extLst>
              </p:cNvPr>
              <p:cNvSpPr/>
              <p:nvPr/>
            </p:nvSpPr>
            <p:spPr>
              <a:xfrm>
                <a:off x="3219857" y="5576029"/>
                <a:ext cx="1243774" cy="368808"/>
              </a:xfrm>
              <a:custGeom>
                <a:avLst/>
                <a:gdLst>
                  <a:gd name="connsiteX0" fmla="*/ 0 w 1243774"/>
                  <a:gd name="connsiteY0" fmla="*/ 0 h 368808"/>
                  <a:gd name="connsiteX1" fmla="*/ 621887 w 1243774"/>
                  <a:gd name="connsiteY1" fmla="*/ 368808 h 368808"/>
                  <a:gd name="connsiteX2" fmla="*/ 1243775 w 1243774"/>
                  <a:gd name="connsiteY2" fmla="*/ 0 h 368808"/>
                </a:gdLst>
                <a:ahLst/>
                <a:cxnLst>
                  <a:cxn ang="0">
                    <a:pos x="connsiteX0" y="connsiteY0"/>
                  </a:cxn>
                  <a:cxn ang="0">
                    <a:pos x="connsiteX1" y="connsiteY1"/>
                  </a:cxn>
                  <a:cxn ang="0">
                    <a:pos x="connsiteX2" y="connsiteY2"/>
                  </a:cxn>
                </a:cxnLst>
                <a:rect l="l" t="t" r="r" b="b"/>
                <a:pathLst>
                  <a:path w="1243774" h="368808">
                    <a:moveTo>
                      <a:pt x="0" y="0"/>
                    </a:moveTo>
                    <a:lnTo>
                      <a:pt x="621887" y="368808"/>
                    </a:lnTo>
                    <a:lnTo>
                      <a:pt x="1243775" y="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150" name="Graphic 3">
              <a:extLst>
                <a:ext uri="{FF2B5EF4-FFF2-40B4-BE49-F238E27FC236}">
                  <a16:creationId xmlns:a16="http://schemas.microsoft.com/office/drawing/2014/main" id="{4D1FE631-92A5-485F-96A1-A89F21C3469E}"/>
                </a:ext>
              </a:extLst>
            </p:cNvPr>
            <p:cNvGrpSpPr/>
            <p:nvPr/>
          </p:nvGrpSpPr>
          <p:grpSpPr>
            <a:xfrm>
              <a:off x="6071118" y="3110362"/>
              <a:ext cx="532364" cy="312916"/>
              <a:chOff x="3219857" y="5576029"/>
              <a:chExt cx="1247775" cy="733425"/>
            </a:xfrm>
          </p:grpSpPr>
          <p:sp>
            <p:nvSpPr>
              <p:cNvPr id="151" name="Freeform: Shape 150">
                <a:extLst>
                  <a:ext uri="{FF2B5EF4-FFF2-40B4-BE49-F238E27FC236}">
                    <a16:creationId xmlns:a16="http://schemas.microsoft.com/office/drawing/2014/main" id="{25096AA3-7218-4E9C-8401-9EB776B1D4DC}"/>
                  </a:ext>
                </a:extLst>
              </p:cNvPr>
              <p:cNvSpPr/>
              <p:nvPr/>
            </p:nvSpPr>
            <p:spPr>
              <a:xfrm>
                <a:off x="3219857" y="5576029"/>
                <a:ext cx="1243774" cy="737520"/>
              </a:xfrm>
              <a:custGeom>
                <a:avLst/>
                <a:gdLst>
                  <a:gd name="connsiteX0" fmla="*/ 0 w 1243774"/>
                  <a:gd name="connsiteY0" fmla="*/ 0 h 737520"/>
                  <a:gd name="connsiteX1" fmla="*/ 1243775 w 1243774"/>
                  <a:gd name="connsiteY1" fmla="*/ 0 h 737520"/>
                  <a:gd name="connsiteX2" fmla="*/ 1243775 w 1243774"/>
                  <a:gd name="connsiteY2" fmla="*/ 737521 h 737520"/>
                  <a:gd name="connsiteX3" fmla="*/ 0 w 1243774"/>
                  <a:gd name="connsiteY3" fmla="*/ 737521 h 737520"/>
                </a:gdLst>
                <a:ahLst/>
                <a:cxnLst>
                  <a:cxn ang="0">
                    <a:pos x="connsiteX0" y="connsiteY0"/>
                  </a:cxn>
                  <a:cxn ang="0">
                    <a:pos x="connsiteX1" y="connsiteY1"/>
                  </a:cxn>
                  <a:cxn ang="0">
                    <a:pos x="connsiteX2" y="connsiteY2"/>
                  </a:cxn>
                  <a:cxn ang="0">
                    <a:pos x="connsiteX3" y="connsiteY3"/>
                  </a:cxn>
                </a:cxnLst>
                <a:rect l="l" t="t" r="r" b="b"/>
                <a:pathLst>
                  <a:path w="1243774" h="737520">
                    <a:moveTo>
                      <a:pt x="0" y="0"/>
                    </a:moveTo>
                    <a:lnTo>
                      <a:pt x="1243775" y="0"/>
                    </a:lnTo>
                    <a:lnTo>
                      <a:pt x="1243775" y="737521"/>
                    </a:lnTo>
                    <a:lnTo>
                      <a:pt x="0" y="737521"/>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52" name="Freeform: Shape 151">
                <a:extLst>
                  <a:ext uri="{FF2B5EF4-FFF2-40B4-BE49-F238E27FC236}">
                    <a16:creationId xmlns:a16="http://schemas.microsoft.com/office/drawing/2014/main" id="{EC58004F-6A4A-4E80-80C4-72B65DAB9B3D}"/>
                  </a:ext>
                </a:extLst>
              </p:cNvPr>
              <p:cNvSpPr/>
              <p:nvPr/>
            </p:nvSpPr>
            <p:spPr>
              <a:xfrm>
                <a:off x="3219857" y="5576029"/>
                <a:ext cx="1243774" cy="368808"/>
              </a:xfrm>
              <a:custGeom>
                <a:avLst/>
                <a:gdLst>
                  <a:gd name="connsiteX0" fmla="*/ 0 w 1243774"/>
                  <a:gd name="connsiteY0" fmla="*/ 0 h 368808"/>
                  <a:gd name="connsiteX1" fmla="*/ 621887 w 1243774"/>
                  <a:gd name="connsiteY1" fmla="*/ 368808 h 368808"/>
                  <a:gd name="connsiteX2" fmla="*/ 1243775 w 1243774"/>
                  <a:gd name="connsiteY2" fmla="*/ 0 h 368808"/>
                </a:gdLst>
                <a:ahLst/>
                <a:cxnLst>
                  <a:cxn ang="0">
                    <a:pos x="connsiteX0" y="connsiteY0"/>
                  </a:cxn>
                  <a:cxn ang="0">
                    <a:pos x="connsiteX1" y="connsiteY1"/>
                  </a:cxn>
                  <a:cxn ang="0">
                    <a:pos x="connsiteX2" y="connsiteY2"/>
                  </a:cxn>
                </a:cxnLst>
                <a:rect l="l" t="t" r="r" b="b"/>
                <a:pathLst>
                  <a:path w="1243774" h="368808">
                    <a:moveTo>
                      <a:pt x="0" y="0"/>
                    </a:moveTo>
                    <a:lnTo>
                      <a:pt x="621887" y="368808"/>
                    </a:lnTo>
                    <a:lnTo>
                      <a:pt x="1243775" y="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153" name="Graphic 3">
              <a:extLst>
                <a:ext uri="{FF2B5EF4-FFF2-40B4-BE49-F238E27FC236}">
                  <a16:creationId xmlns:a16="http://schemas.microsoft.com/office/drawing/2014/main" id="{486C3BCC-83BE-4B03-BF39-768E803427C6}"/>
                </a:ext>
              </a:extLst>
            </p:cNvPr>
            <p:cNvGrpSpPr/>
            <p:nvPr/>
          </p:nvGrpSpPr>
          <p:grpSpPr>
            <a:xfrm>
              <a:off x="6389104" y="3268567"/>
              <a:ext cx="532364" cy="312916"/>
              <a:chOff x="3219857" y="5576029"/>
              <a:chExt cx="1247775" cy="733425"/>
            </a:xfrm>
          </p:grpSpPr>
          <p:sp>
            <p:nvSpPr>
              <p:cNvPr id="154" name="Freeform: Shape 153">
                <a:extLst>
                  <a:ext uri="{FF2B5EF4-FFF2-40B4-BE49-F238E27FC236}">
                    <a16:creationId xmlns:a16="http://schemas.microsoft.com/office/drawing/2014/main" id="{75560596-6BD4-47D6-AFD1-0BFBC725CB0B}"/>
                  </a:ext>
                </a:extLst>
              </p:cNvPr>
              <p:cNvSpPr/>
              <p:nvPr/>
            </p:nvSpPr>
            <p:spPr>
              <a:xfrm>
                <a:off x="3219857" y="5576029"/>
                <a:ext cx="1243774" cy="737520"/>
              </a:xfrm>
              <a:custGeom>
                <a:avLst/>
                <a:gdLst>
                  <a:gd name="connsiteX0" fmla="*/ 0 w 1243774"/>
                  <a:gd name="connsiteY0" fmla="*/ 0 h 737520"/>
                  <a:gd name="connsiteX1" fmla="*/ 1243775 w 1243774"/>
                  <a:gd name="connsiteY1" fmla="*/ 0 h 737520"/>
                  <a:gd name="connsiteX2" fmla="*/ 1243775 w 1243774"/>
                  <a:gd name="connsiteY2" fmla="*/ 737521 h 737520"/>
                  <a:gd name="connsiteX3" fmla="*/ 0 w 1243774"/>
                  <a:gd name="connsiteY3" fmla="*/ 737521 h 737520"/>
                </a:gdLst>
                <a:ahLst/>
                <a:cxnLst>
                  <a:cxn ang="0">
                    <a:pos x="connsiteX0" y="connsiteY0"/>
                  </a:cxn>
                  <a:cxn ang="0">
                    <a:pos x="connsiteX1" y="connsiteY1"/>
                  </a:cxn>
                  <a:cxn ang="0">
                    <a:pos x="connsiteX2" y="connsiteY2"/>
                  </a:cxn>
                  <a:cxn ang="0">
                    <a:pos x="connsiteX3" y="connsiteY3"/>
                  </a:cxn>
                </a:cxnLst>
                <a:rect l="l" t="t" r="r" b="b"/>
                <a:pathLst>
                  <a:path w="1243774" h="737520">
                    <a:moveTo>
                      <a:pt x="0" y="0"/>
                    </a:moveTo>
                    <a:lnTo>
                      <a:pt x="1243775" y="0"/>
                    </a:lnTo>
                    <a:lnTo>
                      <a:pt x="1243775" y="737521"/>
                    </a:lnTo>
                    <a:lnTo>
                      <a:pt x="0" y="737521"/>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55" name="Freeform: Shape 154">
                <a:extLst>
                  <a:ext uri="{FF2B5EF4-FFF2-40B4-BE49-F238E27FC236}">
                    <a16:creationId xmlns:a16="http://schemas.microsoft.com/office/drawing/2014/main" id="{221234CB-DF99-4153-8821-3595AC7AC1EC}"/>
                  </a:ext>
                </a:extLst>
              </p:cNvPr>
              <p:cNvSpPr/>
              <p:nvPr/>
            </p:nvSpPr>
            <p:spPr>
              <a:xfrm>
                <a:off x="3219857" y="5576029"/>
                <a:ext cx="1243774" cy="368808"/>
              </a:xfrm>
              <a:custGeom>
                <a:avLst/>
                <a:gdLst>
                  <a:gd name="connsiteX0" fmla="*/ 0 w 1243774"/>
                  <a:gd name="connsiteY0" fmla="*/ 0 h 368808"/>
                  <a:gd name="connsiteX1" fmla="*/ 621887 w 1243774"/>
                  <a:gd name="connsiteY1" fmla="*/ 368808 h 368808"/>
                  <a:gd name="connsiteX2" fmla="*/ 1243775 w 1243774"/>
                  <a:gd name="connsiteY2" fmla="*/ 0 h 368808"/>
                </a:gdLst>
                <a:ahLst/>
                <a:cxnLst>
                  <a:cxn ang="0">
                    <a:pos x="connsiteX0" y="connsiteY0"/>
                  </a:cxn>
                  <a:cxn ang="0">
                    <a:pos x="connsiteX1" y="connsiteY1"/>
                  </a:cxn>
                  <a:cxn ang="0">
                    <a:pos x="connsiteX2" y="connsiteY2"/>
                  </a:cxn>
                </a:cxnLst>
                <a:rect l="l" t="t" r="r" b="b"/>
                <a:pathLst>
                  <a:path w="1243774" h="368808">
                    <a:moveTo>
                      <a:pt x="0" y="0"/>
                    </a:moveTo>
                    <a:lnTo>
                      <a:pt x="621887" y="368808"/>
                    </a:lnTo>
                    <a:lnTo>
                      <a:pt x="1243775" y="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grpSp>
        <p:nvGrpSpPr>
          <p:cNvPr id="21" name="Group 20">
            <a:extLst>
              <a:ext uri="{FF2B5EF4-FFF2-40B4-BE49-F238E27FC236}">
                <a16:creationId xmlns:a16="http://schemas.microsoft.com/office/drawing/2014/main" id="{34EDA061-4C71-40BC-886B-993C386EC172}"/>
              </a:ext>
              <a:ext uri="{C183D7F6-B498-43B3-948B-1728B52AA6E4}">
                <adec:decorative xmlns:adec="http://schemas.microsoft.com/office/drawing/2017/decorative" val="1"/>
              </a:ext>
            </a:extLst>
          </p:cNvPr>
          <p:cNvGrpSpPr/>
          <p:nvPr/>
        </p:nvGrpSpPr>
        <p:grpSpPr>
          <a:xfrm>
            <a:off x="6925105" y="3104805"/>
            <a:ext cx="261749" cy="341728"/>
            <a:chOff x="7332809" y="3100275"/>
            <a:chExt cx="342900" cy="447675"/>
          </a:xfrm>
        </p:grpSpPr>
        <p:grpSp>
          <p:nvGrpSpPr>
            <p:cNvPr id="15" name="Graphic 13">
              <a:extLst>
                <a:ext uri="{FF2B5EF4-FFF2-40B4-BE49-F238E27FC236}">
                  <a16:creationId xmlns:a16="http://schemas.microsoft.com/office/drawing/2014/main" id="{700CD930-7663-4B0D-993D-9942CF5554EF}"/>
                </a:ext>
              </a:extLst>
            </p:cNvPr>
            <p:cNvGrpSpPr/>
            <p:nvPr/>
          </p:nvGrpSpPr>
          <p:grpSpPr>
            <a:xfrm>
              <a:off x="7332809" y="3100275"/>
              <a:ext cx="342900" cy="447675"/>
              <a:chOff x="7295007" y="3199270"/>
              <a:chExt cx="342900" cy="447675"/>
            </a:xfrm>
          </p:grpSpPr>
          <p:sp>
            <p:nvSpPr>
              <p:cNvPr id="16" name="Freeform: Shape 15">
                <a:extLst>
                  <a:ext uri="{FF2B5EF4-FFF2-40B4-BE49-F238E27FC236}">
                    <a16:creationId xmlns:a16="http://schemas.microsoft.com/office/drawing/2014/main" id="{2F26CCEA-F601-47D3-811C-7BAA409F9FAD}"/>
                  </a:ext>
                </a:extLst>
              </p:cNvPr>
              <p:cNvSpPr/>
              <p:nvPr/>
            </p:nvSpPr>
            <p:spPr>
              <a:xfrm>
                <a:off x="7295007" y="3277565"/>
                <a:ext cx="346805" cy="365093"/>
              </a:xfrm>
              <a:custGeom>
                <a:avLst/>
                <a:gdLst>
                  <a:gd name="connsiteX0" fmla="*/ 346805 w 346805"/>
                  <a:gd name="connsiteY0" fmla="*/ 198215 h 365093"/>
                  <a:gd name="connsiteX1" fmla="*/ 346805 w 346805"/>
                  <a:gd name="connsiteY1" fmla="*/ 62770 h 365093"/>
                  <a:gd name="connsiteX2" fmla="*/ 284036 w 346805"/>
                  <a:gd name="connsiteY2" fmla="*/ 0 h 365093"/>
                  <a:gd name="connsiteX3" fmla="*/ 214313 w 346805"/>
                  <a:gd name="connsiteY3" fmla="*/ 0 h 365093"/>
                  <a:gd name="connsiteX4" fmla="*/ 195263 w 346805"/>
                  <a:gd name="connsiteY4" fmla="*/ 0 h 365093"/>
                  <a:gd name="connsiteX5" fmla="*/ 62675 w 346805"/>
                  <a:gd name="connsiteY5" fmla="*/ 0 h 365093"/>
                  <a:gd name="connsiteX6" fmla="*/ 0 w 346805"/>
                  <a:gd name="connsiteY6" fmla="*/ 62770 h 365093"/>
                  <a:gd name="connsiteX7" fmla="*/ 0 w 346805"/>
                  <a:gd name="connsiteY7" fmla="*/ 198215 h 365093"/>
                  <a:gd name="connsiteX8" fmla="*/ 9525 w 346805"/>
                  <a:gd name="connsiteY8" fmla="*/ 207740 h 365093"/>
                  <a:gd name="connsiteX9" fmla="*/ 131445 w 346805"/>
                  <a:gd name="connsiteY9" fmla="*/ 207740 h 365093"/>
                  <a:gd name="connsiteX10" fmla="*/ 131445 w 346805"/>
                  <a:gd name="connsiteY10" fmla="*/ 355568 h 365093"/>
                  <a:gd name="connsiteX11" fmla="*/ 140970 w 346805"/>
                  <a:gd name="connsiteY11" fmla="*/ 365093 h 365093"/>
                  <a:gd name="connsiteX12" fmla="*/ 205835 w 346805"/>
                  <a:gd name="connsiteY12" fmla="*/ 365093 h 365093"/>
                  <a:gd name="connsiteX13" fmla="*/ 215360 w 346805"/>
                  <a:gd name="connsiteY13" fmla="*/ 355568 h 365093"/>
                  <a:gd name="connsiteX14" fmla="*/ 215360 w 346805"/>
                  <a:gd name="connsiteY14" fmla="*/ 207740 h 365093"/>
                  <a:gd name="connsiteX15" fmla="*/ 337280 w 346805"/>
                  <a:gd name="connsiteY15" fmla="*/ 207740 h 365093"/>
                  <a:gd name="connsiteX16" fmla="*/ 346805 w 346805"/>
                  <a:gd name="connsiteY16" fmla="*/ 198215 h 365093"/>
                  <a:gd name="connsiteX17" fmla="*/ 106394 w 346805"/>
                  <a:gd name="connsiteY17" fmla="*/ 188690 h 365093"/>
                  <a:gd name="connsiteX18" fmla="*/ 19050 w 346805"/>
                  <a:gd name="connsiteY18" fmla="*/ 188690 h 365093"/>
                  <a:gd name="connsiteX19" fmla="*/ 19050 w 346805"/>
                  <a:gd name="connsiteY19" fmla="*/ 62770 h 365093"/>
                  <a:gd name="connsiteX20" fmla="*/ 62675 w 346805"/>
                  <a:gd name="connsiteY20" fmla="*/ 19050 h 365093"/>
                  <a:gd name="connsiteX21" fmla="*/ 106394 w 346805"/>
                  <a:gd name="connsiteY21" fmla="*/ 62770 h 365093"/>
                  <a:gd name="connsiteX22" fmla="*/ 106394 w 346805"/>
                  <a:gd name="connsiteY22" fmla="*/ 188690 h 365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46805" h="365093">
                    <a:moveTo>
                      <a:pt x="346805" y="198215"/>
                    </a:moveTo>
                    <a:lnTo>
                      <a:pt x="346805" y="62770"/>
                    </a:lnTo>
                    <a:cubicBezTo>
                      <a:pt x="346805" y="28099"/>
                      <a:pt x="318611" y="0"/>
                      <a:pt x="284036" y="0"/>
                    </a:cubicBezTo>
                    <a:lnTo>
                      <a:pt x="214313" y="0"/>
                    </a:lnTo>
                    <a:lnTo>
                      <a:pt x="195263" y="0"/>
                    </a:lnTo>
                    <a:lnTo>
                      <a:pt x="62675" y="0"/>
                    </a:lnTo>
                    <a:cubicBezTo>
                      <a:pt x="28099" y="0"/>
                      <a:pt x="0" y="28099"/>
                      <a:pt x="0" y="62770"/>
                    </a:cubicBezTo>
                    <a:lnTo>
                      <a:pt x="0" y="198215"/>
                    </a:lnTo>
                    <a:cubicBezTo>
                      <a:pt x="0" y="203549"/>
                      <a:pt x="4286" y="207740"/>
                      <a:pt x="9525" y="207740"/>
                    </a:cubicBezTo>
                    <a:lnTo>
                      <a:pt x="131445" y="207740"/>
                    </a:lnTo>
                    <a:lnTo>
                      <a:pt x="131445" y="355568"/>
                    </a:lnTo>
                    <a:cubicBezTo>
                      <a:pt x="131445" y="360807"/>
                      <a:pt x="135731" y="365093"/>
                      <a:pt x="140970" y="365093"/>
                    </a:cubicBezTo>
                    <a:lnTo>
                      <a:pt x="205835" y="365093"/>
                    </a:lnTo>
                    <a:cubicBezTo>
                      <a:pt x="211074" y="365093"/>
                      <a:pt x="215360" y="360807"/>
                      <a:pt x="215360" y="355568"/>
                    </a:cubicBezTo>
                    <a:lnTo>
                      <a:pt x="215360" y="207740"/>
                    </a:lnTo>
                    <a:lnTo>
                      <a:pt x="337280" y="207740"/>
                    </a:lnTo>
                    <a:cubicBezTo>
                      <a:pt x="342519" y="207740"/>
                      <a:pt x="346805" y="203549"/>
                      <a:pt x="346805" y="198215"/>
                    </a:cubicBezTo>
                    <a:close/>
                    <a:moveTo>
                      <a:pt x="106394" y="188690"/>
                    </a:moveTo>
                    <a:lnTo>
                      <a:pt x="19050" y="188690"/>
                    </a:lnTo>
                    <a:lnTo>
                      <a:pt x="19050" y="62770"/>
                    </a:lnTo>
                    <a:cubicBezTo>
                      <a:pt x="19050" y="38671"/>
                      <a:pt x="38672" y="19050"/>
                      <a:pt x="62675" y="19050"/>
                    </a:cubicBezTo>
                    <a:cubicBezTo>
                      <a:pt x="86773" y="19050"/>
                      <a:pt x="106394" y="38671"/>
                      <a:pt x="106394" y="62770"/>
                    </a:cubicBezTo>
                    <a:lnTo>
                      <a:pt x="106394" y="188690"/>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9" name="Freeform: Shape 18">
                <a:extLst>
                  <a:ext uri="{FF2B5EF4-FFF2-40B4-BE49-F238E27FC236}">
                    <a16:creationId xmlns:a16="http://schemas.microsoft.com/office/drawing/2014/main" id="{CCE09FEA-F168-4DAA-B503-A5AABA1B10F7}"/>
                  </a:ext>
                </a:extLst>
              </p:cNvPr>
              <p:cNvSpPr/>
              <p:nvPr/>
            </p:nvSpPr>
            <p:spPr>
              <a:xfrm>
                <a:off x="7481030" y="3199270"/>
                <a:ext cx="20097" cy="155352"/>
              </a:xfrm>
              <a:custGeom>
                <a:avLst/>
                <a:gdLst>
                  <a:gd name="connsiteX0" fmla="*/ 0 w 20097"/>
                  <a:gd name="connsiteY0" fmla="*/ 0 h 155352"/>
                  <a:gd name="connsiteX1" fmla="*/ 20098 w 20097"/>
                  <a:gd name="connsiteY1" fmla="*/ 0 h 155352"/>
                  <a:gd name="connsiteX2" fmla="*/ 20098 w 20097"/>
                  <a:gd name="connsiteY2" fmla="*/ 155353 h 155352"/>
                  <a:gd name="connsiteX3" fmla="*/ 0 w 20097"/>
                  <a:gd name="connsiteY3" fmla="*/ 155353 h 155352"/>
                </a:gdLst>
                <a:ahLst/>
                <a:cxnLst>
                  <a:cxn ang="0">
                    <a:pos x="connsiteX0" y="connsiteY0"/>
                  </a:cxn>
                  <a:cxn ang="0">
                    <a:pos x="connsiteX1" y="connsiteY1"/>
                  </a:cxn>
                  <a:cxn ang="0">
                    <a:pos x="connsiteX2" y="connsiteY2"/>
                  </a:cxn>
                  <a:cxn ang="0">
                    <a:pos x="connsiteX3" y="connsiteY3"/>
                  </a:cxn>
                </a:cxnLst>
                <a:rect l="l" t="t" r="r" b="b"/>
                <a:pathLst>
                  <a:path w="20097" h="155352">
                    <a:moveTo>
                      <a:pt x="0" y="0"/>
                    </a:moveTo>
                    <a:lnTo>
                      <a:pt x="20098" y="0"/>
                    </a:lnTo>
                    <a:lnTo>
                      <a:pt x="20098" y="155353"/>
                    </a:lnTo>
                    <a:lnTo>
                      <a:pt x="0" y="155353"/>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0" name="Freeform: Shape 19">
                <a:extLst>
                  <a:ext uri="{FF2B5EF4-FFF2-40B4-BE49-F238E27FC236}">
                    <a16:creationId xmlns:a16="http://schemas.microsoft.com/office/drawing/2014/main" id="{E2874CEA-A1DB-429F-8214-BF803B676260}"/>
                  </a:ext>
                </a:extLst>
              </p:cNvPr>
              <p:cNvSpPr/>
              <p:nvPr/>
            </p:nvSpPr>
            <p:spPr>
              <a:xfrm>
                <a:off x="7481030" y="3199270"/>
                <a:ext cx="101822" cy="65341"/>
              </a:xfrm>
              <a:custGeom>
                <a:avLst/>
                <a:gdLst>
                  <a:gd name="connsiteX0" fmla="*/ 0 w 101822"/>
                  <a:gd name="connsiteY0" fmla="*/ 0 h 65341"/>
                  <a:gd name="connsiteX1" fmla="*/ 101822 w 101822"/>
                  <a:gd name="connsiteY1" fmla="*/ 0 h 65341"/>
                  <a:gd name="connsiteX2" fmla="*/ 101822 w 101822"/>
                  <a:gd name="connsiteY2" fmla="*/ 65342 h 65341"/>
                  <a:gd name="connsiteX3" fmla="*/ 0 w 101822"/>
                  <a:gd name="connsiteY3" fmla="*/ 65342 h 65341"/>
                </a:gdLst>
                <a:ahLst/>
                <a:cxnLst>
                  <a:cxn ang="0">
                    <a:pos x="connsiteX0" y="connsiteY0"/>
                  </a:cxn>
                  <a:cxn ang="0">
                    <a:pos x="connsiteX1" y="connsiteY1"/>
                  </a:cxn>
                  <a:cxn ang="0">
                    <a:pos x="connsiteX2" y="connsiteY2"/>
                  </a:cxn>
                  <a:cxn ang="0">
                    <a:pos x="connsiteX3" y="connsiteY3"/>
                  </a:cxn>
                </a:cxnLst>
                <a:rect l="l" t="t" r="r" b="b"/>
                <a:pathLst>
                  <a:path w="101822" h="65341">
                    <a:moveTo>
                      <a:pt x="0" y="0"/>
                    </a:moveTo>
                    <a:lnTo>
                      <a:pt x="101822" y="0"/>
                    </a:lnTo>
                    <a:lnTo>
                      <a:pt x="101822" y="65342"/>
                    </a:lnTo>
                    <a:lnTo>
                      <a:pt x="0" y="65342"/>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156" name="gears 1" descr="gears, process, precision, productivity, mechanical">
              <a:extLst>
                <a:ext uri="{FF2B5EF4-FFF2-40B4-BE49-F238E27FC236}">
                  <a16:creationId xmlns:a16="http://schemas.microsoft.com/office/drawing/2014/main" id="{0CE864B8-B488-455C-B24A-596748BD6E55}"/>
                </a:ext>
              </a:extLst>
            </p:cNvPr>
            <p:cNvGrpSpPr>
              <a:grpSpLocks noChangeAspect="1"/>
            </p:cNvGrpSpPr>
            <p:nvPr/>
          </p:nvGrpSpPr>
          <p:grpSpPr bwMode="auto">
            <a:xfrm>
              <a:off x="7493543" y="3259727"/>
              <a:ext cx="114551" cy="92016"/>
              <a:chOff x="1682" y="3095"/>
              <a:chExt cx="244" cy="196"/>
            </a:xfrm>
          </p:grpSpPr>
          <p:sp>
            <p:nvSpPr>
              <p:cNvPr id="157" name="AutoShape 151">
                <a:extLst>
                  <a:ext uri="{FF2B5EF4-FFF2-40B4-BE49-F238E27FC236}">
                    <a16:creationId xmlns:a16="http://schemas.microsoft.com/office/drawing/2014/main" id="{B42C4057-89BB-4F0D-AAD5-752C0FE92CF5}"/>
                  </a:ext>
                </a:extLst>
              </p:cNvPr>
              <p:cNvSpPr>
                <a:spLocks noChangeAspect="1" noChangeArrowheads="1" noTextEdit="1"/>
              </p:cNvSpPr>
              <p:nvPr/>
            </p:nvSpPr>
            <p:spPr bwMode="auto">
              <a:xfrm>
                <a:off x="1682" y="3095"/>
                <a:ext cx="244"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58" name="Freeform 153">
                <a:extLst>
                  <a:ext uri="{FF2B5EF4-FFF2-40B4-BE49-F238E27FC236}">
                    <a16:creationId xmlns:a16="http://schemas.microsoft.com/office/drawing/2014/main" id="{A94D8AED-BAFB-477B-A807-9589C1CC21C4}"/>
                  </a:ext>
                </a:extLst>
              </p:cNvPr>
              <p:cNvSpPr>
                <a:spLocks noEditPoints="1"/>
              </p:cNvSpPr>
              <p:nvPr/>
            </p:nvSpPr>
            <p:spPr bwMode="auto">
              <a:xfrm>
                <a:off x="1810" y="3094"/>
                <a:ext cx="115" cy="113"/>
              </a:xfrm>
              <a:custGeom>
                <a:avLst/>
                <a:gdLst>
                  <a:gd name="T0" fmla="*/ 68 w 79"/>
                  <a:gd name="T1" fmla="*/ 36 h 78"/>
                  <a:gd name="T2" fmla="*/ 66 w 79"/>
                  <a:gd name="T3" fmla="*/ 26 h 78"/>
                  <a:gd name="T4" fmla="*/ 72 w 79"/>
                  <a:gd name="T5" fmla="*/ 18 h 78"/>
                  <a:gd name="T6" fmla="*/ 66 w 79"/>
                  <a:gd name="T7" fmla="*/ 11 h 78"/>
                  <a:gd name="T8" fmla="*/ 57 w 79"/>
                  <a:gd name="T9" fmla="*/ 16 h 78"/>
                  <a:gd name="T10" fmla="*/ 49 w 79"/>
                  <a:gd name="T11" fmla="*/ 12 h 78"/>
                  <a:gd name="T12" fmla="*/ 48 w 79"/>
                  <a:gd name="T13" fmla="*/ 1 h 78"/>
                  <a:gd name="T14" fmla="*/ 38 w 79"/>
                  <a:gd name="T15" fmla="*/ 0 h 78"/>
                  <a:gd name="T16" fmla="*/ 35 w 79"/>
                  <a:gd name="T17" fmla="*/ 11 h 78"/>
                  <a:gd name="T18" fmla="*/ 26 w 79"/>
                  <a:gd name="T19" fmla="*/ 13 h 78"/>
                  <a:gd name="T20" fmla="*/ 18 w 79"/>
                  <a:gd name="T21" fmla="*/ 6 h 78"/>
                  <a:gd name="T22" fmla="*/ 11 w 79"/>
                  <a:gd name="T23" fmla="*/ 12 h 78"/>
                  <a:gd name="T24" fmla="*/ 16 w 79"/>
                  <a:gd name="T25" fmla="*/ 22 h 78"/>
                  <a:gd name="T26" fmla="*/ 11 w 79"/>
                  <a:gd name="T27" fmla="*/ 30 h 78"/>
                  <a:gd name="T28" fmla="*/ 1 w 79"/>
                  <a:gd name="T29" fmla="*/ 31 h 78"/>
                  <a:gd name="T30" fmla="*/ 0 w 79"/>
                  <a:gd name="T31" fmla="*/ 40 h 78"/>
                  <a:gd name="T32" fmla="*/ 10 w 79"/>
                  <a:gd name="T33" fmla="*/ 43 h 78"/>
                  <a:gd name="T34" fmla="*/ 13 w 79"/>
                  <a:gd name="T35" fmla="*/ 52 h 78"/>
                  <a:gd name="T36" fmla="*/ 6 w 79"/>
                  <a:gd name="T37" fmla="*/ 60 h 78"/>
                  <a:gd name="T38" fmla="*/ 12 w 79"/>
                  <a:gd name="T39" fmla="*/ 67 h 78"/>
                  <a:gd name="T40" fmla="*/ 22 w 79"/>
                  <a:gd name="T41" fmla="*/ 62 h 78"/>
                  <a:gd name="T42" fmla="*/ 30 w 79"/>
                  <a:gd name="T43" fmla="*/ 66 h 78"/>
                  <a:gd name="T44" fmla="*/ 31 w 79"/>
                  <a:gd name="T45" fmla="*/ 77 h 78"/>
                  <a:gd name="T46" fmla="*/ 40 w 79"/>
                  <a:gd name="T47" fmla="*/ 78 h 78"/>
                  <a:gd name="T48" fmla="*/ 43 w 79"/>
                  <a:gd name="T49" fmla="*/ 67 h 78"/>
                  <a:gd name="T50" fmla="*/ 52 w 79"/>
                  <a:gd name="T51" fmla="*/ 65 h 78"/>
                  <a:gd name="T52" fmla="*/ 61 w 79"/>
                  <a:gd name="T53" fmla="*/ 72 h 78"/>
                  <a:gd name="T54" fmla="*/ 68 w 79"/>
                  <a:gd name="T55" fmla="*/ 66 h 78"/>
                  <a:gd name="T56" fmla="*/ 63 w 79"/>
                  <a:gd name="T57" fmla="*/ 56 h 78"/>
                  <a:gd name="T58" fmla="*/ 68 w 79"/>
                  <a:gd name="T59" fmla="*/ 48 h 78"/>
                  <a:gd name="T60" fmla="*/ 78 w 79"/>
                  <a:gd name="T61" fmla="*/ 47 h 78"/>
                  <a:gd name="T62" fmla="*/ 79 w 79"/>
                  <a:gd name="T63" fmla="*/ 38 h 78"/>
                  <a:gd name="T64" fmla="*/ 68 w 79"/>
                  <a:gd name="T65" fmla="*/ 36 h 78"/>
                  <a:gd name="T66" fmla="*/ 44 w 79"/>
                  <a:gd name="T67" fmla="*/ 56 h 78"/>
                  <a:gd name="T68" fmla="*/ 22 w 79"/>
                  <a:gd name="T69" fmla="*/ 45 h 78"/>
                  <a:gd name="T70" fmla="*/ 34 w 79"/>
                  <a:gd name="T71" fmla="*/ 23 h 78"/>
                  <a:gd name="T72" fmla="*/ 55 w 79"/>
                  <a:gd name="T73" fmla="*/ 34 h 78"/>
                  <a:gd name="T74" fmla="*/ 44 w 79"/>
                  <a:gd name="T75" fmla="*/ 5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 h="78">
                    <a:moveTo>
                      <a:pt x="68" y="36"/>
                    </a:moveTo>
                    <a:cubicBezTo>
                      <a:pt x="68" y="32"/>
                      <a:pt x="67" y="29"/>
                      <a:pt x="66" y="26"/>
                    </a:cubicBezTo>
                    <a:cubicBezTo>
                      <a:pt x="67" y="26"/>
                      <a:pt x="72" y="18"/>
                      <a:pt x="72" y="18"/>
                    </a:cubicBezTo>
                    <a:cubicBezTo>
                      <a:pt x="66" y="11"/>
                      <a:pt x="66" y="11"/>
                      <a:pt x="66" y="11"/>
                    </a:cubicBezTo>
                    <a:cubicBezTo>
                      <a:pt x="66" y="11"/>
                      <a:pt x="57" y="15"/>
                      <a:pt x="57" y="16"/>
                    </a:cubicBezTo>
                    <a:cubicBezTo>
                      <a:pt x="54" y="14"/>
                      <a:pt x="52" y="13"/>
                      <a:pt x="49" y="12"/>
                    </a:cubicBezTo>
                    <a:cubicBezTo>
                      <a:pt x="49" y="11"/>
                      <a:pt x="48" y="1"/>
                      <a:pt x="48" y="1"/>
                    </a:cubicBezTo>
                    <a:cubicBezTo>
                      <a:pt x="38" y="0"/>
                      <a:pt x="38" y="0"/>
                      <a:pt x="38" y="0"/>
                    </a:cubicBezTo>
                    <a:cubicBezTo>
                      <a:pt x="38" y="0"/>
                      <a:pt x="35" y="10"/>
                      <a:pt x="35" y="11"/>
                    </a:cubicBezTo>
                    <a:cubicBezTo>
                      <a:pt x="32" y="11"/>
                      <a:pt x="29" y="12"/>
                      <a:pt x="26" y="13"/>
                    </a:cubicBezTo>
                    <a:cubicBezTo>
                      <a:pt x="26" y="12"/>
                      <a:pt x="18" y="6"/>
                      <a:pt x="18" y="6"/>
                    </a:cubicBezTo>
                    <a:cubicBezTo>
                      <a:pt x="11" y="12"/>
                      <a:pt x="11" y="12"/>
                      <a:pt x="11" y="12"/>
                    </a:cubicBezTo>
                    <a:cubicBezTo>
                      <a:pt x="11" y="12"/>
                      <a:pt x="15" y="21"/>
                      <a:pt x="16" y="22"/>
                    </a:cubicBezTo>
                    <a:cubicBezTo>
                      <a:pt x="14" y="24"/>
                      <a:pt x="12" y="27"/>
                      <a:pt x="11" y="30"/>
                    </a:cubicBezTo>
                    <a:cubicBezTo>
                      <a:pt x="10" y="30"/>
                      <a:pt x="1" y="31"/>
                      <a:pt x="1" y="31"/>
                    </a:cubicBezTo>
                    <a:cubicBezTo>
                      <a:pt x="0" y="40"/>
                      <a:pt x="0" y="40"/>
                      <a:pt x="0" y="40"/>
                    </a:cubicBezTo>
                    <a:cubicBezTo>
                      <a:pt x="0" y="40"/>
                      <a:pt x="9" y="43"/>
                      <a:pt x="10" y="43"/>
                    </a:cubicBezTo>
                    <a:cubicBezTo>
                      <a:pt x="10" y="46"/>
                      <a:pt x="12" y="49"/>
                      <a:pt x="13" y="52"/>
                    </a:cubicBezTo>
                    <a:cubicBezTo>
                      <a:pt x="12" y="53"/>
                      <a:pt x="6" y="60"/>
                      <a:pt x="6" y="60"/>
                    </a:cubicBezTo>
                    <a:cubicBezTo>
                      <a:pt x="12" y="67"/>
                      <a:pt x="12" y="67"/>
                      <a:pt x="12" y="67"/>
                    </a:cubicBezTo>
                    <a:cubicBezTo>
                      <a:pt x="12" y="67"/>
                      <a:pt x="21" y="63"/>
                      <a:pt x="22" y="62"/>
                    </a:cubicBezTo>
                    <a:cubicBezTo>
                      <a:pt x="24" y="64"/>
                      <a:pt x="27" y="65"/>
                      <a:pt x="30" y="66"/>
                    </a:cubicBezTo>
                    <a:cubicBezTo>
                      <a:pt x="30" y="66"/>
                      <a:pt x="31" y="77"/>
                      <a:pt x="31" y="77"/>
                    </a:cubicBezTo>
                    <a:cubicBezTo>
                      <a:pt x="40" y="78"/>
                      <a:pt x="40" y="78"/>
                      <a:pt x="40" y="78"/>
                    </a:cubicBezTo>
                    <a:cubicBezTo>
                      <a:pt x="40" y="78"/>
                      <a:pt x="43" y="68"/>
                      <a:pt x="43" y="67"/>
                    </a:cubicBezTo>
                    <a:cubicBezTo>
                      <a:pt x="46" y="67"/>
                      <a:pt x="49" y="66"/>
                      <a:pt x="52" y="65"/>
                    </a:cubicBezTo>
                    <a:cubicBezTo>
                      <a:pt x="52" y="66"/>
                      <a:pt x="61" y="72"/>
                      <a:pt x="61" y="72"/>
                    </a:cubicBezTo>
                    <a:cubicBezTo>
                      <a:pt x="68" y="66"/>
                      <a:pt x="68" y="66"/>
                      <a:pt x="68" y="66"/>
                    </a:cubicBezTo>
                    <a:cubicBezTo>
                      <a:pt x="68" y="66"/>
                      <a:pt x="64" y="58"/>
                      <a:pt x="63" y="56"/>
                    </a:cubicBezTo>
                    <a:cubicBezTo>
                      <a:pt x="65" y="54"/>
                      <a:pt x="66" y="51"/>
                      <a:pt x="68" y="48"/>
                    </a:cubicBezTo>
                    <a:cubicBezTo>
                      <a:pt x="69" y="48"/>
                      <a:pt x="78" y="47"/>
                      <a:pt x="78" y="47"/>
                    </a:cubicBezTo>
                    <a:cubicBezTo>
                      <a:pt x="79" y="38"/>
                      <a:pt x="79" y="38"/>
                      <a:pt x="79" y="38"/>
                    </a:cubicBezTo>
                    <a:cubicBezTo>
                      <a:pt x="78" y="39"/>
                      <a:pt x="70" y="36"/>
                      <a:pt x="68" y="36"/>
                    </a:cubicBezTo>
                    <a:close/>
                    <a:moveTo>
                      <a:pt x="44" y="56"/>
                    </a:moveTo>
                    <a:cubicBezTo>
                      <a:pt x="35" y="59"/>
                      <a:pt x="25" y="54"/>
                      <a:pt x="22" y="45"/>
                    </a:cubicBezTo>
                    <a:cubicBezTo>
                      <a:pt x="20" y="36"/>
                      <a:pt x="24" y="26"/>
                      <a:pt x="34" y="23"/>
                    </a:cubicBezTo>
                    <a:cubicBezTo>
                      <a:pt x="43" y="20"/>
                      <a:pt x="52" y="25"/>
                      <a:pt x="55" y="34"/>
                    </a:cubicBezTo>
                    <a:cubicBezTo>
                      <a:pt x="58" y="43"/>
                      <a:pt x="53" y="53"/>
                      <a:pt x="44" y="56"/>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59" name="Freeform 154">
                <a:extLst>
                  <a:ext uri="{FF2B5EF4-FFF2-40B4-BE49-F238E27FC236}">
                    <a16:creationId xmlns:a16="http://schemas.microsoft.com/office/drawing/2014/main" id="{D403AA46-4806-4447-9925-332D259E3B24}"/>
                  </a:ext>
                </a:extLst>
              </p:cNvPr>
              <p:cNvSpPr>
                <a:spLocks noEditPoints="1"/>
              </p:cNvSpPr>
              <p:nvPr/>
            </p:nvSpPr>
            <p:spPr bwMode="auto">
              <a:xfrm>
                <a:off x="1682" y="3140"/>
                <a:ext cx="151" cy="150"/>
              </a:xfrm>
              <a:custGeom>
                <a:avLst/>
                <a:gdLst>
                  <a:gd name="T0" fmla="*/ 84 w 104"/>
                  <a:gd name="T1" fmla="*/ 31 h 103"/>
                  <a:gd name="T2" fmla="*/ 92 w 104"/>
                  <a:gd name="T3" fmla="*/ 20 h 103"/>
                  <a:gd name="T4" fmla="*/ 83 w 104"/>
                  <a:gd name="T5" fmla="*/ 11 h 103"/>
                  <a:gd name="T6" fmla="*/ 71 w 104"/>
                  <a:gd name="T7" fmla="*/ 19 h 103"/>
                  <a:gd name="T8" fmla="*/ 60 w 104"/>
                  <a:gd name="T9" fmla="*/ 14 h 103"/>
                  <a:gd name="T10" fmla="*/ 57 w 104"/>
                  <a:gd name="T11" fmla="*/ 0 h 103"/>
                  <a:gd name="T12" fmla="*/ 45 w 104"/>
                  <a:gd name="T13" fmla="*/ 0 h 103"/>
                  <a:gd name="T14" fmla="*/ 42 w 104"/>
                  <a:gd name="T15" fmla="*/ 14 h 103"/>
                  <a:gd name="T16" fmla="*/ 31 w 104"/>
                  <a:gd name="T17" fmla="*/ 19 h 103"/>
                  <a:gd name="T18" fmla="*/ 19 w 104"/>
                  <a:gd name="T19" fmla="*/ 11 h 103"/>
                  <a:gd name="T20" fmla="*/ 10 w 104"/>
                  <a:gd name="T21" fmla="*/ 20 h 103"/>
                  <a:gd name="T22" fmla="*/ 18 w 104"/>
                  <a:gd name="T23" fmla="*/ 32 h 103"/>
                  <a:gd name="T24" fmla="*/ 13 w 104"/>
                  <a:gd name="T25" fmla="*/ 43 h 103"/>
                  <a:gd name="T26" fmla="*/ 0 w 104"/>
                  <a:gd name="T27" fmla="*/ 46 h 103"/>
                  <a:gd name="T28" fmla="*/ 0 w 104"/>
                  <a:gd name="T29" fmla="*/ 57 h 103"/>
                  <a:gd name="T30" fmla="*/ 14 w 104"/>
                  <a:gd name="T31" fmla="*/ 60 h 103"/>
                  <a:gd name="T32" fmla="*/ 18 w 104"/>
                  <a:gd name="T33" fmla="*/ 72 h 103"/>
                  <a:gd name="T34" fmla="*/ 11 w 104"/>
                  <a:gd name="T35" fmla="*/ 84 h 103"/>
                  <a:gd name="T36" fmla="*/ 19 w 104"/>
                  <a:gd name="T37" fmla="*/ 92 h 103"/>
                  <a:gd name="T38" fmla="*/ 32 w 104"/>
                  <a:gd name="T39" fmla="*/ 84 h 103"/>
                  <a:gd name="T40" fmla="*/ 43 w 104"/>
                  <a:gd name="T41" fmla="*/ 88 h 103"/>
                  <a:gd name="T42" fmla="*/ 46 w 104"/>
                  <a:gd name="T43" fmla="*/ 103 h 103"/>
                  <a:gd name="T44" fmla="*/ 58 w 104"/>
                  <a:gd name="T45" fmla="*/ 103 h 103"/>
                  <a:gd name="T46" fmla="*/ 61 w 104"/>
                  <a:gd name="T47" fmla="*/ 88 h 103"/>
                  <a:gd name="T48" fmla="*/ 72 w 104"/>
                  <a:gd name="T49" fmla="*/ 84 h 103"/>
                  <a:gd name="T50" fmla="*/ 84 w 104"/>
                  <a:gd name="T51" fmla="*/ 92 h 103"/>
                  <a:gd name="T52" fmla="*/ 92 w 104"/>
                  <a:gd name="T53" fmla="*/ 83 h 103"/>
                  <a:gd name="T54" fmla="*/ 85 w 104"/>
                  <a:gd name="T55" fmla="*/ 72 h 103"/>
                  <a:gd name="T56" fmla="*/ 90 w 104"/>
                  <a:gd name="T57" fmla="*/ 60 h 103"/>
                  <a:gd name="T58" fmla="*/ 104 w 104"/>
                  <a:gd name="T59" fmla="*/ 57 h 103"/>
                  <a:gd name="T60" fmla="*/ 104 w 104"/>
                  <a:gd name="T61" fmla="*/ 45 h 103"/>
                  <a:gd name="T62" fmla="*/ 90 w 104"/>
                  <a:gd name="T63" fmla="*/ 42 h 103"/>
                  <a:gd name="T64" fmla="*/ 84 w 104"/>
                  <a:gd name="T65" fmla="*/ 31 h 103"/>
                  <a:gd name="T66" fmla="*/ 60 w 104"/>
                  <a:gd name="T67" fmla="*/ 72 h 103"/>
                  <a:gd name="T68" fmla="*/ 30 w 104"/>
                  <a:gd name="T69" fmla="*/ 60 h 103"/>
                  <a:gd name="T70" fmla="*/ 42 w 104"/>
                  <a:gd name="T71" fmla="*/ 30 h 103"/>
                  <a:gd name="T72" fmla="*/ 72 w 104"/>
                  <a:gd name="T73" fmla="*/ 42 h 103"/>
                  <a:gd name="T74" fmla="*/ 60 w 104"/>
                  <a:gd name="T75" fmla="*/ 7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3">
                    <a:moveTo>
                      <a:pt x="84" y="31"/>
                    </a:moveTo>
                    <a:cubicBezTo>
                      <a:pt x="86" y="30"/>
                      <a:pt x="92" y="20"/>
                      <a:pt x="92" y="20"/>
                    </a:cubicBezTo>
                    <a:cubicBezTo>
                      <a:pt x="83" y="11"/>
                      <a:pt x="83" y="11"/>
                      <a:pt x="83" y="11"/>
                    </a:cubicBezTo>
                    <a:cubicBezTo>
                      <a:pt x="83" y="11"/>
                      <a:pt x="72" y="18"/>
                      <a:pt x="71" y="19"/>
                    </a:cubicBezTo>
                    <a:cubicBezTo>
                      <a:pt x="68" y="17"/>
                      <a:pt x="64" y="15"/>
                      <a:pt x="60" y="14"/>
                    </a:cubicBezTo>
                    <a:cubicBezTo>
                      <a:pt x="60" y="14"/>
                      <a:pt x="57" y="0"/>
                      <a:pt x="57" y="0"/>
                    </a:cubicBezTo>
                    <a:cubicBezTo>
                      <a:pt x="45" y="0"/>
                      <a:pt x="45" y="0"/>
                      <a:pt x="45" y="0"/>
                    </a:cubicBezTo>
                    <a:cubicBezTo>
                      <a:pt x="45" y="0"/>
                      <a:pt x="42" y="14"/>
                      <a:pt x="42" y="14"/>
                    </a:cubicBezTo>
                    <a:cubicBezTo>
                      <a:pt x="38" y="15"/>
                      <a:pt x="34" y="17"/>
                      <a:pt x="31" y="19"/>
                    </a:cubicBezTo>
                    <a:cubicBezTo>
                      <a:pt x="30" y="18"/>
                      <a:pt x="19" y="11"/>
                      <a:pt x="19" y="11"/>
                    </a:cubicBezTo>
                    <a:cubicBezTo>
                      <a:pt x="10" y="20"/>
                      <a:pt x="10" y="20"/>
                      <a:pt x="10" y="20"/>
                    </a:cubicBezTo>
                    <a:cubicBezTo>
                      <a:pt x="10" y="20"/>
                      <a:pt x="17" y="30"/>
                      <a:pt x="18" y="32"/>
                    </a:cubicBezTo>
                    <a:cubicBezTo>
                      <a:pt x="16" y="35"/>
                      <a:pt x="14" y="39"/>
                      <a:pt x="13" y="43"/>
                    </a:cubicBezTo>
                    <a:cubicBezTo>
                      <a:pt x="12" y="42"/>
                      <a:pt x="0" y="46"/>
                      <a:pt x="0" y="46"/>
                    </a:cubicBezTo>
                    <a:cubicBezTo>
                      <a:pt x="0" y="57"/>
                      <a:pt x="0" y="57"/>
                      <a:pt x="0" y="57"/>
                    </a:cubicBezTo>
                    <a:cubicBezTo>
                      <a:pt x="0" y="57"/>
                      <a:pt x="12" y="60"/>
                      <a:pt x="14" y="60"/>
                    </a:cubicBezTo>
                    <a:cubicBezTo>
                      <a:pt x="15" y="64"/>
                      <a:pt x="16" y="68"/>
                      <a:pt x="18" y="72"/>
                    </a:cubicBezTo>
                    <a:cubicBezTo>
                      <a:pt x="17" y="72"/>
                      <a:pt x="11" y="84"/>
                      <a:pt x="11" y="84"/>
                    </a:cubicBezTo>
                    <a:cubicBezTo>
                      <a:pt x="19" y="92"/>
                      <a:pt x="19" y="92"/>
                      <a:pt x="19" y="92"/>
                    </a:cubicBezTo>
                    <a:cubicBezTo>
                      <a:pt x="19" y="92"/>
                      <a:pt x="31" y="85"/>
                      <a:pt x="32" y="84"/>
                    </a:cubicBezTo>
                    <a:cubicBezTo>
                      <a:pt x="35" y="86"/>
                      <a:pt x="39" y="88"/>
                      <a:pt x="43" y="88"/>
                    </a:cubicBezTo>
                    <a:cubicBezTo>
                      <a:pt x="43" y="89"/>
                      <a:pt x="46" y="103"/>
                      <a:pt x="46" y="103"/>
                    </a:cubicBezTo>
                    <a:cubicBezTo>
                      <a:pt x="58" y="103"/>
                      <a:pt x="58" y="103"/>
                      <a:pt x="58" y="103"/>
                    </a:cubicBezTo>
                    <a:cubicBezTo>
                      <a:pt x="58" y="103"/>
                      <a:pt x="61" y="89"/>
                      <a:pt x="61" y="88"/>
                    </a:cubicBezTo>
                    <a:cubicBezTo>
                      <a:pt x="65" y="88"/>
                      <a:pt x="68" y="86"/>
                      <a:pt x="72" y="84"/>
                    </a:cubicBezTo>
                    <a:cubicBezTo>
                      <a:pt x="73" y="85"/>
                      <a:pt x="84" y="92"/>
                      <a:pt x="84" y="92"/>
                    </a:cubicBezTo>
                    <a:cubicBezTo>
                      <a:pt x="92" y="83"/>
                      <a:pt x="92" y="83"/>
                      <a:pt x="92" y="83"/>
                    </a:cubicBezTo>
                    <a:cubicBezTo>
                      <a:pt x="92" y="83"/>
                      <a:pt x="86" y="72"/>
                      <a:pt x="85" y="72"/>
                    </a:cubicBezTo>
                    <a:cubicBezTo>
                      <a:pt x="88" y="68"/>
                      <a:pt x="89" y="64"/>
                      <a:pt x="90" y="60"/>
                    </a:cubicBezTo>
                    <a:cubicBezTo>
                      <a:pt x="92" y="60"/>
                      <a:pt x="104" y="57"/>
                      <a:pt x="104" y="57"/>
                    </a:cubicBezTo>
                    <a:cubicBezTo>
                      <a:pt x="104" y="45"/>
                      <a:pt x="104" y="45"/>
                      <a:pt x="104" y="45"/>
                    </a:cubicBezTo>
                    <a:cubicBezTo>
                      <a:pt x="104" y="45"/>
                      <a:pt x="92" y="42"/>
                      <a:pt x="90" y="42"/>
                    </a:cubicBezTo>
                    <a:cubicBezTo>
                      <a:pt x="88" y="38"/>
                      <a:pt x="87" y="34"/>
                      <a:pt x="84" y="31"/>
                    </a:cubicBezTo>
                    <a:close/>
                    <a:moveTo>
                      <a:pt x="60" y="72"/>
                    </a:moveTo>
                    <a:cubicBezTo>
                      <a:pt x="49" y="77"/>
                      <a:pt x="36" y="72"/>
                      <a:pt x="30" y="60"/>
                    </a:cubicBezTo>
                    <a:cubicBezTo>
                      <a:pt x="26" y="49"/>
                      <a:pt x="31" y="36"/>
                      <a:pt x="42" y="30"/>
                    </a:cubicBezTo>
                    <a:cubicBezTo>
                      <a:pt x="54" y="26"/>
                      <a:pt x="67" y="31"/>
                      <a:pt x="72" y="42"/>
                    </a:cubicBezTo>
                    <a:cubicBezTo>
                      <a:pt x="77" y="54"/>
                      <a:pt x="72" y="67"/>
                      <a:pt x="60" y="72"/>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grpSp>
        <p:nvGrpSpPr>
          <p:cNvPr id="169" name="people 1">
            <a:extLst>
              <a:ext uri="{FF2B5EF4-FFF2-40B4-BE49-F238E27FC236}">
                <a16:creationId xmlns:a16="http://schemas.microsoft.com/office/drawing/2014/main" id="{060A93BE-8F9D-4B1A-A00F-0963A84BC265}"/>
              </a:ext>
              <a:ext uri="{C183D7F6-B498-43B3-948B-1728B52AA6E4}">
                <adec:decorative xmlns:adec="http://schemas.microsoft.com/office/drawing/2017/decorative" val="1"/>
              </a:ext>
            </a:extLst>
          </p:cNvPr>
          <p:cNvGrpSpPr/>
          <p:nvPr/>
        </p:nvGrpSpPr>
        <p:grpSpPr>
          <a:xfrm>
            <a:off x="9135049" y="3102490"/>
            <a:ext cx="317727" cy="317727"/>
            <a:chOff x="5366688" y="3010214"/>
            <a:chExt cx="492116" cy="492116"/>
          </a:xfrm>
        </p:grpSpPr>
        <p:sp>
          <p:nvSpPr>
            <p:cNvPr id="170" name="Freeform: Shape 169">
              <a:extLst>
                <a:ext uri="{FF2B5EF4-FFF2-40B4-BE49-F238E27FC236}">
                  <a16:creationId xmlns:a16="http://schemas.microsoft.com/office/drawing/2014/main" id="{31437DE8-8CED-4178-B1BD-74C08CCB44BB}"/>
                </a:ext>
              </a:extLst>
            </p:cNvPr>
            <p:cNvSpPr/>
            <p:nvPr/>
          </p:nvSpPr>
          <p:spPr>
            <a:xfrm>
              <a:off x="5673612" y="3010750"/>
              <a:ext cx="126834" cy="126834"/>
            </a:xfrm>
            <a:custGeom>
              <a:avLst/>
              <a:gdLst>
                <a:gd name="connsiteX0" fmla="*/ 128703 w 126834"/>
                <a:gd name="connsiteY0" fmla="*/ 65352 h 126834"/>
                <a:gd name="connsiteX1" fmla="*/ 65352 w 126834"/>
                <a:gd name="connsiteY1" fmla="*/ 128703 h 126834"/>
                <a:gd name="connsiteX2" fmla="*/ 2001 w 126834"/>
                <a:gd name="connsiteY2" fmla="*/ 65352 h 126834"/>
                <a:gd name="connsiteX3" fmla="*/ 65352 w 126834"/>
                <a:gd name="connsiteY3" fmla="*/ 2001 h 126834"/>
                <a:gd name="connsiteX4" fmla="*/ 128703 w 126834"/>
                <a:gd name="connsiteY4" fmla="*/ 65352 h 12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834" h="126834">
                  <a:moveTo>
                    <a:pt x="128703" y="65352"/>
                  </a:moveTo>
                  <a:cubicBezTo>
                    <a:pt x="128703" y="100321"/>
                    <a:pt x="100321" y="128703"/>
                    <a:pt x="65352" y="128703"/>
                  </a:cubicBezTo>
                  <a:cubicBezTo>
                    <a:pt x="30382" y="128703"/>
                    <a:pt x="2001" y="100321"/>
                    <a:pt x="2001" y="65352"/>
                  </a:cubicBezTo>
                  <a:cubicBezTo>
                    <a:pt x="2001" y="30382"/>
                    <a:pt x="30382" y="2001"/>
                    <a:pt x="65352" y="2001"/>
                  </a:cubicBezTo>
                  <a:cubicBezTo>
                    <a:pt x="100321" y="2001"/>
                    <a:pt x="128703" y="30382"/>
                    <a:pt x="128703" y="65352"/>
                  </a:cubicBezTo>
                  <a:close/>
                </a:path>
              </a:pathLst>
            </a:custGeom>
            <a:solidFill>
              <a:srgbClr val="C1C1C1"/>
            </a:solidFill>
            <a:ln w="50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71" name="Freeform: Shape 170">
              <a:extLst>
                <a:ext uri="{FF2B5EF4-FFF2-40B4-BE49-F238E27FC236}">
                  <a16:creationId xmlns:a16="http://schemas.microsoft.com/office/drawing/2014/main" id="{401A10A0-AA2D-4CE5-B848-1AE20C7BA66A}"/>
                </a:ext>
              </a:extLst>
            </p:cNvPr>
            <p:cNvSpPr/>
            <p:nvPr/>
          </p:nvSpPr>
          <p:spPr>
            <a:xfrm>
              <a:off x="5620396" y="3161267"/>
              <a:ext cx="233375" cy="131907"/>
            </a:xfrm>
            <a:custGeom>
              <a:avLst/>
              <a:gdLst>
                <a:gd name="connsiteX0" fmla="*/ 118060 w 233374"/>
                <a:gd name="connsiteY0" fmla="*/ 2001 h 131907"/>
                <a:gd name="connsiteX1" fmla="*/ 234119 w 233374"/>
                <a:gd name="connsiteY1" fmla="*/ 118059 h 131907"/>
                <a:gd name="connsiteX2" fmla="*/ 234119 w 233374"/>
                <a:gd name="connsiteY2" fmla="*/ 132757 h 131907"/>
                <a:gd name="connsiteX3" fmla="*/ 2001 w 233374"/>
                <a:gd name="connsiteY3" fmla="*/ 132757 h 131907"/>
                <a:gd name="connsiteX4" fmla="*/ 2001 w 233374"/>
                <a:gd name="connsiteY4" fmla="*/ 118059 h 131907"/>
                <a:gd name="connsiteX5" fmla="*/ 118060 w 233374"/>
                <a:gd name="connsiteY5" fmla="*/ 2001 h 131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374" h="131907">
                  <a:moveTo>
                    <a:pt x="118060" y="2001"/>
                  </a:moveTo>
                  <a:cubicBezTo>
                    <a:pt x="181918" y="2001"/>
                    <a:pt x="234119" y="53695"/>
                    <a:pt x="234119" y="118059"/>
                  </a:cubicBezTo>
                  <a:lnTo>
                    <a:pt x="234119" y="132757"/>
                  </a:lnTo>
                  <a:lnTo>
                    <a:pt x="2001" y="132757"/>
                  </a:lnTo>
                  <a:lnTo>
                    <a:pt x="2001" y="118059"/>
                  </a:lnTo>
                  <a:cubicBezTo>
                    <a:pt x="2001" y="53695"/>
                    <a:pt x="54202" y="2001"/>
                    <a:pt x="118060" y="2001"/>
                  </a:cubicBezTo>
                  <a:close/>
                </a:path>
              </a:pathLst>
            </a:custGeom>
            <a:solidFill>
              <a:srgbClr val="C1C1C1"/>
            </a:solidFill>
            <a:ln w="50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72" name="Freeform: Shape 171">
              <a:extLst>
                <a:ext uri="{FF2B5EF4-FFF2-40B4-BE49-F238E27FC236}">
                  <a16:creationId xmlns:a16="http://schemas.microsoft.com/office/drawing/2014/main" id="{B8FFF2C5-2354-4C42-85C5-C13E9D7C2014}"/>
                </a:ext>
              </a:extLst>
            </p:cNvPr>
            <p:cNvSpPr/>
            <p:nvPr/>
          </p:nvSpPr>
          <p:spPr>
            <a:xfrm>
              <a:off x="5418180" y="3216519"/>
              <a:ext cx="126834" cy="126834"/>
            </a:xfrm>
            <a:custGeom>
              <a:avLst/>
              <a:gdLst>
                <a:gd name="connsiteX0" fmla="*/ 129210 w 126834"/>
                <a:gd name="connsiteY0" fmla="*/ 65352 h 126834"/>
                <a:gd name="connsiteX1" fmla="*/ 65858 w 126834"/>
                <a:gd name="connsiteY1" fmla="*/ 128703 h 126834"/>
                <a:gd name="connsiteX2" fmla="*/ 2001 w 126834"/>
                <a:gd name="connsiteY2" fmla="*/ 65352 h 126834"/>
                <a:gd name="connsiteX3" fmla="*/ 65858 w 126834"/>
                <a:gd name="connsiteY3" fmla="*/ 2001 h 126834"/>
                <a:gd name="connsiteX4" fmla="*/ 129210 w 126834"/>
                <a:gd name="connsiteY4" fmla="*/ 65352 h 12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834" h="126834">
                  <a:moveTo>
                    <a:pt x="129210" y="65352"/>
                  </a:moveTo>
                  <a:cubicBezTo>
                    <a:pt x="129210" y="100321"/>
                    <a:pt x="100829" y="128703"/>
                    <a:pt x="65858" y="128703"/>
                  </a:cubicBezTo>
                  <a:cubicBezTo>
                    <a:pt x="30889" y="128703"/>
                    <a:pt x="2001" y="100321"/>
                    <a:pt x="2001" y="65352"/>
                  </a:cubicBezTo>
                  <a:cubicBezTo>
                    <a:pt x="2001" y="30382"/>
                    <a:pt x="30382" y="2001"/>
                    <a:pt x="65858" y="2001"/>
                  </a:cubicBezTo>
                  <a:cubicBezTo>
                    <a:pt x="101335" y="2001"/>
                    <a:pt x="129210" y="30382"/>
                    <a:pt x="129210" y="65352"/>
                  </a:cubicBezTo>
                  <a:close/>
                </a:path>
              </a:pathLst>
            </a:custGeom>
            <a:solidFill>
              <a:srgbClr val="0078D4"/>
            </a:solidFill>
            <a:ln w="50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73" name="Freeform: Shape 172">
              <a:extLst>
                <a:ext uri="{FF2B5EF4-FFF2-40B4-BE49-F238E27FC236}">
                  <a16:creationId xmlns:a16="http://schemas.microsoft.com/office/drawing/2014/main" id="{C14C54D8-0ED6-4B5C-A4DB-6A9099690683}"/>
                </a:ext>
              </a:extLst>
            </p:cNvPr>
            <p:cNvSpPr/>
            <p:nvPr/>
          </p:nvSpPr>
          <p:spPr>
            <a:xfrm>
              <a:off x="5365475" y="3367035"/>
              <a:ext cx="233375" cy="131907"/>
            </a:xfrm>
            <a:custGeom>
              <a:avLst/>
              <a:gdLst>
                <a:gd name="connsiteX0" fmla="*/ 118060 w 233374"/>
                <a:gd name="connsiteY0" fmla="*/ 2001 h 131907"/>
                <a:gd name="connsiteX1" fmla="*/ 234119 w 233374"/>
                <a:gd name="connsiteY1" fmla="*/ 118059 h 131907"/>
                <a:gd name="connsiteX2" fmla="*/ 234119 w 233374"/>
                <a:gd name="connsiteY2" fmla="*/ 132250 h 131907"/>
                <a:gd name="connsiteX3" fmla="*/ 2001 w 233374"/>
                <a:gd name="connsiteY3" fmla="*/ 132250 h 131907"/>
                <a:gd name="connsiteX4" fmla="*/ 2001 w 233374"/>
                <a:gd name="connsiteY4" fmla="*/ 117552 h 131907"/>
                <a:gd name="connsiteX5" fmla="*/ 118060 w 233374"/>
                <a:gd name="connsiteY5" fmla="*/ 2001 h 131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374" h="131907">
                  <a:moveTo>
                    <a:pt x="118060" y="2001"/>
                  </a:moveTo>
                  <a:cubicBezTo>
                    <a:pt x="181917" y="2001"/>
                    <a:pt x="234119" y="53695"/>
                    <a:pt x="234119" y="118059"/>
                  </a:cubicBezTo>
                  <a:lnTo>
                    <a:pt x="234119" y="132250"/>
                  </a:lnTo>
                  <a:lnTo>
                    <a:pt x="2001" y="132250"/>
                  </a:lnTo>
                  <a:lnTo>
                    <a:pt x="2001" y="117552"/>
                  </a:lnTo>
                  <a:cubicBezTo>
                    <a:pt x="2001" y="53695"/>
                    <a:pt x="53695" y="2001"/>
                    <a:pt x="118060" y="2001"/>
                  </a:cubicBezTo>
                  <a:close/>
                </a:path>
              </a:pathLst>
            </a:custGeom>
            <a:solidFill>
              <a:srgbClr val="0078D4"/>
            </a:solidFill>
            <a:ln w="50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357" name="Group 356">
            <a:extLst>
              <a:ext uri="{FF2B5EF4-FFF2-40B4-BE49-F238E27FC236}">
                <a16:creationId xmlns:a16="http://schemas.microsoft.com/office/drawing/2014/main" id="{E98A8D9E-BA91-4FA2-8269-CFAC82C7927C}"/>
              </a:ext>
              <a:ext uri="{C183D7F6-B498-43B3-948B-1728B52AA6E4}">
                <adec:decorative xmlns:adec="http://schemas.microsoft.com/office/drawing/2017/decorative" val="1"/>
              </a:ext>
            </a:extLst>
          </p:cNvPr>
          <p:cNvGrpSpPr/>
          <p:nvPr/>
        </p:nvGrpSpPr>
        <p:grpSpPr>
          <a:xfrm>
            <a:off x="10295999" y="3092937"/>
            <a:ext cx="1098699" cy="406265"/>
            <a:chOff x="9731855" y="2855047"/>
            <a:chExt cx="1367125" cy="505520"/>
          </a:xfrm>
        </p:grpSpPr>
        <p:sp>
          <p:nvSpPr>
            <p:cNvPr id="22" name="Rectangle 21">
              <a:extLst>
                <a:ext uri="{FF2B5EF4-FFF2-40B4-BE49-F238E27FC236}">
                  <a16:creationId xmlns:a16="http://schemas.microsoft.com/office/drawing/2014/main" id="{E898625F-B25A-4906-BA2D-422EB431A829}"/>
                </a:ext>
              </a:extLst>
            </p:cNvPr>
            <p:cNvSpPr/>
            <p:nvPr/>
          </p:nvSpPr>
          <p:spPr bwMode="auto">
            <a:xfrm>
              <a:off x="9789821" y="2973590"/>
              <a:ext cx="1256486" cy="254587"/>
            </a:xfrm>
            <a:prstGeom prst="rect">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12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74" name="TextBox 173">
              <a:extLst>
                <a:ext uri="{FF2B5EF4-FFF2-40B4-BE49-F238E27FC236}">
                  <a16:creationId xmlns:a16="http://schemas.microsoft.com/office/drawing/2014/main" id="{3AC4CD1D-483A-4687-B50D-8A1DB3E6648C}"/>
                </a:ext>
              </a:extLst>
            </p:cNvPr>
            <p:cNvSpPr txBox="1"/>
            <p:nvPr/>
          </p:nvSpPr>
          <p:spPr>
            <a:xfrm>
              <a:off x="9731855" y="2855047"/>
              <a:ext cx="1367125" cy="505520"/>
            </a:xfrm>
            <a:prstGeom prst="rect">
              <a:avLst/>
            </a:prstGeom>
            <a:noFill/>
          </p:spPr>
          <p:txBody>
            <a:bodyPr wrap="non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800" b="0" i="0" u="none" strike="noStrike" kern="1200" cap="none" spc="0" normalizeH="0" baseline="0" noProof="0">
                  <a:ln>
                    <a:noFill/>
                  </a:ln>
                  <a:gradFill>
                    <a:gsLst>
                      <a:gs pos="2917">
                        <a:srgbClr val="0078D4"/>
                      </a:gs>
                      <a:gs pos="30000">
                        <a:srgbClr val="0078D4"/>
                      </a:gs>
                    </a:gsLst>
                    <a:lin ang="5400000" scaled="0"/>
                  </a:gradFill>
                  <a:effectLst/>
                  <a:uLnTx/>
                  <a:uFillTx/>
                  <a:latin typeface="Consolas" panose="020B0609020204030204" pitchFamily="49" charset="0"/>
                  <a:ea typeface="+mn-ea"/>
                  <a:cs typeface="+mn-cs"/>
                </a:rPr>
                <a:t>micr</a:t>
              </a:r>
              <a:r>
                <a:rPr kumimoji="0" lang="en-US" sz="800" b="0" i="0" u="none" strike="noStrike" kern="1200" cap="none" spc="0" normalizeH="0" baseline="0" noProof="0">
                  <a:ln>
                    <a:noFill/>
                  </a:ln>
                  <a:gradFill>
                    <a:gsLst>
                      <a:gs pos="2917">
                        <a:srgbClr val="282828"/>
                      </a:gs>
                      <a:gs pos="30000">
                        <a:srgbClr val="282828"/>
                      </a:gs>
                    </a:gsLst>
                    <a:lin ang="5400000" scaled="0"/>
                  </a:gradFill>
                  <a:effectLst/>
                  <a:uLnTx/>
                  <a:uFillTx/>
                  <a:latin typeface="Consolas" panose="020B0609020204030204" pitchFamily="49" charset="0"/>
                  <a:ea typeface="+mn-ea"/>
                  <a:cs typeface="+mn-cs"/>
                </a:rPr>
                <a:t>0</a:t>
              </a:r>
              <a:r>
                <a:rPr kumimoji="0" lang="en-US" sz="800" b="0" i="0" u="none" strike="noStrike" kern="1200" cap="none" spc="0" normalizeH="0" baseline="0" noProof="0">
                  <a:ln>
                    <a:noFill/>
                  </a:ln>
                  <a:gradFill>
                    <a:gsLst>
                      <a:gs pos="2917">
                        <a:srgbClr val="0078D4"/>
                      </a:gs>
                      <a:gs pos="30000">
                        <a:srgbClr val="0078D4"/>
                      </a:gs>
                    </a:gsLst>
                    <a:lin ang="5400000" scaled="0"/>
                  </a:gradFill>
                  <a:effectLst/>
                  <a:uLnTx/>
                  <a:uFillTx/>
                  <a:latin typeface="Consolas" panose="020B0609020204030204" pitchFamily="49" charset="0"/>
                  <a:ea typeface="+mn-ea"/>
                  <a:cs typeface="+mn-cs"/>
                </a:rPr>
                <a:t>soft.com</a:t>
              </a:r>
            </a:p>
          </p:txBody>
        </p:sp>
      </p:grpSp>
      <p:grpSp>
        <p:nvGrpSpPr>
          <p:cNvPr id="27" name="Group 26">
            <a:extLst>
              <a:ext uri="{FF2B5EF4-FFF2-40B4-BE49-F238E27FC236}">
                <a16:creationId xmlns:a16="http://schemas.microsoft.com/office/drawing/2014/main" id="{70E4A305-5B7F-433A-82E8-6EE7FA113073}"/>
              </a:ext>
              <a:ext uri="{C183D7F6-B498-43B3-948B-1728B52AA6E4}">
                <adec:decorative xmlns:adec="http://schemas.microsoft.com/office/drawing/2017/decorative" val="1"/>
              </a:ext>
            </a:extLst>
          </p:cNvPr>
          <p:cNvGrpSpPr/>
          <p:nvPr/>
        </p:nvGrpSpPr>
        <p:grpSpPr>
          <a:xfrm>
            <a:off x="816346" y="4442139"/>
            <a:ext cx="235430" cy="297385"/>
            <a:chOff x="716908" y="4269040"/>
            <a:chExt cx="264135" cy="333644"/>
          </a:xfrm>
        </p:grpSpPr>
        <p:sp>
          <p:nvSpPr>
            <p:cNvPr id="176" name="Freeform: Shape 175">
              <a:extLst>
                <a:ext uri="{FF2B5EF4-FFF2-40B4-BE49-F238E27FC236}">
                  <a16:creationId xmlns:a16="http://schemas.microsoft.com/office/drawing/2014/main" id="{E8F38FC8-6926-4525-A92E-CEF8B771855E}"/>
                </a:ext>
              </a:extLst>
            </p:cNvPr>
            <p:cNvSpPr/>
            <p:nvPr/>
          </p:nvSpPr>
          <p:spPr>
            <a:xfrm>
              <a:off x="716908" y="4269040"/>
              <a:ext cx="264135" cy="333644"/>
            </a:xfrm>
            <a:custGeom>
              <a:avLst/>
              <a:gdLst>
                <a:gd name="connsiteX0" fmla="*/ 1180 w 297504"/>
                <a:gd name="connsiteY0" fmla="*/ 376584 h 375795"/>
                <a:gd name="connsiteX1" fmla="*/ 298294 w 297504"/>
                <a:gd name="connsiteY1" fmla="*/ 376584 h 375795"/>
                <a:gd name="connsiteX2" fmla="*/ 298294 w 297504"/>
                <a:gd name="connsiteY2" fmla="*/ 1180 h 375795"/>
                <a:gd name="connsiteX3" fmla="*/ 1180 w 297504"/>
                <a:gd name="connsiteY3" fmla="*/ 1180 h 375795"/>
                <a:gd name="connsiteX4" fmla="*/ 1180 w 297504"/>
                <a:gd name="connsiteY4" fmla="*/ 376584 h 37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504" h="375795">
                  <a:moveTo>
                    <a:pt x="1180" y="376584"/>
                  </a:moveTo>
                  <a:lnTo>
                    <a:pt x="298294" y="376584"/>
                  </a:lnTo>
                  <a:lnTo>
                    <a:pt x="298294" y="1180"/>
                  </a:lnTo>
                  <a:lnTo>
                    <a:pt x="1180" y="1180"/>
                  </a:lnTo>
                  <a:lnTo>
                    <a:pt x="1180" y="376584"/>
                  </a:lnTo>
                  <a:close/>
                </a:path>
              </a:pathLst>
            </a:custGeom>
            <a:solidFill>
              <a:srgbClr val="C1C1C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77" name="Freeform: Shape 176">
              <a:extLst>
                <a:ext uri="{FF2B5EF4-FFF2-40B4-BE49-F238E27FC236}">
                  <a16:creationId xmlns:a16="http://schemas.microsoft.com/office/drawing/2014/main" id="{6624B310-B566-419F-82CB-36F8336138CB}"/>
                </a:ext>
              </a:extLst>
            </p:cNvPr>
            <p:cNvSpPr/>
            <p:nvPr/>
          </p:nvSpPr>
          <p:spPr>
            <a:xfrm>
              <a:off x="770081" y="4501155"/>
              <a:ext cx="159871" cy="34754"/>
            </a:xfrm>
            <a:custGeom>
              <a:avLst/>
              <a:gdLst>
                <a:gd name="connsiteX0" fmla="*/ 1180 w 180068"/>
                <a:gd name="connsiteY0" fmla="*/ 40326 h 39145"/>
                <a:gd name="connsiteX1" fmla="*/ 179292 w 180068"/>
                <a:gd name="connsiteY1" fmla="*/ 40326 h 39145"/>
                <a:gd name="connsiteX2" fmla="*/ 179292 w 180068"/>
                <a:gd name="connsiteY2" fmla="*/ 1180 h 39145"/>
                <a:gd name="connsiteX3" fmla="*/ 1180 w 180068"/>
                <a:gd name="connsiteY3" fmla="*/ 1180 h 39145"/>
                <a:gd name="connsiteX4" fmla="*/ 1180 w 180068"/>
                <a:gd name="connsiteY4" fmla="*/ 40326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326"/>
                  </a:moveTo>
                  <a:lnTo>
                    <a:pt x="179292" y="40326"/>
                  </a:lnTo>
                  <a:lnTo>
                    <a:pt x="179292" y="1180"/>
                  </a:lnTo>
                  <a:lnTo>
                    <a:pt x="1180" y="1180"/>
                  </a:lnTo>
                  <a:lnTo>
                    <a:pt x="1180" y="40326"/>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78" name="Freeform: Shape 177">
              <a:extLst>
                <a:ext uri="{FF2B5EF4-FFF2-40B4-BE49-F238E27FC236}">
                  <a16:creationId xmlns:a16="http://schemas.microsoft.com/office/drawing/2014/main" id="{275EA94C-3747-4877-8937-DE072F739C57}"/>
                </a:ext>
              </a:extLst>
            </p:cNvPr>
            <p:cNvSpPr/>
            <p:nvPr/>
          </p:nvSpPr>
          <p:spPr>
            <a:xfrm>
              <a:off x="770081" y="4448331"/>
              <a:ext cx="159871" cy="34754"/>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79" name="Freeform: Shape 178">
              <a:extLst>
                <a:ext uri="{FF2B5EF4-FFF2-40B4-BE49-F238E27FC236}">
                  <a16:creationId xmlns:a16="http://schemas.microsoft.com/office/drawing/2014/main" id="{6AA769E8-D1BA-4CDA-B043-001A901A79C1}"/>
                </a:ext>
              </a:extLst>
            </p:cNvPr>
            <p:cNvSpPr/>
            <p:nvPr/>
          </p:nvSpPr>
          <p:spPr>
            <a:xfrm>
              <a:off x="770081" y="4395154"/>
              <a:ext cx="159871" cy="34754"/>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58" name="Freeform: Shape 257">
              <a:extLst>
                <a:ext uri="{FF2B5EF4-FFF2-40B4-BE49-F238E27FC236}">
                  <a16:creationId xmlns:a16="http://schemas.microsoft.com/office/drawing/2014/main" id="{AB0EFC63-BD26-4241-819B-C69D49956644}"/>
                </a:ext>
              </a:extLst>
            </p:cNvPr>
            <p:cNvSpPr/>
            <p:nvPr/>
          </p:nvSpPr>
          <p:spPr>
            <a:xfrm>
              <a:off x="770081" y="4341991"/>
              <a:ext cx="159871" cy="34754"/>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184" name="chip 1">
            <a:extLst>
              <a:ext uri="{FF2B5EF4-FFF2-40B4-BE49-F238E27FC236}">
                <a16:creationId xmlns:a16="http://schemas.microsoft.com/office/drawing/2014/main" id="{694CFD73-C83E-4612-B7BF-F45A363A94DE}"/>
              </a:ext>
              <a:ext uri="{C183D7F6-B498-43B3-948B-1728B52AA6E4}">
                <adec:decorative xmlns:adec="http://schemas.microsoft.com/office/drawing/2017/decorative" val="1"/>
              </a:ext>
            </a:extLst>
          </p:cNvPr>
          <p:cNvGrpSpPr/>
          <p:nvPr/>
        </p:nvGrpSpPr>
        <p:grpSpPr>
          <a:xfrm>
            <a:off x="1609531" y="4484054"/>
            <a:ext cx="301778" cy="301778"/>
            <a:chOff x="3478894" y="5699187"/>
            <a:chExt cx="519802" cy="519802"/>
          </a:xfrm>
        </p:grpSpPr>
        <p:sp>
          <p:nvSpPr>
            <p:cNvPr id="185" name="Freeform: Shape 184">
              <a:extLst>
                <a:ext uri="{FF2B5EF4-FFF2-40B4-BE49-F238E27FC236}">
                  <a16:creationId xmlns:a16="http://schemas.microsoft.com/office/drawing/2014/main" id="{5E95D10B-C03F-4577-9CFA-61A9116ACABD}"/>
                </a:ext>
              </a:extLst>
            </p:cNvPr>
            <p:cNvSpPr/>
            <p:nvPr/>
          </p:nvSpPr>
          <p:spPr>
            <a:xfrm>
              <a:off x="3480179" y="5697996"/>
              <a:ext cx="514443" cy="514443"/>
            </a:xfrm>
            <a:custGeom>
              <a:avLst/>
              <a:gdLst>
                <a:gd name="connsiteX0" fmla="*/ 516591 w 514443"/>
                <a:gd name="connsiteY0" fmla="*/ 163971 h 514443"/>
                <a:gd name="connsiteX1" fmla="*/ 516591 w 514443"/>
                <a:gd name="connsiteY1" fmla="*/ 110992 h 514443"/>
                <a:gd name="connsiteX2" fmla="*/ 490958 w 514443"/>
                <a:gd name="connsiteY2" fmla="*/ 110992 h 514443"/>
                <a:gd name="connsiteX3" fmla="*/ 490958 w 514443"/>
                <a:gd name="connsiteY3" fmla="*/ 27508 h 514443"/>
                <a:gd name="connsiteX4" fmla="*/ 408377 w 514443"/>
                <a:gd name="connsiteY4" fmla="*/ 27508 h 514443"/>
                <a:gd name="connsiteX5" fmla="*/ 408377 w 514443"/>
                <a:gd name="connsiteY5" fmla="*/ 2237 h 514443"/>
                <a:gd name="connsiteX6" fmla="*/ 354045 w 514443"/>
                <a:gd name="connsiteY6" fmla="*/ 2237 h 514443"/>
                <a:gd name="connsiteX7" fmla="*/ 354045 w 514443"/>
                <a:gd name="connsiteY7" fmla="*/ 27508 h 514443"/>
                <a:gd name="connsiteX8" fmla="*/ 286445 w 514443"/>
                <a:gd name="connsiteY8" fmla="*/ 27508 h 514443"/>
                <a:gd name="connsiteX9" fmla="*/ 286445 w 514443"/>
                <a:gd name="connsiteY9" fmla="*/ 2237 h 514443"/>
                <a:gd name="connsiteX10" fmla="*/ 232383 w 514443"/>
                <a:gd name="connsiteY10" fmla="*/ 2237 h 514443"/>
                <a:gd name="connsiteX11" fmla="*/ 232383 w 514443"/>
                <a:gd name="connsiteY11" fmla="*/ 27508 h 514443"/>
                <a:gd name="connsiteX12" fmla="*/ 164784 w 514443"/>
                <a:gd name="connsiteY12" fmla="*/ 27508 h 514443"/>
                <a:gd name="connsiteX13" fmla="*/ 164784 w 514443"/>
                <a:gd name="connsiteY13" fmla="*/ 2237 h 514443"/>
                <a:gd name="connsiteX14" fmla="*/ 110722 w 514443"/>
                <a:gd name="connsiteY14" fmla="*/ 2237 h 514443"/>
                <a:gd name="connsiteX15" fmla="*/ 110722 w 514443"/>
                <a:gd name="connsiteY15" fmla="*/ 27508 h 514443"/>
                <a:gd name="connsiteX16" fmla="*/ 27960 w 514443"/>
                <a:gd name="connsiteY16" fmla="*/ 27508 h 514443"/>
                <a:gd name="connsiteX17" fmla="*/ 27960 w 514443"/>
                <a:gd name="connsiteY17" fmla="*/ 110361 h 514443"/>
                <a:gd name="connsiteX18" fmla="*/ 2689 w 514443"/>
                <a:gd name="connsiteY18" fmla="*/ 110361 h 514443"/>
                <a:gd name="connsiteX19" fmla="*/ 2689 w 514443"/>
                <a:gd name="connsiteY19" fmla="*/ 164423 h 514443"/>
                <a:gd name="connsiteX20" fmla="*/ 27960 w 514443"/>
                <a:gd name="connsiteY20" fmla="*/ 164423 h 514443"/>
                <a:gd name="connsiteX21" fmla="*/ 27960 w 514443"/>
                <a:gd name="connsiteY21" fmla="*/ 232022 h 514443"/>
                <a:gd name="connsiteX22" fmla="*/ 2237 w 514443"/>
                <a:gd name="connsiteY22" fmla="*/ 232022 h 514443"/>
                <a:gd name="connsiteX23" fmla="*/ 2237 w 514443"/>
                <a:gd name="connsiteY23" fmla="*/ 286084 h 514443"/>
                <a:gd name="connsiteX24" fmla="*/ 27960 w 514443"/>
                <a:gd name="connsiteY24" fmla="*/ 286084 h 514443"/>
                <a:gd name="connsiteX25" fmla="*/ 27960 w 514443"/>
                <a:gd name="connsiteY25" fmla="*/ 353684 h 514443"/>
                <a:gd name="connsiteX26" fmla="*/ 2237 w 514443"/>
                <a:gd name="connsiteY26" fmla="*/ 353684 h 514443"/>
                <a:gd name="connsiteX27" fmla="*/ 2237 w 514443"/>
                <a:gd name="connsiteY27" fmla="*/ 408377 h 514443"/>
                <a:gd name="connsiteX28" fmla="*/ 27960 w 514443"/>
                <a:gd name="connsiteY28" fmla="*/ 408377 h 514443"/>
                <a:gd name="connsiteX29" fmla="*/ 27960 w 514443"/>
                <a:gd name="connsiteY29" fmla="*/ 490507 h 514443"/>
                <a:gd name="connsiteX30" fmla="*/ 110542 w 514443"/>
                <a:gd name="connsiteY30" fmla="*/ 490507 h 514443"/>
                <a:gd name="connsiteX31" fmla="*/ 110542 w 514443"/>
                <a:gd name="connsiteY31" fmla="*/ 516681 h 514443"/>
                <a:gd name="connsiteX32" fmla="*/ 164874 w 514443"/>
                <a:gd name="connsiteY32" fmla="*/ 516681 h 514443"/>
                <a:gd name="connsiteX33" fmla="*/ 164874 w 514443"/>
                <a:gd name="connsiteY33" fmla="*/ 490507 h 514443"/>
                <a:gd name="connsiteX34" fmla="*/ 232473 w 514443"/>
                <a:gd name="connsiteY34" fmla="*/ 490507 h 514443"/>
                <a:gd name="connsiteX35" fmla="*/ 232473 w 514443"/>
                <a:gd name="connsiteY35" fmla="*/ 516681 h 514443"/>
                <a:gd name="connsiteX36" fmla="*/ 286535 w 514443"/>
                <a:gd name="connsiteY36" fmla="*/ 516681 h 514443"/>
                <a:gd name="connsiteX37" fmla="*/ 286535 w 514443"/>
                <a:gd name="connsiteY37" fmla="*/ 490507 h 514443"/>
                <a:gd name="connsiteX38" fmla="*/ 354135 w 514443"/>
                <a:gd name="connsiteY38" fmla="*/ 490507 h 514443"/>
                <a:gd name="connsiteX39" fmla="*/ 354135 w 514443"/>
                <a:gd name="connsiteY39" fmla="*/ 516681 h 514443"/>
                <a:gd name="connsiteX40" fmla="*/ 408196 w 514443"/>
                <a:gd name="connsiteY40" fmla="*/ 516681 h 514443"/>
                <a:gd name="connsiteX41" fmla="*/ 408196 w 514443"/>
                <a:gd name="connsiteY41" fmla="*/ 490507 h 514443"/>
                <a:gd name="connsiteX42" fmla="*/ 491049 w 514443"/>
                <a:gd name="connsiteY42" fmla="*/ 490507 h 514443"/>
                <a:gd name="connsiteX43" fmla="*/ 491049 w 514443"/>
                <a:gd name="connsiteY43" fmla="*/ 408286 h 514443"/>
                <a:gd name="connsiteX44" fmla="*/ 516681 w 514443"/>
                <a:gd name="connsiteY44" fmla="*/ 408286 h 514443"/>
                <a:gd name="connsiteX45" fmla="*/ 516681 w 514443"/>
                <a:gd name="connsiteY45" fmla="*/ 354225 h 514443"/>
                <a:gd name="connsiteX46" fmla="*/ 491049 w 514443"/>
                <a:gd name="connsiteY46" fmla="*/ 354225 h 514443"/>
                <a:gd name="connsiteX47" fmla="*/ 491049 w 514443"/>
                <a:gd name="connsiteY47" fmla="*/ 286445 h 514443"/>
                <a:gd name="connsiteX48" fmla="*/ 516681 w 514443"/>
                <a:gd name="connsiteY48" fmla="*/ 286445 h 514443"/>
                <a:gd name="connsiteX49" fmla="*/ 516681 w 514443"/>
                <a:gd name="connsiteY49" fmla="*/ 232383 h 514443"/>
                <a:gd name="connsiteX50" fmla="*/ 491049 w 514443"/>
                <a:gd name="connsiteY50" fmla="*/ 232383 h 514443"/>
                <a:gd name="connsiteX51" fmla="*/ 491049 w 514443"/>
                <a:gd name="connsiteY51" fmla="*/ 163971 h 514443"/>
                <a:gd name="connsiteX52" fmla="*/ 516591 w 514443"/>
                <a:gd name="connsiteY52" fmla="*/ 163971 h 514443"/>
                <a:gd name="connsiteX53" fmla="*/ 462619 w 514443"/>
                <a:gd name="connsiteY53" fmla="*/ 462528 h 514443"/>
                <a:gd name="connsiteX54" fmla="*/ 56389 w 514443"/>
                <a:gd name="connsiteY54" fmla="*/ 462528 h 514443"/>
                <a:gd name="connsiteX55" fmla="*/ 56389 w 514443"/>
                <a:gd name="connsiteY55" fmla="*/ 56389 h 514443"/>
                <a:gd name="connsiteX56" fmla="*/ 462619 w 514443"/>
                <a:gd name="connsiteY56" fmla="*/ 56389 h 514443"/>
                <a:gd name="connsiteX57" fmla="*/ 462619 w 514443"/>
                <a:gd name="connsiteY57" fmla="*/ 462528 h 514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14443" h="514443">
                  <a:moveTo>
                    <a:pt x="516591" y="163971"/>
                  </a:moveTo>
                  <a:lnTo>
                    <a:pt x="516591" y="110992"/>
                  </a:lnTo>
                  <a:lnTo>
                    <a:pt x="490958" y="110992"/>
                  </a:lnTo>
                  <a:lnTo>
                    <a:pt x="490958" y="27508"/>
                  </a:lnTo>
                  <a:lnTo>
                    <a:pt x="408377" y="27508"/>
                  </a:lnTo>
                  <a:lnTo>
                    <a:pt x="408377" y="2237"/>
                  </a:lnTo>
                  <a:lnTo>
                    <a:pt x="354045" y="2237"/>
                  </a:lnTo>
                  <a:lnTo>
                    <a:pt x="354045" y="27508"/>
                  </a:lnTo>
                  <a:lnTo>
                    <a:pt x="286445" y="27508"/>
                  </a:lnTo>
                  <a:lnTo>
                    <a:pt x="286445" y="2237"/>
                  </a:lnTo>
                  <a:lnTo>
                    <a:pt x="232383" y="2237"/>
                  </a:lnTo>
                  <a:lnTo>
                    <a:pt x="232383" y="27508"/>
                  </a:lnTo>
                  <a:lnTo>
                    <a:pt x="164784" y="27508"/>
                  </a:lnTo>
                  <a:lnTo>
                    <a:pt x="164784" y="2237"/>
                  </a:lnTo>
                  <a:lnTo>
                    <a:pt x="110722" y="2237"/>
                  </a:lnTo>
                  <a:lnTo>
                    <a:pt x="110722" y="27508"/>
                  </a:lnTo>
                  <a:lnTo>
                    <a:pt x="27960" y="27508"/>
                  </a:lnTo>
                  <a:lnTo>
                    <a:pt x="27960" y="110361"/>
                  </a:lnTo>
                  <a:lnTo>
                    <a:pt x="2689" y="110361"/>
                  </a:lnTo>
                  <a:lnTo>
                    <a:pt x="2689" y="164423"/>
                  </a:lnTo>
                  <a:lnTo>
                    <a:pt x="27960" y="164423"/>
                  </a:lnTo>
                  <a:lnTo>
                    <a:pt x="27960" y="232022"/>
                  </a:lnTo>
                  <a:lnTo>
                    <a:pt x="2237" y="232022"/>
                  </a:lnTo>
                  <a:lnTo>
                    <a:pt x="2237" y="286084"/>
                  </a:lnTo>
                  <a:lnTo>
                    <a:pt x="27960" y="286084"/>
                  </a:lnTo>
                  <a:lnTo>
                    <a:pt x="27960" y="353684"/>
                  </a:lnTo>
                  <a:lnTo>
                    <a:pt x="2237" y="353684"/>
                  </a:lnTo>
                  <a:lnTo>
                    <a:pt x="2237" y="408377"/>
                  </a:lnTo>
                  <a:lnTo>
                    <a:pt x="27960" y="408377"/>
                  </a:lnTo>
                  <a:lnTo>
                    <a:pt x="27960" y="490507"/>
                  </a:lnTo>
                  <a:lnTo>
                    <a:pt x="110542" y="490507"/>
                  </a:lnTo>
                  <a:lnTo>
                    <a:pt x="110542" y="516681"/>
                  </a:lnTo>
                  <a:lnTo>
                    <a:pt x="164874" y="516681"/>
                  </a:lnTo>
                  <a:lnTo>
                    <a:pt x="164874" y="490507"/>
                  </a:lnTo>
                  <a:lnTo>
                    <a:pt x="232473" y="490507"/>
                  </a:lnTo>
                  <a:lnTo>
                    <a:pt x="232473" y="516681"/>
                  </a:lnTo>
                  <a:lnTo>
                    <a:pt x="286535" y="516681"/>
                  </a:lnTo>
                  <a:lnTo>
                    <a:pt x="286535" y="490507"/>
                  </a:lnTo>
                  <a:lnTo>
                    <a:pt x="354135" y="490507"/>
                  </a:lnTo>
                  <a:lnTo>
                    <a:pt x="354135" y="516681"/>
                  </a:lnTo>
                  <a:lnTo>
                    <a:pt x="408196" y="516681"/>
                  </a:lnTo>
                  <a:lnTo>
                    <a:pt x="408196" y="490507"/>
                  </a:lnTo>
                  <a:lnTo>
                    <a:pt x="491049" y="490507"/>
                  </a:lnTo>
                  <a:lnTo>
                    <a:pt x="491049" y="408286"/>
                  </a:lnTo>
                  <a:lnTo>
                    <a:pt x="516681" y="408286"/>
                  </a:lnTo>
                  <a:lnTo>
                    <a:pt x="516681" y="354225"/>
                  </a:lnTo>
                  <a:lnTo>
                    <a:pt x="491049" y="354225"/>
                  </a:lnTo>
                  <a:lnTo>
                    <a:pt x="491049" y="286445"/>
                  </a:lnTo>
                  <a:lnTo>
                    <a:pt x="516681" y="286445"/>
                  </a:lnTo>
                  <a:lnTo>
                    <a:pt x="516681" y="232383"/>
                  </a:lnTo>
                  <a:lnTo>
                    <a:pt x="491049" y="232383"/>
                  </a:lnTo>
                  <a:lnTo>
                    <a:pt x="491049" y="163971"/>
                  </a:lnTo>
                  <a:lnTo>
                    <a:pt x="516591" y="163971"/>
                  </a:lnTo>
                  <a:close/>
                  <a:moveTo>
                    <a:pt x="462619" y="462528"/>
                  </a:moveTo>
                  <a:lnTo>
                    <a:pt x="56389" y="462528"/>
                  </a:lnTo>
                  <a:lnTo>
                    <a:pt x="56389" y="56389"/>
                  </a:lnTo>
                  <a:lnTo>
                    <a:pt x="462619" y="56389"/>
                  </a:lnTo>
                  <a:lnTo>
                    <a:pt x="462619" y="462528"/>
                  </a:lnTo>
                  <a:close/>
                </a:path>
              </a:pathLst>
            </a:custGeom>
            <a:solidFill>
              <a:srgbClr val="C1C1C1"/>
            </a:solidFill>
            <a:ln w="530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86" name="Freeform: Shape 185">
              <a:extLst>
                <a:ext uri="{FF2B5EF4-FFF2-40B4-BE49-F238E27FC236}">
                  <a16:creationId xmlns:a16="http://schemas.microsoft.com/office/drawing/2014/main" id="{DD7F969F-E6CD-48FD-9CC7-823058458259}"/>
                </a:ext>
              </a:extLst>
            </p:cNvPr>
            <p:cNvSpPr/>
            <p:nvPr/>
          </p:nvSpPr>
          <p:spPr>
            <a:xfrm>
              <a:off x="3661768" y="5768037"/>
              <a:ext cx="262580" cy="262580"/>
            </a:xfrm>
            <a:custGeom>
              <a:avLst/>
              <a:gdLst>
                <a:gd name="connsiteX0" fmla="*/ 265596 w 262580"/>
                <a:gd name="connsiteY0" fmla="*/ 147726 h 262580"/>
                <a:gd name="connsiteX1" fmla="*/ 265596 w 262580"/>
                <a:gd name="connsiteY1" fmla="*/ 120018 h 262580"/>
                <a:gd name="connsiteX2" fmla="*/ 236986 w 262580"/>
                <a:gd name="connsiteY2" fmla="*/ 120018 h 262580"/>
                <a:gd name="connsiteX3" fmla="*/ 216589 w 262580"/>
                <a:gd name="connsiteY3" fmla="*/ 70830 h 262580"/>
                <a:gd name="connsiteX4" fmla="*/ 236895 w 262580"/>
                <a:gd name="connsiteY4" fmla="*/ 50523 h 262580"/>
                <a:gd name="connsiteX5" fmla="*/ 217311 w 262580"/>
                <a:gd name="connsiteY5" fmla="*/ 30938 h 262580"/>
                <a:gd name="connsiteX6" fmla="*/ 197004 w 262580"/>
                <a:gd name="connsiteY6" fmla="*/ 51245 h 262580"/>
                <a:gd name="connsiteX7" fmla="*/ 147816 w 262580"/>
                <a:gd name="connsiteY7" fmla="*/ 30848 h 262580"/>
                <a:gd name="connsiteX8" fmla="*/ 147816 w 262580"/>
                <a:gd name="connsiteY8" fmla="*/ 2237 h 262580"/>
                <a:gd name="connsiteX9" fmla="*/ 120108 w 262580"/>
                <a:gd name="connsiteY9" fmla="*/ 2237 h 262580"/>
                <a:gd name="connsiteX10" fmla="*/ 120108 w 262580"/>
                <a:gd name="connsiteY10" fmla="*/ 30848 h 262580"/>
                <a:gd name="connsiteX11" fmla="*/ 70920 w 262580"/>
                <a:gd name="connsiteY11" fmla="*/ 51245 h 262580"/>
                <a:gd name="connsiteX12" fmla="*/ 50613 w 262580"/>
                <a:gd name="connsiteY12" fmla="*/ 30938 h 262580"/>
                <a:gd name="connsiteX13" fmla="*/ 30937 w 262580"/>
                <a:gd name="connsiteY13" fmla="*/ 50523 h 262580"/>
                <a:gd name="connsiteX14" fmla="*/ 51245 w 262580"/>
                <a:gd name="connsiteY14" fmla="*/ 70830 h 262580"/>
                <a:gd name="connsiteX15" fmla="*/ 30847 w 262580"/>
                <a:gd name="connsiteY15" fmla="*/ 120018 h 262580"/>
                <a:gd name="connsiteX16" fmla="*/ 2237 w 262580"/>
                <a:gd name="connsiteY16" fmla="*/ 120018 h 262580"/>
                <a:gd name="connsiteX17" fmla="*/ 2237 w 262580"/>
                <a:gd name="connsiteY17" fmla="*/ 147726 h 262580"/>
                <a:gd name="connsiteX18" fmla="*/ 30847 w 262580"/>
                <a:gd name="connsiteY18" fmla="*/ 147726 h 262580"/>
                <a:gd name="connsiteX19" fmla="*/ 51245 w 262580"/>
                <a:gd name="connsiteY19" fmla="*/ 196913 h 262580"/>
                <a:gd name="connsiteX20" fmla="*/ 30937 w 262580"/>
                <a:gd name="connsiteY20" fmla="*/ 217221 h 262580"/>
                <a:gd name="connsiteX21" fmla="*/ 50523 w 262580"/>
                <a:gd name="connsiteY21" fmla="*/ 236806 h 262580"/>
                <a:gd name="connsiteX22" fmla="*/ 70830 w 262580"/>
                <a:gd name="connsiteY22" fmla="*/ 216499 h 262580"/>
                <a:gd name="connsiteX23" fmla="*/ 120018 w 262580"/>
                <a:gd name="connsiteY23" fmla="*/ 236896 h 262580"/>
                <a:gd name="connsiteX24" fmla="*/ 120018 w 262580"/>
                <a:gd name="connsiteY24" fmla="*/ 265506 h 262580"/>
                <a:gd name="connsiteX25" fmla="*/ 147725 w 262580"/>
                <a:gd name="connsiteY25" fmla="*/ 265506 h 262580"/>
                <a:gd name="connsiteX26" fmla="*/ 147725 w 262580"/>
                <a:gd name="connsiteY26" fmla="*/ 236896 h 262580"/>
                <a:gd name="connsiteX27" fmla="*/ 196913 w 262580"/>
                <a:gd name="connsiteY27" fmla="*/ 216499 h 262580"/>
                <a:gd name="connsiteX28" fmla="*/ 217221 w 262580"/>
                <a:gd name="connsiteY28" fmla="*/ 236806 h 262580"/>
                <a:gd name="connsiteX29" fmla="*/ 236805 w 262580"/>
                <a:gd name="connsiteY29" fmla="*/ 217221 h 262580"/>
                <a:gd name="connsiteX30" fmla="*/ 216498 w 262580"/>
                <a:gd name="connsiteY30" fmla="*/ 196913 h 262580"/>
                <a:gd name="connsiteX31" fmla="*/ 236895 w 262580"/>
                <a:gd name="connsiteY31" fmla="*/ 147726 h 262580"/>
                <a:gd name="connsiteX32" fmla="*/ 265596 w 262580"/>
                <a:gd name="connsiteY32" fmla="*/ 147726 h 262580"/>
                <a:gd name="connsiteX33" fmla="*/ 133917 w 262580"/>
                <a:gd name="connsiteY33" fmla="*/ 183827 h 262580"/>
                <a:gd name="connsiteX34" fmla="*/ 84007 w 262580"/>
                <a:gd name="connsiteY34" fmla="*/ 133917 h 262580"/>
                <a:gd name="connsiteX35" fmla="*/ 133917 w 262580"/>
                <a:gd name="connsiteY35" fmla="*/ 84007 h 262580"/>
                <a:gd name="connsiteX36" fmla="*/ 183827 w 262580"/>
                <a:gd name="connsiteY36" fmla="*/ 133917 h 262580"/>
                <a:gd name="connsiteX37" fmla="*/ 133917 w 262580"/>
                <a:gd name="connsiteY37" fmla="*/ 183827 h 26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62580" h="262580">
                  <a:moveTo>
                    <a:pt x="265596" y="147726"/>
                  </a:moveTo>
                  <a:lnTo>
                    <a:pt x="265596" y="120018"/>
                  </a:lnTo>
                  <a:lnTo>
                    <a:pt x="236986" y="120018"/>
                  </a:lnTo>
                  <a:cubicBezTo>
                    <a:pt x="234549" y="101696"/>
                    <a:pt x="227329" y="84820"/>
                    <a:pt x="216589" y="70830"/>
                  </a:cubicBezTo>
                  <a:lnTo>
                    <a:pt x="236895" y="50523"/>
                  </a:lnTo>
                  <a:lnTo>
                    <a:pt x="217311" y="30938"/>
                  </a:lnTo>
                  <a:lnTo>
                    <a:pt x="197004" y="51245"/>
                  </a:lnTo>
                  <a:cubicBezTo>
                    <a:pt x="183014" y="40505"/>
                    <a:pt x="166137" y="33285"/>
                    <a:pt x="147816" y="30848"/>
                  </a:cubicBezTo>
                  <a:lnTo>
                    <a:pt x="147816" y="2237"/>
                  </a:lnTo>
                  <a:lnTo>
                    <a:pt x="120108" y="2237"/>
                  </a:lnTo>
                  <a:lnTo>
                    <a:pt x="120108" y="30848"/>
                  </a:lnTo>
                  <a:cubicBezTo>
                    <a:pt x="101786" y="33285"/>
                    <a:pt x="84909" y="40505"/>
                    <a:pt x="70920" y="51245"/>
                  </a:cubicBezTo>
                  <a:lnTo>
                    <a:pt x="50613" y="30938"/>
                  </a:lnTo>
                  <a:lnTo>
                    <a:pt x="30937" y="50523"/>
                  </a:lnTo>
                  <a:lnTo>
                    <a:pt x="51245" y="70830"/>
                  </a:lnTo>
                  <a:cubicBezTo>
                    <a:pt x="40505" y="84820"/>
                    <a:pt x="33284" y="101696"/>
                    <a:pt x="30847" y="120018"/>
                  </a:cubicBezTo>
                  <a:lnTo>
                    <a:pt x="2237" y="120018"/>
                  </a:lnTo>
                  <a:lnTo>
                    <a:pt x="2237" y="147726"/>
                  </a:lnTo>
                  <a:lnTo>
                    <a:pt x="30847" y="147726"/>
                  </a:lnTo>
                  <a:cubicBezTo>
                    <a:pt x="33284" y="166047"/>
                    <a:pt x="40505" y="182924"/>
                    <a:pt x="51245" y="196913"/>
                  </a:cubicBezTo>
                  <a:lnTo>
                    <a:pt x="30937" y="217221"/>
                  </a:lnTo>
                  <a:lnTo>
                    <a:pt x="50523" y="236806"/>
                  </a:lnTo>
                  <a:lnTo>
                    <a:pt x="70830" y="216499"/>
                  </a:lnTo>
                  <a:cubicBezTo>
                    <a:pt x="84819" y="227239"/>
                    <a:pt x="101696" y="234459"/>
                    <a:pt x="120018" y="236896"/>
                  </a:cubicBezTo>
                  <a:lnTo>
                    <a:pt x="120018" y="265506"/>
                  </a:lnTo>
                  <a:lnTo>
                    <a:pt x="147725" y="265506"/>
                  </a:lnTo>
                  <a:lnTo>
                    <a:pt x="147725" y="236896"/>
                  </a:lnTo>
                  <a:cubicBezTo>
                    <a:pt x="166047" y="234459"/>
                    <a:pt x="182924" y="227239"/>
                    <a:pt x="196913" y="216499"/>
                  </a:cubicBezTo>
                  <a:lnTo>
                    <a:pt x="217221" y="236806"/>
                  </a:lnTo>
                  <a:lnTo>
                    <a:pt x="236805" y="217221"/>
                  </a:lnTo>
                  <a:lnTo>
                    <a:pt x="216498" y="196913"/>
                  </a:lnTo>
                  <a:cubicBezTo>
                    <a:pt x="227238" y="182924"/>
                    <a:pt x="234459" y="166047"/>
                    <a:pt x="236895" y="147726"/>
                  </a:cubicBezTo>
                  <a:lnTo>
                    <a:pt x="265596" y="147726"/>
                  </a:lnTo>
                  <a:close/>
                  <a:moveTo>
                    <a:pt x="133917" y="183827"/>
                  </a:moveTo>
                  <a:cubicBezTo>
                    <a:pt x="106389" y="183827"/>
                    <a:pt x="84007" y="161444"/>
                    <a:pt x="84007" y="133917"/>
                  </a:cubicBezTo>
                  <a:cubicBezTo>
                    <a:pt x="84007" y="106390"/>
                    <a:pt x="106389" y="84007"/>
                    <a:pt x="133917" y="84007"/>
                  </a:cubicBezTo>
                  <a:cubicBezTo>
                    <a:pt x="161444" y="84007"/>
                    <a:pt x="183827" y="106390"/>
                    <a:pt x="183827" y="133917"/>
                  </a:cubicBezTo>
                  <a:cubicBezTo>
                    <a:pt x="183827" y="161444"/>
                    <a:pt x="161444" y="183827"/>
                    <a:pt x="133917" y="183827"/>
                  </a:cubicBezTo>
                  <a:close/>
                </a:path>
              </a:pathLst>
            </a:custGeom>
            <a:solidFill>
              <a:srgbClr val="0078D4"/>
            </a:solidFill>
            <a:ln w="530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87" name="Freeform: Shape 186">
              <a:extLst>
                <a:ext uri="{FF2B5EF4-FFF2-40B4-BE49-F238E27FC236}">
                  <a16:creationId xmlns:a16="http://schemas.microsoft.com/office/drawing/2014/main" id="{696D6385-4398-442B-9CC1-CBD7543EED3A}"/>
                </a:ext>
              </a:extLst>
            </p:cNvPr>
            <p:cNvSpPr/>
            <p:nvPr/>
          </p:nvSpPr>
          <p:spPr>
            <a:xfrm>
              <a:off x="3546606" y="5984273"/>
              <a:ext cx="166122" cy="166122"/>
            </a:xfrm>
            <a:custGeom>
              <a:avLst/>
              <a:gdLst>
                <a:gd name="connsiteX0" fmla="*/ 164603 w 166122"/>
                <a:gd name="connsiteY0" fmla="*/ 96823 h 166122"/>
                <a:gd name="connsiteX1" fmla="*/ 164603 w 166122"/>
                <a:gd name="connsiteY1" fmla="*/ 69837 h 166122"/>
                <a:gd name="connsiteX2" fmla="*/ 135812 w 166122"/>
                <a:gd name="connsiteY2" fmla="*/ 69837 h 166122"/>
                <a:gd name="connsiteX3" fmla="*/ 130036 w 166122"/>
                <a:gd name="connsiteY3" fmla="*/ 55848 h 166122"/>
                <a:gd name="connsiteX4" fmla="*/ 150434 w 166122"/>
                <a:gd name="connsiteY4" fmla="*/ 35451 h 166122"/>
                <a:gd name="connsiteX5" fmla="*/ 131299 w 166122"/>
                <a:gd name="connsiteY5" fmla="*/ 16317 h 166122"/>
                <a:gd name="connsiteX6" fmla="*/ 110902 w 166122"/>
                <a:gd name="connsiteY6" fmla="*/ 36804 h 166122"/>
                <a:gd name="connsiteX7" fmla="*/ 96913 w 166122"/>
                <a:gd name="connsiteY7" fmla="*/ 31028 h 166122"/>
                <a:gd name="connsiteX8" fmla="*/ 96913 w 166122"/>
                <a:gd name="connsiteY8" fmla="*/ 2237 h 166122"/>
                <a:gd name="connsiteX9" fmla="*/ 69927 w 166122"/>
                <a:gd name="connsiteY9" fmla="*/ 2237 h 166122"/>
                <a:gd name="connsiteX10" fmla="*/ 69927 w 166122"/>
                <a:gd name="connsiteY10" fmla="*/ 31119 h 166122"/>
                <a:gd name="connsiteX11" fmla="*/ 56028 w 166122"/>
                <a:gd name="connsiteY11" fmla="*/ 36895 h 166122"/>
                <a:gd name="connsiteX12" fmla="*/ 35631 w 166122"/>
                <a:gd name="connsiteY12" fmla="*/ 16497 h 166122"/>
                <a:gd name="connsiteX13" fmla="*/ 16498 w 166122"/>
                <a:gd name="connsiteY13" fmla="*/ 35451 h 166122"/>
                <a:gd name="connsiteX14" fmla="*/ 36895 w 166122"/>
                <a:gd name="connsiteY14" fmla="*/ 55848 h 166122"/>
                <a:gd name="connsiteX15" fmla="*/ 31119 w 166122"/>
                <a:gd name="connsiteY15" fmla="*/ 69747 h 166122"/>
                <a:gd name="connsiteX16" fmla="*/ 2237 w 166122"/>
                <a:gd name="connsiteY16" fmla="*/ 69747 h 166122"/>
                <a:gd name="connsiteX17" fmla="*/ 2237 w 166122"/>
                <a:gd name="connsiteY17" fmla="*/ 96823 h 166122"/>
                <a:gd name="connsiteX18" fmla="*/ 31119 w 166122"/>
                <a:gd name="connsiteY18" fmla="*/ 96823 h 166122"/>
                <a:gd name="connsiteX19" fmla="*/ 36895 w 166122"/>
                <a:gd name="connsiteY19" fmla="*/ 110722 h 166122"/>
                <a:gd name="connsiteX20" fmla="*/ 16498 w 166122"/>
                <a:gd name="connsiteY20" fmla="*/ 131119 h 166122"/>
                <a:gd name="connsiteX21" fmla="*/ 35631 w 166122"/>
                <a:gd name="connsiteY21" fmla="*/ 150252 h 166122"/>
                <a:gd name="connsiteX22" fmla="*/ 56028 w 166122"/>
                <a:gd name="connsiteY22" fmla="*/ 129855 h 166122"/>
                <a:gd name="connsiteX23" fmla="*/ 69927 w 166122"/>
                <a:gd name="connsiteY23" fmla="*/ 135632 h 166122"/>
                <a:gd name="connsiteX24" fmla="*/ 69927 w 166122"/>
                <a:gd name="connsiteY24" fmla="*/ 164513 h 166122"/>
                <a:gd name="connsiteX25" fmla="*/ 96913 w 166122"/>
                <a:gd name="connsiteY25" fmla="*/ 164513 h 166122"/>
                <a:gd name="connsiteX26" fmla="*/ 96913 w 166122"/>
                <a:gd name="connsiteY26" fmla="*/ 135722 h 166122"/>
                <a:gd name="connsiteX27" fmla="*/ 110902 w 166122"/>
                <a:gd name="connsiteY27" fmla="*/ 129946 h 166122"/>
                <a:gd name="connsiteX28" fmla="*/ 131299 w 166122"/>
                <a:gd name="connsiteY28" fmla="*/ 150343 h 166122"/>
                <a:gd name="connsiteX29" fmla="*/ 150434 w 166122"/>
                <a:gd name="connsiteY29" fmla="*/ 131209 h 166122"/>
                <a:gd name="connsiteX30" fmla="*/ 130036 w 166122"/>
                <a:gd name="connsiteY30" fmla="*/ 110812 h 166122"/>
                <a:gd name="connsiteX31" fmla="*/ 135812 w 166122"/>
                <a:gd name="connsiteY31" fmla="*/ 96823 h 166122"/>
                <a:gd name="connsiteX32" fmla="*/ 164603 w 166122"/>
                <a:gd name="connsiteY32" fmla="*/ 96823 h 166122"/>
                <a:gd name="connsiteX33" fmla="*/ 83465 w 166122"/>
                <a:gd name="connsiteY33" fmla="*/ 110361 h 166122"/>
                <a:gd name="connsiteX34" fmla="*/ 56480 w 166122"/>
                <a:gd name="connsiteY34" fmla="*/ 83375 h 166122"/>
                <a:gd name="connsiteX35" fmla="*/ 83465 w 166122"/>
                <a:gd name="connsiteY35" fmla="*/ 56390 h 166122"/>
                <a:gd name="connsiteX36" fmla="*/ 110451 w 166122"/>
                <a:gd name="connsiteY36" fmla="*/ 83375 h 166122"/>
                <a:gd name="connsiteX37" fmla="*/ 83465 w 166122"/>
                <a:gd name="connsiteY37" fmla="*/ 110361 h 166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66122" h="166122">
                  <a:moveTo>
                    <a:pt x="164603" y="96823"/>
                  </a:moveTo>
                  <a:lnTo>
                    <a:pt x="164603" y="69837"/>
                  </a:lnTo>
                  <a:lnTo>
                    <a:pt x="135812" y="69837"/>
                  </a:lnTo>
                  <a:cubicBezTo>
                    <a:pt x="134548" y="64873"/>
                    <a:pt x="132563" y="60180"/>
                    <a:pt x="130036" y="55848"/>
                  </a:cubicBezTo>
                  <a:lnTo>
                    <a:pt x="150434" y="35451"/>
                  </a:lnTo>
                  <a:lnTo>
                    <a:pt x="131299" y="16317"/>
                  </a:lnTo>
                  <a:lnTo>
                    <a:pt x="110902" y="36804"/>
                  </a:lnTo>
                  <a:cubicBezTo>
                    <a:pt x="106570" y="34277"/>
                    <a:pt x="101877" y="32292"/>
                    <a:pt x="96913" y="31028"/>
                  </a:cubicBezTo>
                  <a:lnTo>
                    <a:pt x="96913" y="2237"/>
                  </a:lnTo>
                  <a:lnTo>
                    <a:pt x="69927" y="2237"/>
                  </a:lnTo>
                  <a:lnTo>
                    <a:pt x="69927" y="31119"/>
                  </a:lnTo>
                  <a:cubicBezTo>
                    <a:pt x="64964" y="32382"/>
                    <a:pt x="60270" y="34368"/>
                    <a:pt x="56028" y="36895"/>
                  </a:cubicBezTo>
                  <a:lnTo>
                    <a:pt x="35631" y="16497"/>
                  </a:lnTo>
                  <a:lnTo>
                    <a:pt x="16498" y="35451"/>
                  </a:lnTo>
                  <a:lnTo>
                    <a:pt x="36895" y="55848"/>
                  </a:lnTo>
                  <a:cubicBezTo>
                    <a:pt x="34368" y="60180"/>
                    <a:pt x="32382" y="64783"/>
                    <a:pt x="31119" y="69747"/>
                  </a:cubicBezTo>
                  <a:lnTo>
                    <a:pt x="2237" y="69747"/>
                  </a:lnTo>
                  <a:lnTo>
                    <a:pt x="2237" y="96823"/>
                  </a:lnTo>
                  <a:lnTo>
                    <a:pt x="31119" y="96823"/>
                  </a:lnTo>
                  <a:cubicBezTo>
                    <a:pt x="32382" y="101786"/>
                    <a:pt x="34368" y="106480"/>
                    <a:pt x="36895" y="110722"/>
                  </a:cubicBezTo>
                  <a:lnTo>
                    <a:pt x="16498" y="131119"/>
                  </a:lnTo>
                  <a:lnTo>
                    <a:pt x="35631" y="150252"/>
                  </a:lnTo>
                  <a:lnTo>
                    <a:pt x="56028" y="129855"/>
                  </a:lnTo>
                  <a:cubicBezTo>
                    <a:pt x="60360" y="132382"/>
                    <a:pt x="64964" y="134368"/>
                    <a:pt x="69927" y="135632"/>
                  </a:cubicBezTo>
                  <a:lnTo>
                    <a:pt x="69927" y="164513"/>
                  </a:lnTo>
                  <a:lnTo>
                    <a:pt x="96913" y="164513"/>
                  </a:lnTo>
                  <a:lnTo>
                    <a:pt x="96913" y="135722"/>
                  </a:lnTo>
                  <a:cubicBezTo>
                    <a:pt x="101877" y="134458"/>
                    <a:pt x="106570" y="132473"/>
                    <a:pt x="110902" y="129946"/>
                  </a:cubicBezTo>
                  <a:lnTo>
                    <a:pt x="131299" y="150343"/>
                  </a:lnTo>
                  <a:lnTo>
                    <a:pt x="150434" y="131209"/>
                  </a:lnTo>
                  <a:lnTo>
                    <a:pt x="130036" y="110812"/>
                  </a:lnTo>
                  <a:cubicBezTo>
                    <a:pt x="132563" y="106480"/>
                    <a:pt x="134548" y="101786"/>
                    <a:pt x="135812" y="96823"/>
                  </a:cubicBezTo>
                  <a:lnTo>
                    <a:pt x="164603" y="96823"/>
                  </a:lnTo>
                  <a:close/>
                  <a:moveTo>
                    <a:pt x="83465" y="110361"/>
                  </a:moveTo>
                  <a:cubicBezTo>
                    <a:pt x="68574" y="110361"/>
                    <a:pt x="56480" y="98267"/>
                    <a:pt x="56480" y="83375"/>
                  </a:cubicBezTo>
                  <a:cubicBezTo>
                    <a:pt x="56480" y="68483"/>
                    <a:pt x="68574" y="56390"/>
                    <a:pt x="83465" y="56390"/>
                  </a:cubicBezTo>
                  <a:cubicBezTo>
                    <a:pt x="98357" y="56390"/>
                    <a:pt x="110451" y="68483"/>
                    <a:pt x="110451" y="83375"/>
                  </a:cubicBezTo>
                  <a:cubicBezTo>
                    <a:pt x="110542" y="98267"/>
                    <a:pt x="98357" y="110361"/>
                    <a:pt x="83465" y="110361"/>
                  </a:cubicBezTo>
                  <a:close/>
                </a:path>
              </a:pathLst>
            </a:custGeom>
            <a:solidFill>
              <a:srgbClr val="0078D4"/>
            </a:solidFill>
            <a:ln w="530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382" name="Group 381">
            <a:extLst>
              <a:ext uri="{FF2B5EF4-FFF2-40B4-BE49-F238E27FC236}">
                <a16:creationId xmlns:a16="http://schemas.microsoft.com/office/drawing/2014/main" id="{4CCAF065-D325-4B22-A7CB-EF9268D1606B}"/>
              </a:ext>
              <a:ext uri="{C183D7F6-B498-43B3-948B-1728B52AA6E4}">
                <adec:decorative xmlns:adec="http://schemas.microsoft.com/office/drawing/2017/decorative" val="1"/>
              </a:ext>
            </a:extLst>
          </p:cNvPr>
          <p:cNvGrpSpPr/>
          <p:nvPr/>
        </p:nvGrpSpPr>
        <p:grpSpPr>
          <a:xfrm>
            <a:off x="2459539" y="4439717"/>
            <a:ext cx="753716" cy="461665"/>
            <a:chOff x="2273128" y="4197837"/>
            <a:chExt cx="1105102" cy="676895"/>
          </a:xfrm>
        </p:grpSpPr>
        <p:grpSp>
          <p:nvGrpSpPr>
            <p:cNvPr id="188" name="mitigation reports" descr="mitigation reports">
              <a:extLst>
                <a:ext uri="{FF2B5EF4-FFF2-40B4-BE49-F238E27FC236}">
                  <a16:creationId xmlns:a16="http://schemas.microsoft.com/office/drawing/2014/main" id="{2903B7A2-10A8-417A-AB9E-EC30DD0B8539}"/>
                </a:ext>
              </a:extLst>
            </p:cNvPr>
            <p:cNvGrpSpPr>
              <a:grpSpLocks noChangeAspect="1"/>
            </p:cNvGrpSpPr>
            <p:nvPr/>
          </p:nvGrpSpPr>
          <p:grpSpPr bwMode="auto">
            <a:xfrm>
              <a:off x="2273128" y="4262016"/>
              <a:ext cx="339725" cy="430212"/>
              <a:chOff x="4035" y="3037"/>
              <a:chExt cx="214" cy="271"/>
            </a:xfrm>
          </p:grpSpPr>
          <p:sp>
            <p:nvSpPr>
              <p:cNvPr id="189" name="AutoShape 131">
                <a:extLst>
                  <a:ext uri="{FF2B5EF4-FFF2-40B4-BE49-F238E27FC236}">
                    <a16:creationId xmlns:a16="http://schemas.microsoft.com/office/drawing/2014/main" id="{DD0B4C23-8C2E-44C4-94DF-BB87B61D540F}"/>
                  </a:ext>
                </a:extLst>
              </p:cNvPr>
              <p:cNvSpPr>
                <a:spLocks noChangeAspect="1" noChangeArrowheads="1" noTextEdit="1"/>
              </p:cNvSpPr>
              <p:nvPr/>
            </p:nvSpPr>
            <p:spPr bwMode="auto">
              <a:xfrm>
                <a:off x="4036" y="3037"/>
                <a:ext cx="212"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282828"/>
                  </a:solidFill>
                  <a:effectLst/>
                  <a:uLnTx/>
                  <a:uFillTx/>
                  <a:latin typeface="Segoe UI"/>
                  <a:ea typeface="+mn-ea"/>
                  <a:cs typeface="+mn-cs"/>
                </a:endParaRPr>
              </a:p>
            </p:txBody>
          </p:sp>
          <p:sp>
            <p:nvSpPr>
              <p:cNvPr id="190" name="Freeform 133">
                <a:extLst>
                  <a:ext uri="{FF2B5EF4-FFF2-40B4-BE49-F238E27FC236}">
                    <a16:creationId xmlns:a16="http://schemas.microsoft.com/office/drawing/2014/main" id="{E500C151-A1FD-4883-8609-59B40B3DD413}"/>
                  </a:ext>
                </a:extLst>
              </p:cNvPr>
              <p:cNvSpPr>
                <a:spLocks/>
              </p:cNvSpPr>
              <p:nvPr/>
            </p:nvSpPr>
            <p:spPr bwMode="auto">
              <a:xfrm>
                <a:off x="4035" y="3037"/>
                <a:ext cx="214" cy="271"/>
              </a:xfrm>
              <a:custGeom>
                <a:avLst/>
                <a:gdLst>
                  <a:gd name="T0" fmla="*/ 214 w 214"/>
                  <a:gd name="T1" fmla="*/ 271 h 271"/>
                  <a:gd name="T2" fmla="*/ 0 w 214"/>
                  <a:gd name="T3" fmla="*/ 271 h 271"/>
                  <a:gd name="T4" fmla="*/ 0 w 214"/>
                  <a:gd name="T5" fmla="*/ 0 h 271"/>
                  <a:gd name="T6" fmla="*/ 153 w 214"/>
                  <a:gd name="T7" fmla="*/ 0 h 271"/>
                  <a:gd name="T8" fmla="*/ 214 w 214"/>
                  <a:gd name="T9" fmla="*/ 57 h 271"/>
                  <a:gd name="T10" fmla="*/ 214 w 214"/>
                  <a:gd name="T11" fmla="*/ 57 h 271"/>
                  <a:gd name="T12" fmla="*/ 214 w 214"/>
                  <a:gd name="T13" fmla="*/ 271 h 271"/>
                </a:gdLst>
                <a:ahLst/>
                <a:cxnLst>
                  <a:cxn ang="0">
                    <a:pos x="T0" y="T1"/>
                  </a:cxn>
                  <a:cxn ang="0">
                    <a:pos x="T2" y="T3"/>
                  </a:cxn>
                  <a:cxn ang="0">
                    <a:pos x="T4" y="T5"/>
                  </a:cxn>
                  <a:cxn ang="0">
                    <a:pos x="T6" y="T7"/>
                  </a:cxn>
                  <a:cxn ang="0">
                    <a:pos x="T8" y="T9"/>
                  </a:cxn>
                  <a:cxn ang="0">
                    <a:pos x="T10" y="T11"/>
                  </a:cxn>
                  <a:cxn ang="0">
                    <a:pos x="T12" y="T13"/>
                  </a:cxn>
                </a:cxnLst>
                <a:rect l="0" t="0" r="r" b="b"/>
                <a:pathLst>
                  <a:path w="214" h="271">
                    <a:moveTo>
                      <a:pt x="214" y="271"/>
                    </a:moveTo>
                    <a:lnTo>
                      <a:pt x="0" y="271"/>
                    </a:lnTo>
                    <a:lnTo>
                      <a:pt x="0" y="0"/>
                    </a:lnTo>
                    <a:lnTo>
                      <a:pt x="153" y="0"/>
                    </a:lnTo>
                    <a:lnTo>
                      <a:pt x="214" y="57"/>
                    </a:lnTo>
                    <a:lnTo>
                      <a:pt x="214" y="57"/>
                    </a:lnTo>
                    <a:lnTo>
                      <a:pt x="214" y="271"/>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282828"/>
                  </a:solidFill>
                  <a:effectLst/>
                  <a:uLnTx/>
                  <a:uFillTx/>
                  <a:latin typeface="Segoe UI"/>
                  <a:ea typeface="+mn-ea"/>
                  <a:cs typeface="+mn-cs"/>
                </a:endParaRPr>
              </a:p>
            </p:txBody>
          </p:sp>
          <p:sp>
            <p:nvSpPr>
              <p:cNvPr id="193" name="Freeform 136">
                <a:extLst>
                  <a:ext uri="{FF2B5EF4-FFF2-40B4-BE49-F238E27FC236}">
                    <a16:creationId xmlns:a16="http://schemas.microsoft.com/office/drawing/2014/main" id="{71F6BF15-1FC0-4459-ADCE-7A92AB7689ED}"/>
                  </a:ext>
                </a:extLst>
              </p:cNvPr>
              <p:cNvSpPr>
                <a:spLocks/>
              </p:cNvSpPr>
              <p:nvPr/>
            </p:nvSpPr>
            <p:spPr bwMode="auto">
              <a:xfrm>
                <a:off x="4188" y="3037"/>
                <a:ext cx="61" cy="57"/>
              </a:xfrm>
              <a:custGeom>
                <a:avLst/>
                <a:gdLst>
                  <a:gd name="T0" fmla="*/ 61 w 61"/>
                  <a:gd name="T1" fmla="*/ 57 h 57"/>
                  <a:gd name="T2" fmla="*/ 0 w 61"/>
                  <a:gd name="T3" fmla="*/ 57 h 57"/>
                  <a:gd name="T4" fmla="*/ 0 w 61"/>
                  <a:gd name="T5" fmla="*/ 0 h 57"/>
                  <a:gd name="T6" fmla="*/ 61 w 61"/>
                  <a:gd name="T7" fmla="*/ 57 h 57"/>
                </a:gdLst>
                <a:ahLst/>
                <a:cxnLst>
                  <a:cxn ang="0">
                    <a:pos x="T0" y="T1"/>
                  </a:cxn>
                  <a:cxn ang="0">
                    <a:pos x="T2" y="T3"/>
                  </a:cxn>
                  <a:cxn ang="0">
                    <a:pos x="T4" y="T5"/>
                  </a:cxn>
                  <a:cxn ang="0">
                    <a:pos x="T6" y="T7"/>
                  </a:cxn>
                </a:cxnLst>
                <a:rect l="0" t="0" r="r" b="b"/>
                <a:pathLst>
                  <a:path w="61" h="57">
                    <a:moveTo>
                      <a:pt x="61" y="57"/>
                    </a:moveTo>
                    <a:lnTo>
                      <a:pt x="0" y="57"/>
                    </a:lnTo>
                    <a:lnTo>
                      <a:pt x="0" y="0"/>
                    </a:lnTo>
                    <a:lnTo>
                      <a:pt x="61" y="5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194" name="mitigation reports" descr="mitigation reports">
              <a:extLst>
                <a:ext uri="{FF2B5EF4-FFF2-40B4-BE49-F238E27FC236}">
                  <a16:creationId xmlns:a16="http://schemas.microsoft.com/office/drawing/2014/main" id="{907F012E-2D90-4EFC-830A-5FA7CDD33DA7}"/>
                </a:ext>
              </a:extLst>
            </p:cNvPr>
            <p:cNvGrpSpPr>
              <a:grpSpLocks noChangeAspect="1"/>
            </p:cNvGrpSpPr>
            <p:nvPr/>
          </p:nvGrpSpPr>
          <p:grpSpPr bwMode="auto">
            <a:xfrm>
              <a:off x="2658230" y="4262016"/>
              <a:ext cx="339725" cy="430212"/>
              <a:chOff x="4035" y="3037"/>
              <a:chExt cx="214" cy="271"/>
            </a:xfrm>
          </p:grpSpPr>
          <p:sp>
            <p:nvSpPr>
              <p:cNvPr id="195" name="AutoShape 131">
                <a:extLst>
                  <a:ext uri="{FF2B5EF4-FFF2-40B4-BE49-F238E27FC236}">
                    <a16:creationId xmlns:a16="http://schemas.microsoft.com/office/drawing/2014/main" id="{2BCACAF8-BA7E-4BF1-AEAF-1B428901E537}"/>
                  </a:ext>
                </a:extLst>
              </p:cNvPr>
              <p:cNvSpPr>
                <a:spLocks noChangeAspect="1" noChangeArrowheads="1" noTextEdit="1"/>
              </p:cNvSpPr>
              <p:nvPr/>
            </p:nvSpPr>
            <p:spPr bwMode="auto">
              <a:xfrm>
                <a:off x="4036" y="3037"/>
                <a:ext cx="212"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282828"/>
                  </a:solidFill>
                  <a:effectLst/>
                  <a:uLnTx/>
                  <a:uFillTx/>
                  <a:latin typeface="Segoe UI"/>
                  <a:ea typeface="+mn-ea"/>
                  <a:cs typeface="+mn-cs"/>
                </a:endParaRPr>
              </a:p>
            </p:txBody>
          </p:sp>
          <p:sp>
            <p:nvSpPr>
              <p:cNvPr id="196" name="Freeform 133">
                <a:extLst>
                  <a:ext uri="{FF2B5EF4-FFF2-40B4-BE49-F238E27FC236}">
                    <a16:creationId xmlns:a16="http://schemas.microsoft.com/office/drawing/2014/main" id="{09BE098E-971D-4925-B9A0-0498F31E9482}"/>
                  </a:ext>
                </a:extLst>
              </p:cNvPr>
              <p:cNvSpPr>
                <a:spLocks/>
              </p:cNvSpPr>
              <p:nvPr/>
            </p:nvSpPr>
            <p:spPr bwMode="auto">
              <a:xfrm>
                <a:off x="4035" y="3037"/>
                <a:ext cx="214" cy="271"/>
              </a:xfrm>
              <a:custGeom>
                <a:avLst/>
                <a:gdLst>
                  <a:gd name="T0" fmla="*/ 214 w 214"/>
                  <a:gd name="T1" fmla="*/ 271 h 271"/>
                  <a:gd name="T2" fmla="*/ 0 w 214"/>
                  <a:gd name="T3" fmla="*/ 271 h 271"/>
                  <a:gd name="T4" fmla="*/ 0 w 214"/>
                  <a:gd name="T5" fmla="*/ 0 h 271"/>
                  <a:gd name="T6" fmla="*/ 153 w 214"/>
                  <a:gd name="T7" fmla="*/ 0 h 271"/>
                  <a:gd name="T8" fmla="*/ 214 w 214"/>
                  <a:gd name="T9" fmla="*/ 57 h 271"/>
                  <a:gd name="T10" fmla="*/ 214 w 214"/>
                  <a:gd name="T11" fmla="*/ 57 h 271"/>
                  <a:gd name="T12" fmla="*/ 214 w 214"/>
                  <a:gd name="T13" fmla="*/ 271 h 271"/>
                </a:gdLst>
                <a:ahLst/>
                <a:cxnLst>
                  <a:cxn ang="0">
                    <a:pos x="T0" y="T1"/>
                  </a:cxn>
                  <a:cxn ang="0">
                    <a:pos x="T2" y="T3"/>
                  </a:cxn>
                  <a:cxn ang="0">
                    <a:pos x="T4" y="T5"/>
                  </a:cxn>
                  <a:cxn ang="0">
                    <a:pos x="T6" y="T7"/>
                  </a:cxn>
                  <a:cxn ang="0">
                    <a:pos x="T8" y="T9"/>
                  </a:cxn>
                  <a:cxn ang="0">
                    <a:pos x="T10" y="T11"/>
                  </a:cxn>
                  <a:cxn ang="0">
                    <a:pos x="T12" y="T13"/>
                  </a:cxn>
                </a:cxnLst>
                <a:rect l="0" t="0" r="r" b="b"/>
                <a:pathLst>
                  <a:path w="214" h="271">
                    <a:moveTo>
                      <a:pt x="214" y="271"/>
                    </a:moveTo>
                    <a:lnTo>
                      <a:pt x="0" y="271"/>
                    </a:lnTo>
                    <a:lnTo>
                      <a:pt x="0" y="0"/>
                    </a:lnTo>
                    <a:lnTo>
                      <a:pt x="153" y="0"/>
                    </a:lnTo>
                    <a:lnTo>
                      <a:pt x="214" y="57"/>
                    </a:lnTo>
                    <a:lnTo>
                      <a:pt x="214" y="57"/>
                    </a:lnTo>
                    <a:lnTo>
                      <a:pt x="214" y="271"/>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282828"/>
                  </a:solidFill>
                  <a:effectLst/>
                  <a:uLnTx/>
                  <a:uFillTx/>
                  <a:latin typeface="Segoe UI"/>
                  <a:ea typeface="+mn-ea"/>
                  <a:cs typeface="+mn-cs"/>
                </a:endParaRPr>
              </a:p>
            </p:txBody>
          </p:sp>
          <p:sp>
            <p:nvSpPr>
              <p:cNvPr id="197" name="Freeform 136">
                <a:extLst>
                  <a:ext uri="{FF2B5EF4-FFF2-40B4-BE49-F238E27FC236}">
                    <a16:creationId xmlns:a16="http://schemas.microsoft.com/office/drawing/2014/main" id="{795622AC-77F1-48E7-8515-919F83D89E00}"/>
                  </a:ext>
                </a:extLst>
              </p:cNvPr>
              <p:cNvSpPr>
                <a:spLocks/>
              </p:cNvSpPr>
              <p:nvPr/>
            </p:nvSpPr>
            <p:spPr bwMode="auto">
              <a:xfrm>
                <a:off x="4188" y="3037"/>
                <a:ext cx="61" cy="57"/>
              </a:xfrm>
              <a:custGeom>
                <a:avLst/>
                <a:gdLst>
                  <a:gd name="T0" fmla="*/ 61 w 61"/>
                  <a:gd name="T1" fmla="*/ 57 h 57"/>
                  <a:gd name="T2" fmla="*/ 0 w 61"/>
                  <a:gd name="T3" fmla="*/ 57 h 57"/>
                  <a:gd name="T4" fmla="*/ 0 w 61"/>
                  <a:gd name="T5" fmla="*/ 0 h 57"/>
                  <a:gd name="T6" fmla="*/ 61 w 61"/>
                  <a:gd name="T7" fmla="*/ 57 h 57"/>
                </a:gdLst>
                <a:ahLst/>
                <a:cxnLst>
                  <a:cxn ang="0">
                    <a:pos x="T0" y="T1"/>
                  </a:cxn>
                  <a:cxn ang="0">
                    <a:pos x="T2" y="T3"/>
                  </a:cxn>
                  <a:cxn ang="0">
                    <a:pos x="T4" y="T5"/>
                  </a:cxn>
                  <a:cxn ang="0">
                    <a:pos x="T6" y="T7"/>
                  </a:cxn>
                </a:cxnLst>
                <a:rect l="0" t="0" r="r" b="b"/>
                <a:pathLst>
                  <a:path w="61" h="57">
                    <a:moveTo>
                      <a:pt x="61" y="57"/>
                    </a:moveTo>
                    <a:lnTo>
                      <a:pt x="0" y="57"/>
                    </a:lnTo>
                    <a:lnTo>
                      <a:pt x="0" y="0"/>
                    </a:lnTo>
                    <a:lnTo>
                      <a:pt x="61" y="5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198" name="mitigation reports" descr="mitigation reports">
              <a:extLst>
                <a:ext uri="{FF2B5EF4-FFF2-40B4-BE49-F238E27FC236}">
                  <a16:creationId xmlns:a16="http://schemas.microsoft.com/office/drawing/2014/main" id="{42C981BD-38A7-4D64-A0C2-3FB7ADA14F7E}"/>
                </a:ext>
              </a:extLst>
            </p:cNvPr>
            <p:cNvGrpSpPr>
              <a:grpSpLocks noChangeAspect="1"/>
            </p:cNvGrpSpPr>
            <p:nvPr/>
          </p:nvGrpSpPr>
          <p:grpSpPr bwMode="auto">
            <a:xfrm>
              <a:off x="3038505" y="4262016"/>
              <a:ext cx="339725" cy="430212"/>
              <a:chOff x="4035" y="3037"/>
              <a:chExt cx="214" cy="271"/>
            </a:xfrm>
          </p:grpSpPr>
          <p:sp>
            <p:nvSpPr>
              <p:cNvPr id="199" name="AutoShape 131">
                <a:extLst>
                  <a:ext uri="{FF2B5EF4-FFF2-40B4-BE49-F238E27FC236}">
                    <a16:creationId xmlns:a16="http://schemas.microsoft.com/office/drawing/2014/main" id="{12CCC33B-BE06-4E81-AEA6-425259DFD5EF}"/>
                  </a:ext>
                </a:extLst>
              </p:cNvPr>
              <p:cNvSpPr>
                <a:spLocks noChangeAspect="1" noChangeArrowheads="1" noTextEdit="1"/>
              </p:cNvSpPr>
              <p:nvPr/>
            </p:nvSpPr>
            <p:spPr bwMode="auto">
              <a:xfrm>
                <a:off x="4036" y="3037"/>
                <a:ext cx="212"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282828"/>
                  </a:solidFill>
                  <a:effectLst/>
                  <a:uLnTx/>
                  <a:uFillTx/>
                  <a:latin typeface="Segoe UI"/>
                  <a:ea typeface="+mn-ea"/>
                  <a:cs typeface="+mn-cs"/>
                </a:endParaRPr>
              </a:p>
            </p:txBody>
          </p:sp>
          <p:sp>
            <p:nvSpPr>
              <p:cNvPr id="200" name="Freeform 133">
                <a:extLst>
                  <a:ext uri="{FF2B5EF4-FFF2-40B4-BE49-F238E27FC236}">
                    <a16:creationId xmlns:a16="http://schemas.microsoft.com/office/drawing/2014/main" id="{7538941E-B417-4A74-8E13-09B1D891DD4D}"/>
                  </a:ext>
                </a:extLst>
              </p:cNvPr>
              <p:cNvSpPr>
                <a:spLocks/>
              </p:cNvSpPr>
              <p:nvPr/>
            </p:nvSpPr>
            <p:spPr bwMode="auto">
              <a:xfrm>
                <a:off x="4035" y="3037"/>
                <a:ext cx="214" cy="271"/>
              </a:xfrm>
              <a:custGeom>
                <a:avLst/>
                <a:gdLst>
                  <a:gd name="T0" fmla="*/ 214 w 214"/>
                  <a:gd name="T1" fmla="*/ 271 h 271"/>
                  <a:gd name="T2" fmla="*/ 0 w 214"/>
                  <a:gd name="T3" fmla="*/ 271 h 271"/>
                  <a:gd name="T4" fmla="*/ 0 w 214"/>
                  <a:gd name="T5" fmla="*/ 0 h 271"/>
                  <a:gd name="T6" fmla="*/ 153 w 214"/>
                  <a:gd name="T7" fmla="*/ 0 h 271"/>
                  <a:gd name="T8" fmla="*/ 214 w 214"/>
                  <a:gd name="T9" fmla="*/ 57 h 271"/>
                  <a:gd name="T10" fmla="*/ 214 w 214"/>
                  <a:gd name="T11" fmla="*/ 57 h 271"/>
                  <a:gd name="T12" fmla="*/ 214 w 214"/>
                  <a:gd name="T13" fmla="*/ 271 h 271"/>
                </a:gdLst>
                <a:ahLst/>
                <a:cxnLst>
                  <a:cxn ang="0">
                    <a:pos x="T0" y="T1"/>
                  </a:cxn>
                  <a:cxn ang="0">
                    <a:pos x="T2" y="T3"/>
                  </a:cxn>
                  <a:cxn ang="0">
                    <a:pos x="T4" y="T5"/>
                  </a:cxn>
                  <a:cxn ang="0">
                    <a:pos x="T6" y="T7"/>
                  </a:cxn>
                  <a:cxn ang="0">
                    <a:pos x="T8" y="T9"/>
                  </a:cxn>
                  <a:cxn ang="0">
                    <a:pos x="T10" y="T11"/>
                  </a:cxn>
                  <a:cxn ang="0">
                    <a:pos x="T12" y="T13"/>
                  </a:cxn>
                </a:cxnLst>
                <a:rect l="0" t="0" r="r" b="b"/>
                <a:pathLst>
                  <a:path w="214" h="271">
                    <a:moveTo>
                      <a:pt x="214" y="271"/>
                    </a:moveTo>
                    <a:lnTo>
                      <a:pt x="0" y="271"/>
                    </a:lnTo>
                    <a:lnTo>
                      <a:pt x="0" y="0"/>
                    </a:lnTo>
                    <a:lnTo>
                      <a:pt x="153" y="0"/>
                    </a:lnTo>
                    <a:lnTo>
                      <a:pt x="214" y="57"/>
                    </a:lnTo>
                    <a:lnTo>
                      <a:pt x="214" y="57"/>
                    </a:lnTo>
                    <a:lnTo>
                      <a:pt x="214" y="271"/>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282828"/>
                  </a:solidFill>
                  <a:effectLst/>
                  <a:uLnTx/>
                  <a:uFillTx/>
                  <a:latin typeface="Segoe UI"/>
                  <a:ea typeface="+mn-ea"/>
                  <a:cs typeface="+mn-cs"/>
                </a:endParaRPr>
              </a:p>
            </p:txBody>
          </p:sp>
          <p:sp>
            <p:nvSpPr>
              <p:cNvPr id="201" name="Freeform 136">
                <a:extLst>
                  <a:ext uri="{FF2B5EF4-FFF2-40B4-BE49-F238E27FC236}">
                    <a16:creationId xmlns:a16="http://schemas.microsoft.com/office/drawing/2014/main" id="{945E286D-4384-4D29-A1BF-D46DD3922ECC}"/>
                  </a:ext>
                </a:extLst>
              </p:cNvPr>
              <p:cNvSpPr>
                <a:spLocks/>
              </p:cNvSpPr>
              <p:nvPr/>
            </p:nvSpPr>
            <p:spPr bwMode="auto">
              <a:xfrm>
                <a:off x="4188" y="3037"/>
                <a:ext cx="61" cy="57"/>
              </a:xfrm>
              <a:custGeom>
                <a:avLst/>
                <a:gdLst>
                  <a:gd name="T0" fmla="*/ 61 w 61"/>
                  <a:gd name="T1" fmla="*/ 57 h 57"/>
                  <a:gd name="T2" fmla="*/ 0 w 61"/>
                  <a:gd name="T3" fmla="*/ 57 h 57"/>
                  <a:gd name="T4" fmla="*/ 0 w 61"/>
                  <a:gd name="T5" fmla="*/ 0 h 57"/>
                  <a:gd name="T6" fmla="*/ 61 w 61"/>
                  <a:gd name="T7" fmla="*/ 57 h 57"/>
                </a:gdLst>
                <a:ahLst/>
                <a:cxnLst>
                  <a:cxn ang="0">
                    <a:pos x="T0" y="T1"/>
                  </a:cxn>
                  <a:cxn ang="0">
                    <a:pos x="T2" y="T3"/>
                  </a:cxn>
                  <a:cxn ang="0">
                    <a:pos x="T4" y="T5"/>
                  </a:cxn>
                  <a:cxn ang="0">
                    <a:pos x="T6" y="T7"/>
                  </a:cxn>
                </a:cxnLst>
                <a:rect l="0" t="0" r="r" b="b"/>
                <a:pathLst>
                  <a:path w="61" h="57">
                    <a:moveTo>
                      <a:pt x="61" y="57"/>
                    </a:moveTo>
                    <a:lnTo>
                      <a:pt x="0" y="57"/>
                    </a:lnTo>
                    <a:lnTo>
                      <a:pt x="0" y="0"/>
                    </a:lnTo>
                    <a:lnTo>
                      <a:pt x="61" y="5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23" name="TextBox 22">
              <a:extLst>
                <a:ext uri="{FF2B5EF4-FFF2-40B4-BE49-F238E27FC236}">
                  <a16:creationId xmlns:a16="http://schemas.microsoft.com/office/drawing/2014/main" id="{58CB3CE8-C9DF-49B2-A31B-CD11EBDECDEB}"/>
                </a:ext>
              </a:extLst>
            </p:cNvPr>
            <p:cNvSpPr txBox="1"/>
            <p:nvPr/>
          </p:nvSpPr>
          <p:spPr>
            <a:xfrm>
              <a:off x="2537158" y="4197837"/>
              <a:ext cx="471487" cy="67689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100" b="1"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X</a:t>
              </a:r>
            </a:p>
          </p:txBody>
        </p:sp>
      </p:grpSp>
      <p:grpSp>
        <p:nvGrpSpPr>
          <p:cNvPr id="381" name="Group 380">
            <a:extLst>
              <a:ext uri="{FF2B5EF4-FFF2-40B4-BE49-F238E27FC236}">
                <a16:creationId xmlns:a16="http://schemas.microsoft.com/office/drawing/2014/main" id="{8461F297-B746-4165-8320-79DBD1D0141E}"/>
              </a:ext>
              <a:ext uri="{C183D7F6-B498-43B3-948B-1728B52AA6E4}">
                <adec:decorative xmlns:adec="http://schemas.microsoft.com/office/drawing/2017/decorative" val="1"/>
              </a:ext>
            </a:extLst>
          </p:cNvPr>
          <p:cNvGrpSpPr/>
          <p:nvPr/>
        </p:nvGrpSpPr>
        <p:grpSpPr>
          <a:xfrm>
            <a:off x="3761485" y="4495961"/>
            <a:ext cx="439038" cy="278972"/>
            <a:chOff x="3827358" y="4263341"/>
            <a:chExt cx="538450" cy="342140"/>
          </a:xfrm>
        </p:grpSpPr>
        <p:grpSp>
          <p:nvGrpSpPr>
            <p:cNvPr id="202" name="cloud security" descr="cloud security">
              <a:extLst>
                <a:ext uri="{FF2B5EF4-FFF2-40B4-BE49-F238E27FC236}">
                  <a16:creationId xmlns:a16="http://schemas.microsoft.com/office/drawing/2014/main" id="{47BD9D9C-704F-4104-A20B-92C6CE8757E6}"/>
                </a:ext>
              </a:extLst>
            </p:cNvPr>
            <p:cNvGrpSpPr/>
            <p:nvPr/>
          </p:nvGrpSpPr>
          <p:grpSpPr>
            <a:xfrm>
              <a:off x="3827358" y="4263341"/>
              <a:ext cx="538450" cy="342140"/>
              <a:chOff x="3470763" y="5797197"/>
              <a:chExt cx="538450" cy="342140"/>
            </a:xfrm>
            <a:solidFill>
              <a:srgbClr val="C1C1C1"/>
            </a:solidFill>
          </p:grpSpPr>
          <p:sp>
            <p:nvSpPr>
              <p:cNvPr id="203" name="Freeform: Shape 202">
                <a:extLst>
                  <a:ext uri="{FF2B5EF4-FFF2-40B4-BE49-F238E27FC236}">
                    <a16:creationId xmlns:a16="http://schemas.microsoft.com/office/drawing/2014/main" id="{266D7903-5854-49BA-AABA-E26D9A6D89F3}"/>
                  </a:ext>
                </a:extLst>
              </p:cNvPr>
              <p:cNvSpPr/>
              <p:nvPr/>
            </p:nvSpPr>
            <p:spPr>
              <a:xfrm>
                <a:off x="3470763" y="5797197"/>
                <a:ext cx="538450" cy="342140"/>
              </a:xfrm>
              <a:custGeom>
                <a:avLst/>
                <a:gdLst>
                  <a:gd name="connsiteX0" fmla="*/ 537482 w 538450"/>
                  <a:gd name="connsiteY0" fmla="*/ 215026 h 342140"/>
                  <a:gd name="connsiteX1" fmla="*/ 410722 w 538450"/>
                  <a:gd name="connsiteY1" fmla="*/ 88266 h 342140"/>
                  <a:gd name="connsiteX2" fmla="*/ 391322 w 538450"/>
                  <a:gd name="connsiteY2" fmla="*/ 89772 h 342140"/>
                  <a:gd name="connsiteX3" fmla="*/ 270495 w 538450"/>
                  <a:gd name="connsiteY3" fmla="*/ 2472 h 342140"/>
                  <a:gd name="connsiteX4" fmla="*/ 143546 w 538450"/>
                  <a:gd name="connsiteY4" fmla="*/ 120756 h 342140"/>
                  <a:gd name="connsiteX5" fmla="*/ 115106 w 538450"/>
                  <a:gd name="connsiteY5" fmla="*/ 117178 h 342140"/>
                  <a:gd name="connsiteX6" fmla="*/ 2472 w 538450"/>
                  <a:gd name="connsiteY6" fmla="*/ 229811 h 342140"/>
                  <a:gd name="connsiteX7" fmla="*/ 97401 w 538450"/>
                  <a:gd name="connsiteY7" fmla="*/ 341032 h 342140"/>
                  <a:gd name="connsiteX8" fmla="*/ 103993 w 538450"/>
                  <a:gd name="connsiteY8" fmla="*/ 341880 h 342140"/>
                  <a:gd name="connsiteX9" fmla="*/ 411758 w 538450"/>
                  <a:gd name="connsiteY9" fmla="*/ 341691 h 342140"/>
                  <a:gd name="connsiteX10" fmla="*/ 537482 w 538450"/>
                  <a:gd name="connsiteY10" fmla="*/ 215026 h 342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450" h="342140">
                    <a:moveTo>
                      <a:pt x="537482" y="215026"/>
                    </a:moveTo>
                    <a:cubicBezTo>
                      <a:pt x="537482" y="145053"/>
                      <a:pt x="480788" y="88266"/>
                      <a:pt x="410722" y="88266"/>
                    </a:cubicBezTo>
                    <a:cubicBezTo>
                      <a:pt x="404130" y="88266"/>
                      <a:pt x="397631" y="88736"/>
                      <a:pt x="391322" y="89772"/>
                    </a:cubicBezTo>
                    <a:cubicBezTo>
                      <a:pt x="374653" y="39106"/>
                      <a:pt x="326812" y="2472"/>
                      <a:pt x="270495" y="2472"/>
                    </a:cubicBezTo>
                    <a:cubicBezTo>
                      <a:pt x="203254" y="2472"/>
                      <a:pt x="148161" y="54645"/>
                      <a:pt x="143546" y="120756"/>
                    </a:cubicBezTo>
                    <a:cubicBezTo>
                      <a:pt x="134506" y="118401"/>
                      <a:pt x="124900" y="117178"/>
                      <a:pt x="115106" y="117178"/>
                    </a:cubicBezTo>
                    <a:cubicBezTo>
                      <a:pt x="52950" y="117083"/>
                      <a:pt x="2472" y="167561"/>
                      <a:pt x="2472" y="229811"/>
                    </a:cubicBezTo>
                    <a:cubicBezTo>
                      <a:pt x="2472" y="285940"/>
                      <a:pt x="43627" y="332556"/>
                      <a:pt x="97401" y="341032"/>
                    </a:cubicBezTo>
                    <a:lnTo>
                      <a:pt x="103993" y="341880"/>
                    </a:lnTo>
                    <a:cubicBezTo>
                      <a:pt x="107666" y="342256"/>
                      <a:pt x="411758" y="341691"/>
                      <a:pt x="411758" y="341691"/>
                    </a:cubicBezTo>
                    <a:cubicBezTo>
                      <a:pt x="481354" y="341220"/>
                      <a:pt x="537482" y="284715"/>
                      <a:pt x="537482" y="215026"/>
                    </a:cubicBezTo>
                    <a:close/>
                  </a:path>
                </a:pathLst>
              </a:custGeom>
              <a:grpFill/>
              <a:ln w="55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05" name="Freeform: Shape 204">
                <a:extLst>
                  <a:ext uri="{FF2B5EF4-FFF2-40B4-BE49-F238E27FC236}">
                    <a16:creationId xmlns:a16="http://schemas.microsoft.com/office/drawing/2014/main" id="{83AF564A-F366-47DA-BD32-F99C3C0F80D1}"/>
                  </a:ext>
                </a:extLst>
              </p:cNvPr>
              <p:cNvSpPr/>
              <p:nvPr/>
            </p:nvSpPr>
            <p:spPr>
              <a:xfrm>
                <a:off x="3720231" y="5990177"/>
                <a:ext cx="39262" cy="39262"/>
              </a:xfrm>
              <a:custGeom>
                <a:avLst/>
                <a:gdLst>
                  <a:gd name="connsiteX0" fmla="*/ 20555 w 39261"/>
                  <a:gd name="connsiteY0" fmla="*/ 38636 h 39261"/>
                  <a:gd name="connsiteX1" fmla="*/ 38636 w 39261"/>
                  <a:gd name="connsiteY1" fmla="*/ 20554 h 39261"/>
                  <a:gd name="connsiteX2" fmla="*/ 20555 w 39261"/>
                  <a:gd name="connsiteY2" fmla="*/ 2472 h 39261"/>
                  <a:gd name="connsiteX3" fmla="*/ 2473 w 39261"/>
                  <a:gd name="connsiteY3" fmla="*/ 20554 h 39261"/>
                  <a:gd name="connsiteX4" fmla="*/ 20555 w 39261"/>
                  <a:gd name="connsiteY4" fmla="*/ 38636 h 39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61" h="39261">
                    <a:moveTo>
                      <a:pt x="20555" y="38636"/>
                    </a:moveTo>
                    <a:cubicBezTo>
                      <a:pt x="30537" y="38636"/>
                      <a:pt x="38636" y="30536"/>
                      <a:pt x="38636" y="20554"/>
                    </a:cubicBezTo>
                    <a:cubicBezTo>
                      <a:pt x="38636" y="10571"/>
                      <a:pt x="30537" y="2472"/>
                      <a:pt x="20555" y="2472"/>
                    </a:cubicBezTo>
                    <a:cubicBezTo>
                      <a:pt x="10572" y="2472"/>
                      <a:pt x="2473" y="10571"/>
                      <a:pt x="2473" y="20554"/>
                    </a:cubicBezTo>
                    <a:cubicBezTo>
                      <a:pt x="2378" y="30536"/>
                      <a:pt x="10572" y="38636"/>
                      <a:pt x="20555" y="38636"/>
                    </a:cubicBezTo>
                    <a:close/>
                  </a:path>
                </a:pathLst>
              </a:custGeom>
              <a:grpFill/>
              <a:ln w="55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207" name="Freeform: Shape 206">
              <a:extLst>
                <a:ext uri="{FF2B5EF4-FFF2-40B4-BE49-F238E27FC236}">
                  <a16:creationId xmlns:a16="http://schemas.microsoft.com/office/drawing/2014/main" id="{DA0AF671-1CFB-447B-B472-AAC075C3864C}"/>
                </a:ext>
              </a:extLst>
            </p:cNvPr>
            <p:cNvSpPr/>
            <p:nvPr/>
          </p:nvSpPr>
          <p:spPr>
            <a:xfrm>
              <a:off x="3997193" y="4383182"/>
              <a:ext cx="198570" cy="161991"/>
            </a:xfrm>
            <a:custGeom>
              <a:avLst/>
              <a:gdLst>
                <a:gd name="connsiteX0" fmla="*/ 254673 w 254990"/>
                <a:gd name="connsiteY0" fmla="*/ 35315 h 208018"/>
                <a:gd name="connsiteX1" fmla="*/ 220296 w 254990"/>
                <a:gd name="connsiteY1" fmla="*/ 882 h 208018"/>
                <a:gd name="connsiteX2" fmla="*/ 81208 w 254990"/>
                <a:gd name="connsiteY2" fmla="*/ 139970 h 208018"/>
                <a:gd name="connsiteX3" fmla="*/ 35315 w 254990"/>
                <a:gd name="connsiteY3" fmla="*/ 94022 h 208018"/>
                <a:gd name="connsiteX4" fmla="*/ 882 w 254990"/>
                <a:gd name="connsiteY4" fmla="*/ 128455 h 208018"/>
                <a:gd name="connsiteX5" fmla="*/ 81151 w 254990"/>
                <a:gd name="connsiteY5" fmla="*/ 208668 h 208018"/>
                <a:gd name="connsiteX6" fmla="*/ 81264 w 254990"/>
                <a:gd name="connsiteY6" fmla="*/ 208555 h 208018"/>
                <a:gd name="connsiteX7" fmla="*/ 81321 w 254990"/>
                <a:gd name="connsiteY7" fmla="*/ 208668 h 208018"/>
                <a:gd name="connsiteX8" fmla="*/ 254673 w 254990"/>
                <a:gd name="connsiteY8" fmla="*/ 35315 h 208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4990" h="208018">
                  <a:moveTo>
                    <a:pt x="254673" y="35315"/>
                  </a:moveTo>
                  <a:lnTo>
                    <a:pt x="220296" y="882"/>
                  </a:lnTo>
                  <a:lnTo>
                    <a:pt x="81208" y="139970"/>
                  </a:lnTo>
                  <a:lnTo>
                    <a:pt x="35315" y="94022"/>
                  </a:lnTo>
                  <a:lnTo>
                    <a:pt x="882" y="128455"/>
                  </a:lnTo>
                  <a:lnTo>
                    <a:pt x="81151" y="208668"/>
                  </a:lnTo>
                  <a:lnTo>
                    <a:pt x="81264" y="208555"/>
                  </a:lnTo>
                  <a:lnTo>
                    <a:pt x="81321" y="208668"/>
                  </a:lnTo>
                  <a:lnTo>
                    <a:pt x="254673" y="35315"/>
                  </a:lnTo>
                  <a:close/>
                </a:path>
              </a:pathLst>
            </a:custGeom>
            <a:solidFill>
              <a:schemeClr val="accent1"/>
            </a:solidFill>
            <a:ln w="333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208" name="scale 2">
            <a:extLst>
              <a:ext uri="{FF2B5EF4-FFF2-40B4-BE49-F238E27FC236}">
                <a16:creationId xmlns:a16="http://schemas.microsoft.com/office/drawing/2014/main" id="{B2612685-91D7-4572-B276-9DB09FC5EF9A}"/>
              </a:ext>
              <a:ext uri="{C183D7F6-B498-43B3-948B-1728B52AA6E4}">
                <adec:decorative xmlns:adec="http://schemas.microsoft.com/office/drawing/2017/decorative" val="1"/>
              </a:ext>
            </a:extLst>
          </p:cNvPr>
          <p:cNvGrpSpPr/>
          <p:nvPr/>
        </p:nvGrpSpPr>
        <p:grpSpPr>
          <a:xfrm>
            <a:off x="4748753" y="4486133"/>
            <a:ext cx="279509" cy="279509"/>
            <a:chOff x="1672233" y="4003357"/>
            <a:chExt cx="365760" cy="365760"/>
          </a:xfrm>
        </p:grpSpPr>
        <p:sp>
          <p:nvSpPr>
            <p:cNvPr id="209" name="Freeform 333">
              <a:extLst>
                <a:ext uri="{FF2B5EF4-FFF2-40B4-BE49-F238E27FC236}">
                  <a16:creationId xmlns:a16="http://schemas.microsoft.com/office/drawing/2014/main" id="{E573A860-4D1B-4538-9DD9-F387911A5F63}"/>
                </a:ext>
              </a:extLst>
            </p:cNvPr>
            <p:cNvSpPr>
              <a:spLocks/>
            </p:cNvSpPr>
            <p:nvPr/>
          </p:nvSpPr>
          <p:spPr bwMode="auto">
            <a:xfrm>
              <a:off x="1672233" y="4003357"/>
              <a:ext cx="365760" cy="365760"/>
            </a:xfrm>
            <a:custGeom>
              <a:avLst/>
              <a:gdLst>
                <a:gd name="T0" fmla="*/ 0 w 261"/>
                <a:gd name="T1" fmla="*/ 0 h 261"/>
                <a:gd name="T2" fmla="*/ 0 w 261"/>
                <a:gd name="T3" fmla="*/ 124 h 261"/>
                <a:gd name="T4" fmla="*/ 137 w 261"/>
                <a:gd name="T5" fmla="*/ 124 h 261"/>
                <a:gd name="T6" fmla="*/ 137 w 261"/>
                <a:gd name="T7" fmla="*/ 261 h 261"/>
                <a:gd name="T8" fmla="*/ 261 w 261"/>
                <a:gd name="T9" fmla="*/ 261 h 261"/>
                <a:gd name="T10" fmla="*/ 261 w 261"/>
                <a:gd name="T11" fmla="*/ 0 h 261"/>
                <a:gd name="T12" fmla="*/ 0 w 261"/>
                <a:gd name="T13" fmla="*/ 0 h 261"/>
              </a:gdLst>
              <a:ahLst/>
              <a:cxnLst>
                <a:cxn ang="0">
                  <a:pos x="T0" y="T1"/>
                </a:cxn>
                <a:cxn ang="0">
                  <a:pos x="T2" y="T3"/>
                </a:cxn>
                <a:cxn ang="0">
                  <a:pos x="T4" y="T5"/>
                </a:cxn>
                <a:cxn ang="0">
                  <a:pos x="T6" y="T7"/>
                </a:cxn>
                <a:cxn ang="0">
                  <a:pos x="T8" y="T9"/>
                </a:cxn>
                <a:cxn ang="0">
                  <a:pos x="T10" y="T11"/>
                </a:cxn>
                <a:cxn ang="0">
                  <a:pos x="T12" y="T13"/>
                </a:cxn>
              </a:cxnLst>
              <a:rect l="0" t="0" r="r" b="b"/>
              <a:pathLst>
                <a:path w="261" h="261">
                  <a:moveTo>
                    <a:pt x="0" y="0"/>
                  </a:moveTo>
                  <a:lnTo>
                    <a:pt x="0" y="124"/>
                  </a:lnTo>
                  <a:lnTo>
                    <a:pt x="137" y="124"/>
                  </a:lnTo>
                  <a:lnTo>
                    <a:pt x="137" y="261"/>
                  </a:lnTo>
                  <a:lnTo>
                    <a:pt x="261" y="261"/>
                  </a:lnTo>
                  <a:lnTo>
                    <a:pt x="261" y="0"/>
                  </a:lnTo>
                  <a:lnTo>
                    <a:pt x="0" y="0"/>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210" name="Rectangle 334">
              <a:extLst>
                <a:ext uri="{FF2B5EF4-FFF2-40B4-BE49-F238E27FC236}">
                  <a16:creationId xmlns:a16="http://schemas.microsoft.com/office/drawing/2014/main" id="{1B27EA08-0020-4A58-8E0D-81E5369F5470}"/>
                </a:ext>
              </a:extLst>
            </p:cNvPr>
            <p:cNvSpPr>
              <a:spLocks noChangeArrowheads="1"/>
            </p:cNvSpPr>
            <p:nvPr/>
          </p:nvSpPr>
          <p:spPr bwMode="auto">
            <a:xfrm>
              <a:off x="1672233" y="4196747"/>
              <a:ext cx="172370" cy="172370"/>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nvGrpSpPr>
          <p:cNvPr id="24" name="Group 23">
            <a:extLst>
              <a:ext uri="{FF2B5EF4-FFF2-40B4-BE49-F238E27FC236}">
                <a16:creationId xmlns:a16="http://schemas.microsoft.com/office/drawing/2014/main" id="{5F254E54-33BD-4569-87DC-6F79928DECC6}"/>
              </a:ext>
              <a:ext uri="{C183D7F6-B498-43B3-948B-1728B52AA6E4}">
                <adec:decorative xmlns:adec="http://schemas.microsoft.com/office/drawing/2017/decorative" val="1"/>
              </a:ext>
            </a:extLst>
          </p:cNvPr>
          <p:cNvGrpSpPr/>
          <p:nvPr/>
        </p:nvGrpSpPr>
        <p:grpSpPr>
          <a:xfrm>
            <a:off x="5576492" y="4473437"/>
            <a:ext cx="287624" cy="320546"/>
            <a:chOff x="-1045293" y="833273"/>
            <a:chExt cx="689610" cy="768544"/>
          </a:xfrm>
        </p:grpSpPr>
        <p:sp>
          <p:nvSpPr>
            <p:cNvPr id="214" name="Freeform: Shape 213">
              <a:extLst>
                <a:ext uri="{FF2B5EF4-FFF2-40B4-BE49-F238E27FC236}">
                  <a16:creationId xmlns:a16="http://schemas.microsoft.com/office/drawing/2014/main" id="{C1618FAE-4387-4126-9C2E-E167A4324EF9}"/>
                </a:ext>
              </a:extLst>
            </p:cNvPr>
            <p:cNvSpPr/>
            <p:nvPr/>
          </p:nvSpPr>
          <p:spPr>
            <a:xfrm>
              <a:off x="-1045293" y="833273"/>
              <a:ext cx="9525" cy="9525"/>
            </a:xfrm>
            <a:custGeom>
              <a:avLst/>
              <a:gdLst/>
              <a:ahLst/>
              <a:cxnLst/>
              <a:rect l="0" t="0" r="0" b="0"/>
              <a:pathLst>
                <a:path w="9525" h="9525"/>
              </a:pathLst>
            </a:custGeom>
            <a:solidFill>
              <a:srgbClr val="C2C2C2"/>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23" name="Freeform: Shape 222">
              <a:extLst>
                <a:ext uri="{FF2B5EF4-FFF2-40B4-BE49-F238E27FC236}">
                  <a16:creationId xmlns:a16="http://schemas.microsoft.com/office/drawing/2014/main" id="{88837663-7C23-483F-9245-8D4F45BCC49B}"/>
                </a:ext>
              </a:extLst>
            </p:cNvPr>
            <p:cNvSpPr/>
            <p:nvPr/>
          </p:nvSpPr>
          <p:spPr>
            <a:xfrm>
              <a:off x="-1045293" y="833273"/>
              <a:ext cx="9525" cy="9525"/>
            </a:xfrm>
            <a:custGeom>
              <a:avLst/>
              <a:gdLst/>
              <a:ahLst/>
              <a:cxnLst/>
              <a:rect l="0" t="0" r="0" b="0"/>
              <a:pathLst>
                <a:path w="9525" h="9525"/>
              </a:pathLst>
            </a:custGeom>
            <a:solidFill>
              <a:srgbClr val="2F76BC"/>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24" name="Freeform: Shape 223">
              <a:extLst>
                <a:ext uri="{FF2B5EF4-FFF2-40B4-BE49-F238E27FC236}">
                  <a16:creationId xmlns:a16="http://schemas.microsoft.com/office/drawing/2014/main" id="{922B96A2-1676-4484-9448-963D29C315CC}"/>
                </a:ext>
              </a:extLst>
            </p:cNvPr>
            <p:cNvSpPr/>
            <p:nvPr/>
          </p:nvSpPr>
          <p:spPr>
            <a:xfrm>
              <a:off x="-849202" y="1420842"/>
              <a:ext cx="133350" cy="180975"/>
            </a:xfrm>
            <a:custGeom>
              <a:avLst/>
              <a:gdLst/>
              <a:ahLst/>
              <a:cxnLst/>
              <a:rect l="0" t="0" r="0" b="0"/>
              <a:pathLst>
                <a:path w="133350" h="180975">
                  <a:moveTo>
                    <a:pt x="106328" y="180623"/>
                  </a:moveTo>
                  <a:cubicBezTo>
                    <a:pt x="93945" y="180623"/>
                    <a:pt x="83468" y="170145"/>
                    <a:pt x="83468" y="157763"/>
                  </a:cubicBezTo>
                  <a:lnTo>
                    <a:pt x="83468" y="71085"/>
                  </a:lnTo>
                  <a:lnTo>
                    <a:pt x="22508" y="51083"/>
                  </a:lnTo>
                  <a:cubicBezTo>
                    <a:pt x="11078" y="47273"/>
                    <a:pt x="4410" y="34890"/>
                    <a:pt x="8220" y="22508"/>
                  </a:cubicBezTo>
                  <a:cubicBezTo>
                    <a:pt x="12030" y="11078"/>
                    <a:pt x="24413" y="4410"/>
                    <a:pt x="36795" y="8220"/>
                  </a:cubicBezTo>
                  <a:lnTo>
                    <a:pt x="112995" y="32985"/>
                  </a:lnTo>
                  <a:cubicBezTo>
                    <a:pt x="122520" y="35843"/>
                    <a:pt x="128235" y="44415"/>
                    <a:pt x="128235" y="53940"/>
                  </a:cubicBezTo>
                  <a:lnTo>
                    <a:pt x="128235" y="156810"/>
                  </a:lnTo>
                  <a:cubicBezTo>
                    <a:pt x="128235" y="170145"/>
                    <a:pt x="118710" y="180623"/>
                    <a:pt x="106328" y="180623"/>
                  </a:cubicBezTo>
                  <a:close/>
                </a:path>
              </a:pathLst>
            </a:custGeom>
            <a:solidFill>
              <a:srgbClr val="0078D4"/>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25" name="Freeform: Shape 224">
              <a:extLst>
                <a:ext uri="{FF2B5EF4-FFF2-40B4-BE49-F238E27FC236}">
                  <a16:creationId xmlns:a16="http://schemas.microsoft.com/office/drawing/2014/main" id="{05D77526-D0C1-4E06-B6E2-AE9B03AA15C0}"/>
                </a:ext>
              </a:extLst>
            </p:cNvPr>
            <p:cNvSpPr/>
            <p:nvPr/>
          </p:nvSpPr>
          <p:spPr>
            <a:xfrm>
              <a:off x="-1041483" y="1169506"/>
              <a:ext cx="476250" cy="409575"/>
            </a:xfrm>
            <a:custGeom>
              <a:avLst/>
              <a:gdLst/>
              <a:ahLst/>
              <a:cxnLst/>
              <a:rect l="0" t="0" r="0" b="0"/>
              <a:pathLst>
                <a:path w="476250" h="409575">
                  <a:moveTo>
                    <a:pt x="384334" y="408146"/>
                  </a:moveTo>
                  <a:cubicBezTo>
                    <a:pt x="371951" y="408146"/>
                    <a:pt x="361474" y="397669"/>
                    <a:pt x="361474" y="385286"/>
                  </a:cubicBezTo>
                  <a:lnTo>
                    <a:pt x="361474" y="320516"/>
                  </a:lnTo>
                  <a:cubicBezTo>
                    <a:pt x="361474" y="312896"/>
                    <a:pt x="365284" y="305276"/>
                    <a:pt x="371951" y="301466"/>
                  </a:cubicBezTo>
                  <a:lnTo>
                    <a:pt x="393859" y="288131"/>
                  </a:lnTo>
                  <a:lnTo>
                    <a:pt x="235744" y="237649"/>
                  </a:lnTo>
                  <a:cubicBezTo>
                    <a:pt x="217646" y="231934"/>
                    <a:pt x="206216" y="215741"/>
                    <a:pt x="206216" y="196691"/>
                  </a:cubicBezTo>
                  <a:lnTo>
                    <a:pt x="206216" y="85249"/>
                  </a:lnTo>
                  <a:cubicBezTo>
                    <a:pt x="206216" y="66199"/>
                    <a:pt x="190976" y="50959"/>
                    <a:pt x="171926" y="50959"/>
                  </a:cubicBezTo>
                  <a:lnTo>
                    <a:pt x="70961" y="50959"/>
                  </a:lnTo>
                  <a:cubicBezTo>
                    <a:pt x="60484" y="50959"/>
                    <a:pt x="51911" y="59531"/>
                    <a:pt x="51911" y="70009"/>
                  </a:cubicBezTo>
                  <a:lnTo>
                    <a:pt x="51911" y="113824"/>
                  </a:lnTo>
                  <a:cubicBezTo>
                    <a:pt x="51911" y="124301"/>
                    <a:pt x="60484" y="132874"/>
                    <a:pt x="70961" y="132874"/>
                  </a:cubicBezTo>
                  <a:lnTo>
                    <a:pt x="100489" y="132874"/>
                  </a:lnTo>
                  <a:cubicBezTo>
                    <a:pt x="112871" y="132874"/>
                    <a:pt x="123349" y="143351"/>
                    <a:pt x="123349" y="155734"/>
                  </a:cubicBezTo>
                  <a:cubicBezTo>
                    <a:pt x="123349" y="168116"/>
                    <a:pt x="112871" y="178594"/>
                    <a:pt x="100489" y="178594"/>
                  </a:cubicBezTo>
                  <a:lnTo>
                    <a:pt x="70961" y="178594"/>
                  </a:lnTo>
                  <a:cubicBezTo>
                    <a:pt x="35719" y="178594"/>
                    <a:pt x="7144" y="150019"/>
                    <a:pt x="7144" y="114776"/>
                  </a:cubicBezTo>
                  <a:lnTo>
                    <a:pt x="7144" y="70961"/>
                  </a:lnTo>
                  <a:cubicBezTo>
                    <a:pt x="7144" y="35719"/>
                    <a:pt x="35719" y="7144"/>
                    <a:pt x="70961" y="7144"/>
                  </a:cubicBezTo>
                  <a:lnTo>
                    <a:pt x="171926" y="7144"/>
                  </a:lnTo>
                  <a:cubicBezTo>
                    <a:pt x="215741" y="7144"/>
                    <a:pt x="250984" y="42386"/>
                    <a:pt x="250984" y="86201"/>
                  </a:cubicBezTo>
                  <a:lnTo>
                    <a:pt x="250984" y="194786"/>
                  </a:lnTo>
                  <a:lnTo>
                    <a:pt x="453866" y="259556"/>
                  </a:lnTo>
                  <a:cubicBezTo>
                    <a:pt x="462439" y="262414"/>
                    <a:pt x="468154" y="269081"/>
                    <a:pt x="469106" y="278606"/>
                  </a:cubicBezTo>
                  <a:cubicBezTo>
                    <a:pt x="470059" y="287179"/>
                    <a:pt x="466249" y="295751"/>
                    <a:pt x="458629" y="300514"/>
                  </a:cubicBezTo>
                  <a:lnTo>
                    <a:pt x="405289" y="332899"/>
                  </a:lnTo>
                  <a:lnTo>
                    <a:pt x="405289" y="385286"/>
                  </a:lnTo>
                  <a:cubicBezTo>
                    <a:pt x="406241" y="397669"/>
                    <a:pt x="396716" y="408146"/>
                    <a:pt x="384334" y="408146"/>
                  </a:cubicBezTo>
                  <a:close/>
                </a:path>
              </a:pathLst>
            </a:custGeom>
            <a:solidFill>
              <a:srgbClr val="0078D4"/>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26" name="Freeform: Shape 225">
              <a:extLst>
                <a:ext uri="{FF2B5EF4-FFF2-40B4-BE49-F238E27FC236}">
                  <a16:creationId xmlns:a16="http://schemas.microsoft.com/office/drawing/2014/main" id="{A6B02611-19FC-4677-8A1D-EE9885F4596A}"/>
                </a:ext>
              </a:extLst>
            </p:cNvPr>
            <p:cNvSpPr/>
            <p:nvPr/>
          </p:nvSpPr>
          <p:spPr>
            <a:xfrm>
              <a:off x="-998620" y="1236181"/>
              <a:ext cx="152400" cy="180975"/>
            </a:xfrm>
            <a:custGeom>
              <a:avLst/>
              <a:gdLst/>
              <a:ahLst/>
              <a:cxnLst/>
              <a:rect l="0" t="0" r="0" b="0"/>
              <a:pathLst>
                <a:path w="152400" h="180975">
                  <a:moveTo>
                    <a:pt x="113824" y="173831"/>
                  </a:moveTo>
                  <a:lnTo>
                    <a:pt x="30004" y="173831"/>
                  </a:lnTo>
                  <a:cubicBezTo>
                    <a:pt x="17621" y="173831"/>
                    <a:pt x="7144" y="163354"/>
                    <a:pt x="7144" y="150971"/>
                  </a:cubicBezTo>
                  <a:cubicBezTo>
                    <a:pt x="7144" y="138589"/>
                    <a:pt x="17621" y="128111"/>
                    <a:pt x="30004" y="128111"/>
                  </a:cubicBezTo>
                  <a:lnTo>
                    <a:pt x="102394" y="128111"/>
                  </a:lnTo>
                  <a:lnTo>
                    <a:pt x="102394" y="52864"/>
                  </a:lnTo>
                  <a:lnTo>
                    <a:pt x="49054" y="52864"/>
                  </a:lnTo>
                  <a:cubicBezTo>
                    <a:pt x="36671" y="52864"/>
                    <a:pt x="26194" y="42386"/>
                    <a:pt x="26194" y="30004"/>
                  </a:cubicBezTo>
                  <a:cubicBezTo>
                    <a:pt x="26194" y="17621"/>
                    <a:pt x="36671" y="7144"/>
                    <a:pt x="49054" y="7144"/>
                  </a:cubicBezTo>
                  <a:lnTo>
                    <a:pt x="113824" y="7144"/>
                  </a:lnTo>
                  <a:cubicBezTo>
                    <a:pt x="131921" y="7144"/>
                    <a:pt x="146209" y="21431"/>
                    <a:pt x="146209" y="39529"/>
                  </a:cubicBezTo>
                  <a:lnTo>
                    <a:pt x="146209" y="139541"/>
                  </a:lnTo>
                  <a:cubicBezTo>
                    <a:pt x="146209" y="159544"/>
                    <a:pt x="131921" y="173831"/>
                    <a:pt x="113824" y="173831"/>
                  </a:cubicBezTo>
                  <a:close/>
                  <a:moveTo>
                    <a:pt x="113824" y="52864"/>
                  </a:moveTo>
                  <a:lnTo>
                    <a:pt x="113824" y="52864"/>
                  </a:lnTo>
                  <a:lnTo>
                    <a:pt x="113824" y="52864"/>
                  </a:lnTo>
                  <a:close/>
                </a:path>
              </a:pathLst>
            </a:custGeom>
            <a:solidFill>
              <a:srgbClr val="0078D4"/>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27" name="Freeform: Shape 226">
              <a:extLst>
                <a:ext uri="{FF2B5EF4-FFF2-40B4-BE49-F238E27FC236}">
                  <a16:creationId xmlns:a16="http://schemas.microsoft.com/office/drawing/2014/main" id="{42B427AF-BF4E-4065-A3EE-D3442F762163}"/>
                </a:ext>
              </a:extLst>
            </p:cNvPr>
            <p:cNvSpPr/>
            <p:nvPr/>
          </p:nvSpPr>
          <p:spPr>
            <a:xfrm>
              <a:off x="-549040" y="1237133"/>
              <a:ext cx="152400" cy="171450"/>
            </a:xfrm>
            <a:custGeom>
              <a:avLst/>
              <a:gdLst/>
              <a:ahLst/>
              <a:cxnLst/>
              <a:rect l="0" t="0" r="0" b="0"/>
              <a:pathLst>
                <a:path w="152400" h="171450">
                  <a:moveTo>
                    <a:pt x="124301" y="172879"/>
                  </a:moveTo>
                  <a:lnTo>
                    <a:pt x="39529" y="172879"/>
                  </a:lnTo>
                  <a:cubicBezTo>
                    <a:pt x="21431" y="172879"/>
                    <a:pt x="7144" y="158591"/>
                    <a:pt x="7144" y="140494"/>
                  </a:cubicBezTo>
                  <a:lnTo>
                    <a:pt x="7144" y="39529"/>
                  </a:lnTo>
                  <a:cubicBezTo>
                    <a:pt x="7144" y="21431"/>
                    <a:pt x="21431" y="7144"/>
                    <a:pt x="39529" y="7144"/>
                  </a:cubicBezTo>
                  <a:lnTo>
                    <a:pt x="104299" y="7144"/>
                  </a:lnTo>
                  <a:cubicBezTo>
                    <a:pt x="116681" y="7144"/>
                    <a:pt x="127159" y="17621"/>
                    <a:pt x="127159" y="30004"/>
                  </a:cubicBezTo>
                  <a:cubicBezTo>
                    <a:pt x="127159" y="42386"/>
                    <a:pt x="116681" y="52864"/>
                    <a:pt x="104299" y="52864"/>
                  </a:cubicBezTo>
                  <a:lnTo>
                    <a:pt x="51911" y="52864"/>
                  </a:lnTo>
                  <a:lnTo>
                    <a:pt x="51911" y="128111"/>
                  </a:lnTo>
                  <a:lnTo>
                    <a:pt x="124301" y="128111"/>
                  </a:lnTo>
                  <a:cubicBezTo>
                    <a:pt x="136684" y="128111"/>
                    <a:pt x="147161" y="138589"/>
                    <a:pt x="147161" y="150971"/>
                  </a:cubicBezTo>
                  <a:cubicBezTo>
                    <a:pt x="147161" y="163354"/>
                    <a:pt x="136684" y="172879"/>
                    <a:pt x="124301" y="172879"/>
                  </a:cubicBezTo>
                  <a:close/>
                </a:path>
              </a:pathLst>
            </a:custGeom>
            <a:solidFill>
              <a:srgbClr val="C1C1C1"/>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28" name="Freeform: Shape 227">
              <a:extLst>
                <a:ext uri="{FF2B5EF4-FFF2-40B4-BE49-F238E27FC236}">
                  <a16:creationId xmlns:a16="http://schemas.microsoft.com/office/drawing/2014/main" id="{3BD20E4E-11B5-43C2-A022-360A1BA2BE88}"/>
                </a:ext>
              </a:extLst>
            </p:cNvPr>
            <p:cNvSpPr/>
            <p:nvPr/>
          </p:nvSpPr>
          <p:spPr>
            <a:xfrm>
              <a:off x="-765258" y="833273"/>
              <a:ext cx="409575" cy="571500"/>
            </a:xfrm>
            <a:custGeom>
              <a:avLst/>
              <a:gdLst/>
              <a:ahLst/>
              <a:cxnLst/>
              <a:rect l="0" t="0" r="0" b="0"/>
              <a:pathLst>
                <a:path w="409575" h="571500">
                  <a:moveTo>
                    <a:pt x="183356" y="571976"/>
                  </a:moveTo>
                  <a:cubicBezTo>
                    <a:pt x="181451" y="571976"/>
                    <a:pt x="178594" y="571976"/>
                    <a:pt x="176689" y="571024"/>
                  </a:cubicBezTo>
                  <a:lnTo>
                    <a:pt x="22384" y="520541"/>
                  </a:lnTo>
                  <a:cubicBezTo>
                    <a:pt x="12859" y="517684"/>
                    <a:pt x="7144" y="509111"/>
                    <a:pt x="7144" y="499586"/>
                  </a:cubicBezTo>
                  <a:lnTo>
                    <a:pt x="7144" y="30004"/>
                  </a:lnTo>
                  <a:cubicBezTo>
                    <a:pt x="7144" y="17621"/>
                    <a:pt x="17621" y="7144"/>
                    <a:pt x="30004" y="7144"/>
                  </a:cubicBezTo>
                  <a:cubicBezTo>
                    <a:pt x="42386" y="7144"/>
                    <a:pt x="52864" y="17621"/>
                    <a:pt x="52864" y="30004"/>
                  </a:cubicBezTo>
                  <a:lnTo>
                    <a:pt x="52864" y="483394"/>
                  </a:lnTo>
                  <a:lnTo>
                    <a:pt x="162401" y="519589"/>
                  </a:lnTo>
                  <a:lnTo>
                    <a:pt x="162401" y="421481"/>
                  </a:lnTo>
                  <a:cubicBezTo>
                    <a:pt x="162401" y="377666"/>
                    <a:pt x="197644" y="342424"/>
                    <a:pt x="241459" y="342424"/>
                  </a:cubicBezTo>
                  <a:lnTo>
                    <a:pt x="342424" y="342424"/>
                  </a:lnTo>
                  <a:cubicBezTo>
                    <a:pt x="377666" y="342424"/>
                    <a:pt x="406241" y="370999"/>
                    <a:pt x="406241" y="406241"/>
                  </a:cubicBezTo>
                  <a:lnTo>
                    <a:pt x="406241" y="450056"/>
                  </a:lnTo>
                  <a:cubicBezTo>
                    <a:pt x="406241" y="485299"/>
                    <a:pt x="377666" y="513874"/>
                    <a:pt x="342424" y="513874"/>
                  </a:cubicBezTo>
                  <a:lnTo>
                    <a:pt x="312896" y="513874"/>
                  </a:lnTo>
                  <a:cubicBezTo>
                    <a:pt x="300514" y="513874"/>
                    <a:pt x="290036" y="503396"/>
                    <a:pt x="290036" y="491014"/>
                  </a:cubicBezTo>
                  <a:cubicBezTo>
                    <a:pt x="290036" y="478631"/>
                    <a:pt x="300514" y="468154"/>
                    <a:pt x="312896" y="468154"/>
                  </a:cubicBezTo>
                  <a:lnTo>
                    <a:pt x="342424" y="468154"/>
                  </a:lnTo>
                  <a:cubicBezTo>
                    <a:pt x="352901" y="468154"/>
                    <a:pt x="361474" y="459581"/>
                    <a:pt x="361474" y="449104"/>
                  </a:cubicBezTo>
                  <a:lnTo>
                    <a:pt x="361474" y="405289"/>
                  </a:lnTo>
                  <a:cubicBezTo>
                    <a:pt x="361474" y="394811"/>
                    <a:pt x="352901" y="386239"/>
                    <a:pt x="342424" y="386239"/>
                  </a:cubicBezTo>
                  <a:lnTo>
                    <a:pt x="240506" y="386239"/>
                  </a:lnTo>
                  <a:cubicBezTo>
                    <a:pt x="221456" y="386239"/>
                    <a:pt x="206216" y="401479"/>
                    <a:pt x="206216" y="420529"/>
                  </a:cubicBezTo>
                  <a:lnTo>
                    <a:pt x="206216" y="550069"/>
                  </a:lnTo>
                  <a:cubicBezTo>
                    <a:pt x="206216" y="557689"/>
                    <a:pt x="202406" y="564356"/>
                    <a:pt x="196691" y="568166"/>
                  </a:cubicBezTo>
                  <a:cubicBezTo>
                    <a:pt x="192881" y="571024"/>
                    <a:pt x="188119" y="571976"/>
                    <a:pt x="183356" y="571976"/>
                  </a:cubicBezTo>
                  <a:close/>
                </a:path>
              </a:pathLst>
            </a:custGeom>
            <a:solidFill>
              <a:srgbClr val="C1C1C1"/>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29" name="Freeform: Shape 228">
              <a:extLst>
                <a:ext uri="{FF2B5EF4-FFF2-40B4-BE49-F238E27FC236}">
                  <a16:creationId xmlns:a16="http://schemas.microsoft.com/office/drawing/2014/main" id="{391CA1D9-184D-42BD-8D88-EDEB19825CA1}"/>
                </a:ext>
              </a:extLst>
            </p:cNvPr>
            <p:cNvSpPr/>
            <p:nvPr/>
          </p:nvSpPr>
          <p:spPr>
            <a:xfrm>
              <a:off x="-689058" y="833822"/>
              <a:ext cx="57150" cy="476250"/>
            </a:xfrm>
            <a:custGeom>
              <a:avLst/>
              <a:gdLst/>
              <a:ahLst/>
              <a:cxnLst/>
              <a:rect l="0" t="0" r="0" b="0"/>
              <a:pathLst>
                <a:path w="57150" h="476250">
                  <a:moveTo>
                    <a:pt x="30004" y="475774"/>
                  </a:moveTo>
                  <a:cubicBezTo>
                    <a:pt x="17621" y="475774"/>
                    <a:pt x="7144" y="465296"/>
                    <a:pt x="7144" y="452914"/>
                  </a:cubicBezTo>
                  <a:lnTo>
                    <a:pt x="7144" y="30004"/>
                  </a:lnTo>
                  <a:cubicBezTo>
                    <a:pt x="7144" y="17621"/>
                    <a:pt x="17621" y="7144"/>
                    <a:pt x="30004" y="7144"/>
                  </a:cubicBezTo>
                  <a:cubicBezTo>
                    <a:pt x="42386" y="7144"/>
                    <a:pt x="52864" y="17621"/>
                    <a:pt x="52864" y="30004"/>
                  </a:cubicBezTo>
                  <a:lnTo>
                    <a:pt x="52864" y="453866"/>
                  </a:lnTo>
                  <a:cubicBezTo>
                    <a:pt x="52864" y="465296"/>
                    <a:pt x="42386" y="475774"/>
                    <a:pt x="30004" y="475774"/>
                  </a:cubicBezTo>
                  <a:close/>
                </a:path>
              </a:pathLst>
            </a:custGeom>
            <a:solidFill>
              <a:srgbClr val="C1C1C1"/>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30" name="Freeform: Shape 229">
              <a:extLst>
                <a:ext uri="{FF2B5EF4-FFF2-40B4-BE49-F238E27FC236}">
                  <a16:creationId xmlns:a16="http://schemas.microsoft.com/office/drawing/2014/main" id="{A37BD7AB-47A2-45C9-8C48-211B734723EF}"/>
                </a:ext>
              </a:extLst>
            </p:cNvPr>
            <p:cNvSpPr/>
            <p:nvPr/>
          </p:nvSpPr>
          <p:spPr>
            <a:xfrm>
              <a:off x="-1045293" y="846641"/>
              <a:ext cx="257175" cy="314325"/>
            </a:xfrm>
            <a:custGeom>
              <a:avLst/>
              <a:gdLst/>
              <a:ahLst/>
              <a:cxnLst/>
              <a:rect l="0" t="0" r="0" b="0"/>
              <a:pathLst>
                <a:path w="257175" h="314325">
                  <a:moveTo>
                    <a:pt x="232886" y="310006"/>
                  </a:moveTo>
                  <a:lnTo>
                    <a:pt x="56674" y="310006"/>
                  </a:lnTo>
                  <a:cubicBezTo>
                    <a:pt x="29051" y="310006"/>
                    <a:pt x="7144" y="288099"/>
                    <a:pt x="7144" y="260476"/>
                  </a:cubicBezTo>
                  <a:lnTo>
                    <a:pt x="7144" y="244284"/>
                  </a:lnTo>
                  <a:cubicBezTo>
                    <a:pt x="7144" y="217614"/>
                    <a:pt x="29051" y="194754"/>
                    <a:pt x="56674" y="194754"/>
                  </a:cubicBezTo>
                  <a:lnTo>
                    <a:pt x="207169" y="194754"/>
                  </a:lnTo>
                  <a:cubicBezTo>
                    <a:pt x="209074" y="194754"/>
                    <a:pt x="210979" y="192849"/>
                    <a:pt x="210979" y="190944"/>
                  </a:cubicBezTo>
                  <a:lnTo>
                    <a:pt x="210979" y="60451"/>
                  </a:lnTo>
                  <a:cubicBezTo>
                    <a:pt x="169069" y="76644"/>
                    <a:pt x="130016" y="99504"/>
                    <a:pt x="96679" y="129031"/>
                  </a:cubicBezTo>
                  <a:lnTo>
                    <a:pt x="170974" y="129031"/>
                  </a:lnTo>
                  <a:cubicBezTo>
                    <a:pt x="183356" y="129031"/>
                    <a:pt x="193834" y="139509"/>
                    <a:pt x="193834" y="151891"/>
                  </a:cubicBezTo>
                  <a:cubicBezTo>
                    <a:pt x="193834" y="164274"/>
                    <a:pt x="183356" y="174751"/>
                    <a:pt x="170974" y="174751"/>
                  </a:cubicBezTo>
                  <a:lnTo>
                    <a:pt x="86201" y="174751"/>
                  </a:lnTo>
                  <a:cubicBezTo>
                    <a:pt x="69056" y="174751"/>
                    <a:pt x="53816" y="164274"/>
                    <a:pt x="48101" y="149034"/>
                  </a:cubicBezTo>
                  <a:cubicBezTo>
                    <a:pt x="41434" y="132841"/>
                    <a:pt x="46196" y="115696"/>
                    <a:pt x="58579" y="104266"/>
                  </a:cubicBezTo>
                  <a:cubicBezTo>
                    <a:pt x="104299" y="61404"/>
                    <a:pt x="160496" y="29971"/>
                    <a:pt x="220504" y="10921"/>
                  </a:cubicBezTo>
                  <a:lnTo>
                    <a:pt x="226219" y="8064"/>
                  </a:lnTo>
                  <a:cubicBezTo>
                    <a:pt x="232886" y="6159"/>
                    <a:pt x="240506" y="7111"/>
                    <a:pt x="246221" y="11874"/>
                  </a:cubicBezTo>
                  <a:cubicBezTo>
                    <a:pt x="251936" y="15684"/>
                    <a:pt x="255746" y="22351"/>
                    <a:pt x="255746" y="29971"/>
                  </a:cubicBezTo>
                  <a:lnTo>
                    <a:pt x="255746" y="192849"/>
                  </a:lnTo>
                  <a:cubicBezTo>
                    <a:pt x="255746" y="219519"/>
                    <a:pt x="233839" y="241426"/>
                    <a:pt x="207169" y="241426"/>
                  </a:cubicBezTo>
                  <a:lnTo>
                    <a:pt x="56674" y="241426"/>
                  </a:lnTo>
                  <a:cubicBezTo>
                    <a:pt x="54769" y="241426"/>
                    <a:pt x="52864" y="243331"/>
                    <a:pt x="52864" y="245236"/>
                  </a:cubicBezTo>
                  <a:lnTo>
                    <a:pt x="52864" y="260476"/>
                  </a:lnTo>
                  <a:cubicBezTo>
                    <a:pt x="52864" y="262381"/>
                    <a:pt x="54769" y="264286"/>
                    <a:pt x="56674" y="264286"/>
                  </a:cubicBezTo>
                  <a:lnTo>
                    <a:pt x="233839" y="264286"/>
                  </a:lnTo>
                  <a:cubicBezTo>
                    <a:pt x="246221" y="264286"/>
                    <a:pt x="256699" y="274764"/>
                    <a:pt x="256699" y="287146"/>
                  </a:cubicBezTo>
                  <a:cubicBezTo>
                    <a:pt x="256699" y="299529"/>
                    <a:pt x="245269" y="310006"/>
                    <a:pt x="232886" y="310006"/>
                  </a:cubicBezTo>
                  <a:close/>
                </a:path>
              </a:pathLst>
            </a:custGeom>
            <a:solidFill>
              <a:srgbClr val="0078D4"/>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31" name="Freeform: Shape 230">
              <a:extLst>
                <a:ext uri="{FF2B5EF4-FFF2-40B4-BE49-F238E27FC236}">
                  <a16:creationId xmlns:a16="http://schemas.microsoft.com/office/drawing/2014/main" id="{ECAA34A9-0E81-4DD0-84A6-AF1990B9B947}"/>
                </a:ext>
              </a:extLst>
            </p:cNvPr>
            <p:cNvSpPr/>
            <p:nvPr/>
          </p:nvSpPr>
          <p:spPr>
            <a:xfrm>
              <a:off x="-615715" y="846410"/>
              <a:ext cx="257175" cy="314325"/>
            </a:xfrm>
            <a:custGeom>
              <a:avLst/>
              <a:gdLst/>
              <a:ahLst/>
              <a:cxnLst/>
              <a:rect l="0" t="0" r="0" b="0"/>
              <a:pathLst>
                <a:path w="257175" h="314325">
                  <a:moveTo>
                    <a:pt x="207169" y="310786"/>
                  </a:moveTo>
                  <a:lnTo>
                    <a:pt x="30004" y="310786"/>
                  </a:lnTo>
                  <a:cubicBezTo>
                    <a:pt x="17621" y="310786"/>
                    <a:pt x="7144" y="300309"/>
                    <a:pt x="7144" y="287926"/>
                  </a:cubicBezTo>
                  <a:cubicBezTo>
                    <a:pt x="7144" y="275544"/>
                    <a:pt x="17621" y="265066"/>
                    <a:pt x="30004" y="265066"/>
                  </a:cubicBezTo>
                  <a:lnTo>
                    <a:pt x="207169" y="265066"/>
                  </a:lnTo>
                  <a:cubicBezTo>
                    <a:pt x="209074" y="265066"/>
                    <a:pt x="210979" y="263161"/>
                    <a:pt x="210979" y="261256"/>
                  </a:cubicBezTo>
                  <a:lnTo>
                    <a:pt x="210979" y="245064"/>
                  </a:lnTo>
                  <a:cubicBezTo>
                    <a:pt x="210979" y="243159"/>
                    <a:pt x="209074" y="241254"/>
                    <a:pt x="207169" y="241254"/>
                  </a:cubicBezTo>
                  <a:lnTo>
                    <a:pt x="56674" y="241254"/>
                  </a:lnTo>
                  <a:cubicBezTo>
                    <a:pt x="30004" y="241254"/>
                    <a:pt x="8096" y="219346"/>
                    <a:pt x="8096" y="192676"/>
                  </a:cubicBezTo>
                  <a:lnTo>
                    <a:pt x="8096" y="29799"/>
                  </a:lnTo>
                  <a:cubicBezTo>
                    <a:pt x="8096" y="23131"/>
                    <a:pt x="11906" y="15511"/>
                    <a:pt x="17621" y="11701"/>
                  </a:cubicBezTo>
                  <a:cubicBezTo>
                    <a:pt x="23336" y="7891"/>
                    <a:pt x="30956" y="5986"/>
                    <a:pt x="37624" y="7891"/>
                  </a:cubicBezTo>
                  <a:lnTo>
                    <a:pt x="44291" y="9796"/>
                  </a:lnTo>
                  <a:cubicBezTo>
                    <a:pt x="104299" y="27894"/>
                    <a:pt x="160496" y="60279"/>
                    <a:pt x="206216" y="103141"/>
                  </a:cubicBezTo>
                  <a:cubicBezTo>
                    <a:pt x="218599" y="114571"/>
                    <a:pt x="222409" y="132669"/>
                    <a:pt x="216694" y="147909"/>
                  </a:cubicBezTo>
                  <a:cubicBezTo>
                    <a:pt x="210026" y="164101"/>
                    <a:pt x="195739" y="173626"/>
                    <a:pt x="178594" y="173626"/>
                  </a:cubicBezTo>
                  <a:lnTo>
                    <a:pt x="93821" y="173626"/>
                  </a:lnTo>
                  <a:cubicBezTo>
                    <a:pt x="81439" y="173626"/>
                    <a:pt x="70961" y="163149"/>
                    <a:pt x="70961" y="150766"/>
                  </a:cubicBezTo>
                  <a:cubicBezTo>
                    <a:pt x="70961" y="138384"/>
                    <a:pt x="81439" y="127906"/>
                    <a:pt x="93821" y="127906"/>
                  </a:cubicBezTo>
                  <a:lnTo>
                    <a:pt x="168116" y="127906"/>
                  </a:lnTo>
                  <a:cubicBezTo>
                    <a:pt x="134779" y="98379"/>
                    <a:pt x="95726" y="74566"/>
                    <a:pt x="53816" y="59326"/>
                  </a:cubicBezTo>
                  <a:lnTo>
                    <a:pt x="53816" y="190771"/>
                  </a:lnTo>
                  <a:cubicBezTo>
                    <a:pt x="53816" y="192676"/>
                    <a:pt x="55721" y="194581"/>
                    <a:pt x="57626" y="194581"/>
                  </a:cubicBezTo>
                  <a:lnTo>
                    <a:pt x="208121" y="194581"/>
                  </a:lnTo>
                  <a:cubicBezTo>
                    <a:pt x="234791" y="194581"/>
                    <a:pt x="257651" y="216489"/>
                    <a:pt x="257651" y="244111"/>
                  </a:cubicBezTo>
                  <a:lnTo>
                    <a:pt x="257651" y="261256"/>
                  </a:lnTo>
                  <a:cubicBezTo>
                    <a:pt x="255746" y="288879"/>
                    <a:pt x="233839" y="310786"/>
                    <a:pt x="207169" y="310786"/>
                  </a:cubicBezTo>
                  <a:close/>
                </a:path>
              </a:pathLst>
            </a:custGeom>
            <a:solidFill>
              <a:srgbClr val="C1C1C1"/>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380" name="Group 379">
            <a:extLst>
              <a:ext uri="{FF2B5EF4-FFF2-40B4-BE49-F238E27FC236}">
                <a16:creationId xmlns:a16="http://schemas.microsoft.com/office/drawing/2014/main" id="{23CDEF44-3A34-4D3C-8E42-7035CA565E63}"/>
              </a:ext>
              <a:ext uri="{C183D7F6-B498-43B3-948B-1728B52AA6E4}">
                <adec:decorative xmlns:adec="http://schemas.microsoft.com/office/drawing/2017/decorative" val="1"/>
              </a:ext>
            </a:extLst>
          </p:cNvPr>
          <p:cNvGrpSpPr/>
          <p:nvPr/>
        </p:nvGrpSpPr>
        <p:grpSpPr>
          <a:xfrm>
            <a:off x="6412346" y="4477410"/>
            <a:ext cx="364832" cy="288897"/>
            <a:chOff x="6228361" y="4264164"/>
            <a:chExt cx="450383" cy="356642"/>
          </a:xfrm>
        </p:grpSpPr>
        <p:grpSp>
          <p:nvGrpSpPr>
            <p:cNvPr id="232" name="calendar 2" descr="calendar, events">
              <a:extLst>
                <a:ext uri="{FF2B5EF4-FFF2-40B4-BE49-F238E27FC236}">
                  <a16:creationId xmlns:a16="http://schemas.microsoft.com/office/drawing/2014/main" id="{7BC2FBD3-CBAD-413F-AD0A-5816A55F23D7}"/>
                </a:ext>
              </a:extLst>
            </p:cNvPr>
            <p:cNvGrpSpPr/>
            <p:nvPr/>
          </p:nvGrpSpPr>
          <p:grpSpPr>
            <a:xfrm>
              <a:off x="6228361" y="4264164"/>
              <a:ext cx="450383" cy="356642"/>
              <a:chOff x="3473935" y="3957733"/>
              <a:chExt cx="498752" cy="394946"/>
            </a:xfrm>
          </p:grpSpPr>
          <p:sp>
            <p:nvSpPr>
              <p:cNvPr id="233" name="Freeform: Shape 232">
                <a:extLst>
                  <a:ext uri="{FF2B5EF4-FFF2-40B4-BE49-F238E27FC236}">
                    <a16:creationId xmlns:a16="http://schemas.microsoft.com/office/drawing/2014/main" id="{33269EBA-3B62-452C-B1B6-7C6C05CB7C4B}"/>
                  </a:ext>
                </a:extLst>
              </p:cNvPr>
              <p:cNvSpPr/>
              <p:nvPr/>
            </p:nvSpPr>
            <p:spPr>
              <a:xfrm>
                <a:off x="3473935" y="3968225"/>
                <a:ext cx="498752" cy="384454"/>
              </a:xfrm>
              <a:custGeom>
                <a:avLst/>
                <a:gdLst>
                  <a:gd name="connsiteX0" fmla="*/ 2089 w 498751"/>
                  <a:gd name="connsiteY0" fmla="*/ 386127 h 384454"/>
                  <a:gd name="connsiteX1" fmla="*/ 500841 w 498751"/>
                  <a:gd name="connsiteY1" fmla="*/ 386127 h 384454"/>
                  <a:gd name="connsiteX2" fmla="*/ 500841 w 498751"/>
                  <a:gd name="connsiteY2" fmla="*/ 2089 h 384454"/>
                  <a:gd name="connsiteX3" fmla="*/ 2089 w 498751"/>
                  <a:gd name="connsiteY3" fmla="*/ 2089 h 384454"/>
                  <a:gd name="connsiteX4" fmla="*/ 2089 w 498751"/>
                  <a:gd name="connsiteY4" fmla="*/ 386127 h 384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751" h="384454">
                    <a:moveTo>
                      <a:pt x="2089" y="386127"/>
                    </a:moveTo>
                    <a:lnTo>
                      <a:pt x="500841" y="386127"/>
                    </a:lnTo>
                    <a:lnTo>
                      <a:pt x="500841" y="2089"/>
                    </a:lnTo>
                    <a:lnTo>
                      <a:pt x="2089" y="2089"/>
                    </a:lnTo>
                    <a:lnTo>
                      <a:pt x="2089" y="386127"/>
                    </a:lnTo>
                    <a:close/>
                  </a:path>
                </a:pathLst>
              </a:custGeom>
              <a:solidFill>
                <a:srgbClr val="C1C1C1"/>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282828"/>
                  </a:solidFill>
                  <a:effectLst/>
                  <a:uLnTx/>
                  <a:uFillTx/>
                  <a:latin typeface="Segoe UI"/>
                  <a:ea typeface="+mn-ea"/>
                  <a:cs typeface="+mn-cs"/>
                </a:endParaRPr>
              </a:p>
            </p:txBody>
          </p:sp>
          <p:sp>
            <p:nvSpPr>
              <p:cNvPr id="234" name="Freeform: Shape 233">
                <a:extLst>
                  <a:ext uri="{FF2B5EF4-FFF2-40B4-BE49-F238E27FC236}">
                    <a16:creationId xmlns:a16="http://schemas.microsoft.com/office/drawing/2014/main" id="{66F8988C-8910-445B-A67A-BFAF3F2FE6A5}"/>
                  </a:ext>
                </a:extLst>
              </p:cNvPr>
              <p:cNvSpPr/>
              <p:nvPr/>
            </p:nvSpPr>
            <p:spPr>
              <a:xfrm>
                <a:off x="3473935" y="3957733"/>
                <a:ext cx="498752" cy="51953"/>
              </a:xfrm>
              <a:custGeom>
                <a:avLst/>
                <a:gdLst>
                  <a:gd name="connsiteX0" fmla="*/ 2089 w 498751"/>
                  <a:gd name="connsiteY0" fmla="*/ 54064 h 51953"/>
                  <a:gd name="connsiteX1" fmla="*/ 500666 w 498751"/>
                  <a:gd name="connsiteY1" fmla="*/ 54064 h 51953"/>
                  <a:gd name="connsiteX2" fmla="*/ 500666 w 498751"/>
                  <a:gd name="connsiteY2" fmla="*/ 2089 h 51953"/>
                  <a:gd name="connsiteX3" fmla="*/ 2089 w 498751"/>
                  <a:gd name="connsiteY3" fmla="*/ 2089 h 51953"/>
                  <a:gd name="connsiteX4" fmla="*/ 2089 w 498751"/>
                  <a:gd name="connsiteY4" fmla="*/ 54064 h 51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751" h="51953">
                    <a:moveTo>
                      <a:pt x="2089" y="54064"/>
                    </a:moveTo>
                    <a:lnTo>
                      <a:pt x="500666" y="54064"/>
                    </a:lnTo>
                    <a:lnTo>
                      <a:pt x="500666" y="2089"/>
                    </a:lnTo>
                    <a:lnTo>
                      <a:pt x="2089" y="2089"/>
                    </a:lnTo>
                    <a:lnTo>
                      <a:pt x="2089" y="54064"/>
                    </a:lnTo>
                    <a:close/>
                  </a:path>
                </a:pathLst>
              </a:custGeom>
              <a:solidFill>
                <a:schemeClr val="accent1"/>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282828"/>
                  </a:solidFill>
                  <a:effectLst/>
                  <a:uLnTx/>
                  <a:uFillTx/>
                  <a:latin typeface="Segoe UI"/>
                  <a:ea typeface="+mn-ea"/>
                  <a:cs typeface="+mn-cs"/>
                </a:endParaRPr>
              </a:p>
            </p:txBody>
          </p:sp>
          <p:sp>
            <p:nvSpPr>
              <p:cNvPr id="235" name="Freeform: Shape 234">
                <a:extLst>
                  <a:ext uri="{FF2B5EF4-FFF2-40B4-BE49-F238E27FC236}">
                    <a16:creationId xmlns:a16="http://schemas.microsoft.com/office/drawing/2014/main" id="{DF0FF2C3-3FE2-4354-A927-CE6C21D912A3}"/>
                  </a:ext>
                </a:extLst>
              </p:cNvPr>
              <p:cNvSpPr/>
              <p:nvPr/>
            </p:nvSpPr>
            <p:spPr>
              <a:xfrm>
                <a:off x="3538948" y="3972081"/>
                <a:ext cx="25977" cy="25977"/>
              </a:xfrm>
              <a:custGeom>
                <a:avLst/>
                <a:gdLst>
                  <a:gd name="connsiteX0" fmla="*/ 14776 w 25976"/>
                  <a:gd name="connsiteY0" fmla="*/ 27464 h 25976"/>
                  <a:gd name="connsiteX1" fmla="*/ 27464 w 25976"/>
                  <a:gd name="connsiteY1" fmla="*/ 14776 h 25976"/>
                  <a:gd name="connsiteX2" fmla="*/ 14776 w 25976"/>
                  <a:gd name="connsiteY2" fmla="*/ 2089 h 25976"/>
                  <a:gd name="connsiteX3" fmla="*/ 2089 w 25976"/>
                  <a:gd name="connsiteY3" fmla="*/ 14776 h 25976"/>
                  <a:gd name="connsiteX4" fmla="*/ 14776 w 25976"/>
                  <a:gd name="connsiteY4" fmla="*/ 27464 h 25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76" h="25976">
                    <a:moveTo>
                      <a:pt x="14776" y="27464"/>
                    </a:moveTo>
                    <a:cubicBezTo>
                      <a:pt x="21783" y="27464"/>
                      <a:pt x="27464" y="21784"/>
                      <a:pt x="27464" y="14776"/>
                    </a:cubicBezTo>
                    <a:cubicBezTo>
                      <a:pt x="27464" y="7769"/>
                      <a:pt x="21783" y="2089"/>
                      <a:pt x="14776" y="2089"/>
                    </a:cubicBezTo>
                    <a:cubicBezTo>
                      <a:pt x="7769" y="2089"/>
                      <a:pt x="2089" y="7769"/>
                      <a:pt x="2089" y="14776"/>
                    </a:cubicBezTo>
                    <a:cubicBezTo>
                      <a:pt x="2089" y="21784"/>
                      <a:pt x="7769" y="27464"/>
                      <a:pt x="14776" y="27464"/>
                    </a:cubicBezTo>
                    <a:close/>
                  </a:path>
                </a:pathLst>
              </a:custGeom>
              <a:solidFill>
                <a:srgbClr val="FFFFFF"/>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282828"/>
                  </a:solidFill>
                  <a:effectLst/>
                  <a:uLnTx/>
                  <a:uFillTx/>
                  <a:latin typeface="Segoe UI"/>
                  <a:ea typeface="+mn-ea"/>
                  <a:cs typeface="+mn-cs"/>
                </a:endParaRPr>
              </a:p>
            </p:txBody>
          </p:sp>
          <p:sp>
            <p:nvSpPr>
              <p:cNvPr id="236" name="Freeform: Shape 235">
                <a:extLst>
                  <a:ext uri="{FF2B5EF4-FFF2-40B4-BE49-F238E27FC236}">
                    <a16:creationId xmlns:a16="http://schemas.microsoft.com/office/drawing/2014/main" id="{119DA8B3-E5DE-4446-A504-D159DAE10D8D}"/>
                  </a:ext>
                </a:extLst>
              </p:cNvPr>
              <p:cNvSpPr/>
              <p:nvPr/>
            </p:nvSpPr>
            <p:spPr>
              <a:xfrm>
                <a:off x="3499572" y="3972081"/>
                <a:ext cx="25977" cy="25977"/>
              </a:xfrm>
              <a:custGeom>
                <a:avLst/>
                <a:gdLst>
                  <a:gd name="connsiteX0" fmla="*/ 14776 w 25976"/>
                  <a:gd name="connsiteY0" fmla="*/ 27464 h 25976"/>
                  <a:gd name="connsiteX1" fmla="*/ 27464 w 25976"/>
                  <a:gd name="connsiteY1" fmla="*/ 14776 h 25976"/>
                  <a:gd name="connsiteX2" fmla="*/ 14776 w 25976"/>
                  <a:gd name="connsiteY2" fmla="*/ 2089 h 25976"/>
                  <a:gd name="connsiteX3" fmla="*/ 2089 w 25976"/>
                  <a:gd name="connsiteY3" fmla="*/ 14776 h 25976"/>
                  <a:gd name="connsiteX4" fmla="*/ 14776 w 25976"/>
                  <a:gd name="connsiteY4" fmla="*/ 27464 h 25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76" h="25976">
                    <a:moveTo>
                      <a:pt x="14776" y="27464"/>
                    </a:moveTo>
                    <a:cubicBezTo>
                      <a:pt x="21784" y="27464"/>
                      <a:pt x="27464" y="21784"/>
                      <a:pt x="27464" y="14776"/>
                    </a:cubicBezTo>
                    <a:cubicBezTo>
                      <a:pt x="27464" y="7769"/>
                      <a:pt x="21784" y="2089"/>
                      <a:pt x="14776" y="2089"/>
                    </a:cubicBezTo>
                    <a:cubicBezTo>
                      <a:pt x="7769" y="2089"/>
                      <a:pt x="2089" y="7769"/>
                      <a:pt x="2089" y="14776"/>
                    </a:cubicBezTo>
                    <a:cubicBezTo>
                      <a:pt x="2089" y="21784"/>
                      <a:pt x="7769" y="27464"/>
                      <a:pt x="14776" y="27464"/>
                    </a:cubicBezTo>
                    <a:close/>
                  </a:path>
                </a:pathLst>
              </a:custGeom>
              <a:solidFill>
                <a:srgbClr val="FFFFFF"/>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282828"/>
                  </a:solidFill>
                  <a:effectLst/>
                  <a:uLnTx/>
                  <a:uFillTx/>
                  <a:latin typeface="Segoe UI"/>
                  <a:ea typeface="+mn-ea"/>
                  <a:cs typeface="+mn-cs"/>
                </a:endParaRPr>
              </a:p>
            </p:txBody>
          </p:sp>
          <p:sp>
            <p:nvSpPr>
              <p:cNvPr id="237" name="Freeform: Shape 236">
                <a:extLst>
                  <a:ext uri="{FF2B5EF4-FFF2-40B4-BE49-F238E27FC236}">
                    <a16:creationId xmlns:a16="http://schemas.microsoft.com/office/drawing/2014/main" id="{E2296534-47FE-407C-87A1-C7C3F72CBF91}"/>
                  </a:ext>
                </a:extLst>
              </p:cNvPr>
              <p:cNvSpPr/>
              <p:nvPr/>
            </p:nvSpPr>
            <p:spPr>
              <a:xfrm>
                <a:off x="3579196" y="3972081"/>
                <a:ext cx="25977" cy="25977"/>
              </a:xfrm>
              <a:custGeom>
                <a:avLst/>
                <a:gdLst>
                  <a:gd name="connsiteX0" fmla="*/ 14776 w 25976"/>
                  <a:gd name="connsiteY0" fmla="*/ 27464 h 25976"/>
                  <a:gd name="connsiteX1" fmla="*/ 27464 w 25976"/>
                  <a:gd name="connsiteY1" fmla="*/ 14776 h 25976"/>
                  <a:gd name="connsiteX2" fmla="*/ 14776 w 25976"/>
                  <a:gd name="connsiteY2" fmla="*/ 2089 h 25976"/>
                  <a:gd name="connsiteX3" fmla="*/ 2089 w 25976"/>
                  <a:gd name="connsiteY3" fmla="*/ 14776 h 25976"/>
                  <a:gd name="connsiteX4" fmla="*/ 14776 w 25976"/>
                  <a:gd name="connsiteY4" fmla="*/ 27464 h 25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76" h="25976">
                    <a:moveTo>
                      <a:pt x="14776" y="27464"/>
                    </a:moveTo>
                    <a:cubicBezTo>
                      <a:pt x="21784" y="27464"/>
                      <a:pt x="27464" y="21784"/>
                      <a:pt x="27464" y="14776"/>
                    </a:cubicBezTo>
                    <a:cubicBezTo>
                      <a:pt x="27464" y="7769"/>
                      <a:pt x="21784" y="2089"/>
                      <a:pt x="14776" y="2089"/>
                    </a:cubicBezTo>
                    <a:cubicBezTo>
                      <a:pt x="7769" y="2089"/>
                      <a:pt x="2089" y="7769"/>
                      <a:pt x="2089" y="14776"/>
                    </a:cubicBezTo>
                    <a:cubicBezTo>
                      <a:pt x="2089" y="21784"/>
                      <a:pt x="7769" y="27464"/>
                      <a:pt x="14776" y="27464"/>
                    </a:cubicBezTo>
                    <a:close/>
                  </a:path>
                </a:pathLst>
              </a:custGeom>
              <a:solidFill>
                <a:srgbClr val="FFFFFF"/>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25" name="TextBox 24">
              <a:extLst>
                <a:ext uri="{FF2B5EF4-FFF2-40B4-BE49-F238E27FC236}">
                  <a16:creationId xmlns:a16="http://schemas.microsoft.com/office/drawing/2014/main" id="{D7802AF9-A1E6-46F6-AF4D-55DE4373EC03}"/>
                </a:ext>
              </a:extLst>
            </p:cNvPr>
            <p:cNvSpPr txBox="1"/>
            <p:nvPr/>
          </p:nvSpPr>
          <p:spPr>
            <a:xfrm>
              <a:off x="6247993" y="4357945"/>
              <a:ext cx="405220" cy="188074"/>
            </a:xfrm>
            <a:prstGeom prst="rect">
              <a:avLst/>
            </a:prstGeom>
            <a:noFill/>
          </p:spPr>
          <p:txBody>
            <a:bodyPr wrap="square" lIns="0" tIns="0" rIns="0" bIns="0" rtlCol="0" anchor="ctr" anchorCtr="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100" b="1" i="0" u="none" strike="noStrike" kern="1200" cap="none" spc="0" normalizeH="0" baseline="0" noProof="0">
                  <a:ln>
                    <a:noFill/>
                  </a:ln>
                  <a:gradFill>
                    <a:gsLst>
                      <a:gs pos="2917">
                        <a:srgbClr val="0078D4"/>
                      </a:gs>
                      <a:gs pos="30000">
                        <a:srgbClr val="0078D4"/>
                      </a:gs>
                    </a:gsLst>
                    <a:lin ang="5400000" scaled="0"/>
                  </a:gradFill>
                  <a:effectLst/>
                  <a:uLnTx/>
                  <a:uFillTx/>
                  <a:latin typeface="Segoe UI"/>
                  <a:ea typeface="+mn-ea"/>
                  <a:cs typeface="+mn-cs"/>
                </a:rPr>
                <a:t>&lt;/&gt;</a:t>
              </a:r>
            </a:p>
          </p:txBody>
        </p:sp>
      </p:grpSp>
      <p:grpSp>
        <p:nvGrpSpPr>
          <p:cNvPr id="249" name="spreadsheet">
            <a:extLst>
              <a:ext uri="{FF2B5EF4-FFF2-40B4-BE49-F238E27FC236}">
                <a16:creationId xmlns:a16="http://schemas.microsoft.com/office/drawing/2014/main" id="{A9746347-66FA-43B8-817C-7178FCE61E84}"/>
              </a:ext>
              <a:ext uri="{C183D7F6-B498-43B3-948B-1728B52AA6E4}">
                <adec:decorative xmlns:adec="http://schemas.microsoft.com/office/drawing/2017/decorative" val="1"/>
              </a:ext>
            </a:extLst>
          </p:cNvPr>
          <p:cNvGrpSpPr/>
          <p:nvPr/>
        </p:nvGrpSpPr>
        <p:grpSpPr>
          <a:xfrm>
            <a:off x="8312676" y="4491157"/>
            <a:ext cx="297385" cy="297385"/>
            <a:chOff x="6354216" y="3963965"/>
            <a:chExt cx="379710" cy="379710"/>
          </a:xfrm>
        </p:grpSpPr>
        <p:sp>
          <p:nvSpPr>
            <p:cNvPr id="250" name="Freeform: Shape 249">
              <a:extLst>
                <a:ext uri="{FF2B5EF4-FFF2-40B4-BE49-F238E27FC236}">
                  <a16:creationId xmlns:a16="http://schemas.microsoft.com/office/drawing/2014/main" id="{F231BBE2-189F-402B-8754-6078FCE7AE1F}"/>
                </a:ext>
              </a:extLst>
            </p:cNvPr>
            <p:cNvSpPr/>
            <p:nvPr/>
          </p:nvSpPr>
          <p:spPr>
            <a:xfrm>
              <a:off x="6392789" y="3964742"/>
              <a:ext cx="297505" cy="375795"/>
            </a:xfrm>
            <a:custGeom>
              <a:avLst/>
              <a:gdLst>
                <a:gd name="connsiteX0" fmla="*/ 1180 w 297504"/>
                <a:gd name="connsiteY0" fmla="*/ 376584 h 375795"/>
                <a:gd name="connsiteX1" fmla="*/ 298294 w 297504"/>
                <a:gd name="connsiteY1" fmla="*/ 376584 h 375795"/>
                <a:gd name="connsiteX2" fmla="*/ 298294 w 297504"/>
                <a:gd name="connsiteY2" fmla="*/ 1180 h 375795"/>
                <a:gd name="connsiteX3" fmla="*/ 1180 w 297504"/>
                <a:gd name="connsiteY3" fmla="*/ 1180 h 375795"/>
                <a:gd name="connsiteX4" fmla="*/ 1180 w 297504"/>
                <a:gd name="connsiteY4" fmla="*/ 376584 h 37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504" h="375795">
                  <a:moveTo>
                    <a:pt x="1180" y="376584"/>
                  </a:moveTo>
                  <a:lnTo>
                    <a:pt x="298294" y="376584"/>
                  </a:lnTo>
                  <a:lnTo>
                    <a:pt x="298294" y="1180"/>
                  </a:lnTo>
                  <a:lnTo>
                    <a:pt x="1180" y="1180"/>
                  </a:lnTo>
                  <a:lnTo>
                    <a:pt x="1180" y="376584"/>
                  </a:lnTo>
                  <a:close/>
                </a:path>
              </a:pathLst>
            </a:custGeom>
            <a:solidFill>
              <a:srgbClr val="C1C1C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51" name="Freeform: Shape 250">
              <a:extLst>
                <a:ext uri="{FF2B5EF4-FFF2-40B4-BE49-F238E27FC236}">
                  <a16:creationId xmlns:a16="http://schemas.microsoft.com/office/drawing/2014/main" id="{08DBFFA9-A139-4570-9FBF-16A4CEE569EF}"/>
                </a:ext>
              </a:extLst>
            </p:cNvPr>
            <p:cNvSpPr/>
            <p:nvPr/>
          </p:nvSpPr>
          <p:spPr>
            <a:xfrm>
              <a:off x="6452680" y="4242276"/>
              <a:ext cx="180069" cy="39145"/>
            </a:xfrm>
            <a:custGeom>
              <a:avLst/>
              <a:gdLst>
                <a:gd name="connsiteX0" fmla="*/ 1180 w 180068"/>
                <a:gd name="connsiteY0" fmla="*/ 40326 h 39145"/>
                <a:gd name="connsiteX1" fmla="*/ 179292 w 180068"/>
                <a:gd name="connsiteY1" fmla="*/ 40326 h 39145"/>
                <a:gd name="connsiteX2" fmla="*/ 179292 w 180068"/>
                <a:gd name="connsiteY2" fmla="*/ 1180 h 39145"/>
                <a:gd name="connsiteX3" fmla="*/ 1180 w 180068"/>
                <a:gd name="connsiteY3" fmla="*/ 1180 h 39145"/>
                <a:gd name="connsiteX4" fmla="*/ 1180 w 180068"/>
                <a:gd name="connsiteY4" fmla="*/ 40326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326"/>
                  </a:moveTo>
                  <a:lnTo>
                    <a:pt x="179292" y="40326"/>
                  </a:lnTo>
                  <a:lnTo>
                    <a:pt x="179292" y="1180"/>
                  </a:lnTo>
                  <a:lnTo>
                    <a:pt x="1180" y="1180"/>
                  </a:lnTo>
                  <a:lnTo>
                    <a:pt x="1180" y="40326"/>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52" name="Freeform: Shape 251">
              <a:extLst>
                <a:ext uri="{FF2B5EF4-FFF2-40B4-BE49-F238E27FC236}">
                  <a16:creationId xmlns:a16="http://schemas.microsoft.com/office/drawing/2014/main" id="{62A4FF31-2C4B-40E5-A9FD-6E8D170D2CF2}"/>
                </a:ext>
              </a:extLst>
            </p:cNvPr>
            <p:cNvSpPr/>
            <p:nvPr/>
          </p:nvSpPr>
          <p:spPr>
            <a:xfrm>
              <a:off x="6452680" y="4182778"/>
              <a:ext cx="180069" cy="39145"/>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53" name="Freeform: Shape 252">
              <a:extLst>
                <a:ext uri="{FF2B5EF4-FFF2-40B4-BE49-F238E27FC236}">
                  <a16:creationId xmlns:a16="http://schemas.microsoft.com/office/drawing/2014/main" id="{E80702FF-8E1E-4542-BB36-DAE495766BE2}"/>
                </a:ext>
              </a:extLst>
            </p:cNvPr>
            <p:cNvSpPr/>
            <p:nvPr/>
          </p:nvSpPr>
          <p:spPr>
            <a:xfrm>
              <a:off x="6452680" y="4122883"/>
              <a:ext cx="180069" cy="39145"/>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54" name="Freeform: Shape 253">
              <a:extLst>
                <a:ext uri="{FF2B5EF4-FFF2-40B4-BE49-F238E27FC236}">
                  <a16:creationId xmlns:a16="http://schemas.microsoft.com/office/drawing/2014/main" id="{00C8335B-B3C9-49E6-9651-B6CD83D6EC15}"/>
                </a:ext>
              </a:extLst>
            </p:cNvPr>
            <p:cNvSpPr/>
            <p:nvPr/>
          </p:nvSpPr>
          <p:spPr>
            <a:xfrm>
              <a:off x="6570510" y="4063003"/>
              <a:ext cx="62633" cy="39145"/>
            </a:xfrm>
            <a:custGeom>
              <a:avLst/>
              <a:gdLst>
                <a:gd name="connsiteX0" fmla="*/ 1180 w 62632"/>
                <a:gd name="connsiteY0" fmla="*/ 40717 h 39145"/>
                <a:gd name="connsiteX1" fmla="*/ 61464 w 62632"/>
                <a:gd name="connsiteY1" fmla="*/ 40717 h 39145"/>
                <a:gd name="connsiteX2" fmla="*/ 61464 w 62632"/>
                <a:gd name="connsiteY2" fmla="*/ 1180 h 39145"/>
                <a:gd name="connsiteX3" fmla="*/ 1180 w 62632"/>
                <a:gd name="connsiteY3" fmla="*/ 1180 h 39145"/>
                <a:gd name="connsiteX4" fmla="*/ 1180 w 62632"/>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632" h="39145">
                  <a:moveTo>
                    <a:pt x="1180" y="40717"/>
                  </a:moveTo>
                  <a:lnTo>
                    <a:pt x="61464" y="40717"/>
                  </a:lnTo>
                  <a:lnTo>
                    <a:pt x="61464"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55" name="Freeform: Shape 254">
              <a:extLst>
                <a:ext uri="{FF2B5EF4-FFF2-40B4-BE49-F238E27FC236}">
                  <a16:creationId xmlns:a16="http://schemas.microsoft.com/office/drawing/2014/main" id="{4B615B7D-F796-424D-B826-1152A445C237}"/>
                </a:ext>
              </a:extLst>
            </p:cNvPr>
            <p:cNvSpPr/>
            <p:nvPr/>
          </p:nvSpPr>
          <p:spPr>
            <a:xfrm>
              <a:off x="6570510" y="4004285"/>
              <a:ext cx="62633" cy="39145"/>
            </a:xfrm>
            <a:custGeom>
              <a:avLst/>
              <a:gdLst>
                <a:gd name="connsiteX0" fmla="*/ 1180 w 62632"/>
                <a:gd name="connsiteY0" fmla="*/ 40326 h 39145"/>
                <a:gd name="connsiteX1" fmla="*/ 61464 w 62632"/>
                <a:gd name="connsiteY1" fmla="*/ 40326 h 39145"/>
                <a:gd name="connsiteX2" fmla="*/ 61464 w 62632"/>
                <a:gd name="connsiteY2" fmla="*/ 1180 h 39145"/>
                <a:gd name="connsiteX3" fmla="*/ 1180 w 62632"/>
                <a:gd name="connsiteY3" fmla="*/ 1180 h 39145"/>
                <a:gd name="connsiteX4" fmla="*/ 1180 w 62632"/>
                <a:gd name="connsiteY4" fmla="*/ 40326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632" h="39145">
                  <a:moveTo>
                    <a:pt x="1180" y="40326"/>
                  </a:moveTo>
                  <a:lnTo>
                    <a:pt x="61464" y="40326"/>
                  </a:lnTo>
                  <a:lnTo>
                    <a:pt x="61464" y="1180"/>
                  </a:lnTo>
                  <a:lnTo>
                    <a:pt x="1180" y="1180"/>
                  </a:lnTo>
                  <a:lnTo>
                    <a:pt x="1180" y="40326"/>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56" name="Freeform: Shape 255">
              <a:extLst>
                <a:ext uri="{FF2B5EF4-FFF2-40B4-BE49-F238E27FC236}">
                  <a16:creationId xmlns:a16="http://schemas.microsoft.com/office/drawing/2014/main" id="{34661D8A-0CC3-40F7-AFC0-9E8D1C2B30B7}"/>
                </a:ext>
              </a:extLst>
            </p:cNvPr>
            <p:cNvSpPr/>
            <p:nvPr/>
          </p:nvSpPr>
          <p:spPr>
            <a:xfrm>
              <a:off x="6473821" y="4019148"/>
              <a:ext cx="78291" cy="78291"/>
            </a:xfrm>
            <a:custGeom>
              <a:avLst/>
              <a:gdLst>
                <a:gd name="connsiteX0" fmla="*/ 1180 w 78290"/>
                <a:gd name="connsiteY0" fmla="*/ 68119 h 78290"/>
                <a:gd name="connsiteX1" fmla="*/ 13315 w 78290"/>
                <a:gd name="connsiteY1" fmla="*/ 80254 h 78290"/>
                <a:gd name="connsiteX2" fmla="*/ 80254 w 78290"/>
                <a:gd name="connsiteY2" fmla="*/ 13315 h 78290"/>
                <a:gd name="connsiteX3" fmla="*/ 68119 w 78290"/>
                <a:gd name="connsiteY3" fmla="*/ 1180 h 78290"/>
                <a:gd name="connsiteX4" fmla="*/ 1180 w 78290"/>
                <a:gd name="connsiteY4" fmla="*/ 68119 h 78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290" h="78290">
                  <a:moveTo>
                    <a:pt x="1180" y="68119"/>
                  </a:moveTo>
                  <a:lnTo>
                    <a:pt x="13315" y="80254"/>
                  </a:lnTo>
                  <a:lnTo>
                    <a:pt x="80254" y="13315"/>
                  </a:lnTo>
                  <a:lnTo>
                    <a:pt x="68119" y="1180"/>
                  </a:lnTo>
                  <a:lnTo>
                    <a:pt x="1180" y="68119"/>
                  </a:lnTo>
                  <a:close/>
                </a:path>
              </a:pathLst>
            </a:custGeom>
            <a:solidFill>
              <a:srgbClr val="FFFFFF"/>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57" name="Freeform: Shape 256">
              <a:extLst>
                <a:ext uri="{FF2B5EF4-FFF2-40B4-BE49-F238E27FC236}">
                  <a16:creationId xmlns:a16="http://schemas.microsoft.com/office/drawing/2014/main" id="{1C3B663D-3908-45E3-A6DC-900A85761AA0}"/>
                </a:ext>
              </a:extLst>
            </p:cNvPr>
            <p:cNvSpPr/>
            <p:nvPr/>
          </p:nvSpPr>
          <p:spPr>
            <a:xfrm>
              <a:off x="6447199" y="4047727"/>
              <a:ext cx="50889" cy="50889"/>
            </a:xfrm>
            <a:custGeom>
              <a:avLst/>
              <a:gdLst>
                <a:gd name="connsiteX0" fmla="*/ 39543 w 50888"/>
                <a:gd name="connsiteY0" fmla="*/ 51286 h 50888"/>
                <a:gd name="connsiteX1" fmla="*/ 51678 w 50888"/>
                <a:gd name="connsiteY1" fmla="*/ 39151 h 50888"/>
                <a:gd name="connsiteX2" fmla="*/ 13315 w 50888"/>
                <a:gd name="connsiteY2" fmla="*/ 1180 h 50888"/>
                <a:gd name="connsiteX3" fmla="*/ 1180 w 50888"/>
                <a:gd name="connsiteY3" fmla="*/ 13315 h 50888"/>
                <a:gd name="connsiteX4" fmla="*/ 39543 w 50888"/>
                <a:gd name="connsiteY4" fmla="*/ 51286 h 50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88" h="50888">
                  <a:moveTo>
                    <a:pt x="39543" y="51286"/>
                  </a:moveTo>
                  <a:lnTo>
                    <a:pt x="51678" y="39151"/>
                  </a:lnTo>
                  <a:lnTo>
                    <a:pt x="13315" y="1180"/>
                  </a:lnTo>
                  <a:lnTo>
                    <a:pt x="1180" y="13315"/>
                  </a:lnTo>
                  <a:lnTo>
                    <a:pt x="39543" y="51286"/>
                  </a:lnTo>
                  <a:close/>
                </a:path>
              </a:pathLst>
            </a:custGeom>
            <a:solidFill>
              <a:srgbClr val="FFFFFF"/>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377" name="Group 376">
            <a:extLst>
              <a:ext uri="{FF2B5EF4-FFF2-40B4-BE49-F238E27FC236}">
                <a16:creationId xmlns:a16="http://schemas.microsoft.com/office/drawing/2014/main" id="{E494E442-D66E-42DF-8B58-78A947649C3D}"/>
              </a:ext>
              <a:ext uri="{C183D7F6-B498-43B3-948B-1728B52AA6E4}">
                <adec:decorative xmlns:adec="http://schemas.microsoft.com/office/drawing/2017/decorative" val="1"/>
              </a:ext>
            </a:extLst>
          </p:cNvPr>
          <p:cNvGrpSpPr/>
          <p:nvPr/>
        </p:nvGrpSpPr>
        <p:grpSpPr>
          <a:xfrm>
            <a:off x="10094203" y="4490850"/>
            <a:ext cx="387682" cy="322183"/>
            <a:chOff x="9628751" y="4238979"/>
            <a:chExt cx="546814" cy="454430"/>
          </a:xfrm>
        </p:grpSpPr>
        <p:sp>
          <p:nvSpPr>
            <p:cNvPr id="260" name="Graphic 27">
              <a:extLst>
                <a:ext uri="{FF2B5EF4-FFF2-40B4-BE49-F238E27FC236}">
                  <a16:creationId xmlns:a16="http://schemas.microsoft.com/office/drawing/2014/main" id="{637029CD-7F8E-4A14-BC72-49E2B177D532}"/>
                </a:ext>
              </a:extLst>
            </p:cNvPr>
            <p:cNvSpPr/>
            <p:nvPr/>
          </p:nvSpPr>
          <p:spPr>
            <a:xfrm>
              <a:off x="9628751" y="4238979"/>
              <a:ext cx="478255" cy="410438"/>
            </a:xfrm>
            <a:custGeom>
              <a:avLst/>
              <a:gdLst>
                <a:gd name="connsiteX0" fmla="*/ 842963 w 952500"/>
                <a:gd name="connsiteY0" fmla="*/ 162782 h 817435"/>
                <a:gd name="connsiteX1" fmla="*/ 842963 w 952500"/>
                <a:gd name="connsiteY1" fmla="*/ 604457 h 817435"/>
                <a:gd name="connsiteX2" fmla="*/ 792575 w 952500"/>
                <a:gd name="connsiteY2" fmla="*/ 654844 h 817435"/>
                <a:gd name="connsiteX3" fmla="*/ 159830 w 952500"/>
                <a:gd name="connsiteY3" fmla="*/ 654844 h 817435"/>
                <a:gd name="connsiteX4" fmla="*/ 109442 w 952500"/>
                <a:gd name="connsiteY4" fmla="*/ 604457 h 817435"/>
                <a:gd name="connsiteX5" fmla="*/ 109442 w 952500"/>
                <a:gd name="connsiteY5" fmla="*/ 162782 h 817435"/>
                <a:gd name="connsiteX6" fmla="*/ 159830 w 952500"/>
                <a:gd name="connsiteY6" fmla="*/ 112395 h 817435"/>
                <a:gd name="connsiteX7" fmla="*/ 792575 w 952500"/>
                <a:gd name="connsiteY7" fmla="*/ 112395 h 817435"/>
                <a:gd name="connsiteX8" fmla="*/ 842963 w 952500"/>
                <a:gd name="connsiteY8" fmla="*/ 162782 h 817435"/>
                <a:gd name="connsiteX9" fmla="*/ 270320 w 952500"/>
                <a:gd name="connsiteY9" fmla="*/ 276035 h 817435"/>
                <a:gd name="connsiteX10" fmla="*/ 242411 w 952500"/>
                <a:gd name="connsiteY10" fmla="*/ 248126 h 817435"/>
                <a:gd name="connsiteX11" fmla="*/ 214503 w 952500"/>
                <a:gd name="connsiteY11" fmla="*/ 276035 h 817435"/>
                <a:gd name="connsiteX12" fmla="*/ 214503 w 952500"/>
                <a:gd name="connsiteY12" fmla="*/ 509873 h 817435"/>
                <a:gd name="connsiteX13" fmla="*/ 242411 w 952500"/>
                <a:gd name="connsiteY13" fmla="*/ 537782 h 817435"/>
                <a:gd name="connsiteX14" fmla="*/ 270320 w 952500"/>
                <a:gd name="connsiteY14" fmla="*/ 509873 h 817435"/>
                <a:gd name="connsiteX15" fmla="*/ 270320 w 952500"/>
                <a:gd name="connsiteY15" fmla="*/ 276035 h 817435"/>
                <a:gd name="connsiteX16" fmla="*/ 952500 w 952500"/>
                <a:gd name="connsiteY16" fmla="*/ 55817 h 817435"/>
                <a:gd name="connsiteX17" fmla="*/ 952500 w 952500"/>
                <a:gd name="connsiteY17" fmla="*/ 711422 h 817435"/>
                <a:gd name="connsiteX18" fmla="*/ 896684 w 952500"/>
                <a:gd name="connsiteY18" fmla="*/ 767239 h 817435"/>
                <a:gd name="connsiteX19" fmla="*/ 867442 w 952500"/>
                <a:gd name="connsiteY19" fmla="*/ 767239 h 817435"/>
                <a:gd name="connsiteX20" fmla="*/ 867442 w 952500"/>
                <a:gd name="connsiteY20" fmla="*/ 798862 h 817435"/>
                <a:gd name="connsiteX21" fmla="*/ 848868 w 952500"/>
                <a:gd name="connsiteY21" fmla="*/ 817436 h 817435"/>
                <a:gd name="connsiteX22" fmla="*/ 688086 w 952500"/>
                <a:gd name="connsiteY22" fmla="*/ 817436 h 817435"/>
                <a:gd name="connsiteX23" fmla="*/ 669512 w 952500"/>
                <a:gd name="connsiteY23" fmla="*/ 798862 h 817435"/>
                <a:gd name="connsiteX24" fmla="*/ 669512 w 952500"/>
                <a:gd name="connsiteY24" fmla="*/ 767239 h 817435"/>
                <a:gd name="connsiteX25" fmla="*/ 283083 w 952500"/>
                <a:gd name="connsiteY25" fmla="*/ 767239 h 817435"/>
                <a:gd name="connsiteX26" fmla="*/ 283083 w 952500"/>
                <a:gd name="connsiteY26" fmla="*/ 798862 h 817435"/>
                <a:gd name="connsiteX27" fmla="*/ 264509 w 952500"/>
                <a:gd name="connsiteY27" fmla="*/ 817436 h 817435"/>
                <a:gd name="connsiteX28" fmla="*/ 103632 w 952500"/>
                <a:gd name="connsiteY28" fmla="*/ 817436 h 817435"/>
                <a:gd name="connsiteX29" fmla="*/ 85058 w 952500"/>
                <a:gd name="connsiteY29" fmla="*/ 798862 h 817435"/>
                <a:gd name="connsiteX30" fmla="*/ 85058 w 952500"/>
                <a:gd name="connsiteY30" fmla="*/ 767239 h 817435"/>
                <a:gd name="connsiteX31" fmla="*/ 55817 w 952500"/>
                <a:gd name="connsiteY31" fmla="*/ 767239 h 817435"/>
                <a:gd name="connsiteX32" fmla="*/ 0 w 952500"/>
                <a:gd name="connsiteY32" fmla="*/ 711422 h 817435"/>
                <a:gd name="connsiteX33" fmla="*/ 0 w 952500"/>
                <a:gd name="connsiteY33" fmla="*/ 55817 h 817435"/>
                <a:gd name="connsiteX34" fmla="*/ 55817 w 952500"/>
                <a:gd name="connsiteY34" fmla="*/ 0 h 817435"/>
                <a:gd name="connsiteX35" fmla="*/ 896684 w 952500"/>
                <a:gd name="connsiteY35" fmla="*/ 0 h 817435"/>
                <a:gd name="connsiteX36" fmla="*/ 952500 w 952500"/>
                <a:gd name="connsiteY36" fmla="*/ 55817 h 817435"/>
                <a:gd name="connsiteX37" fmla="*/ 880205 w 952500"/>
                <a:gd name="connsiteY37" fmla="*/ 162782 h 817435"/>
                <a:gd name="connsiteX38" fmla="*/ 792671 w 952500"/>
                <a:gd name="connsiteY38" fmla="*/ 75248 h 817435"/>
                <a:gd name="connsiteX39" fmla="*/ 159830 w 952500"/>
                <a:gd name="connsiteY39" fmla="*/ 75248 h 817435"/>
                <a:gd name="connsiteX40" fmla="*/ 72295 w 952500"/>
                <a:gd name="connsiteY40" fmla="*/ 162782 h 817435"/>
                <a:gd name="connsiteX41" fmla="*/ 72295 w 952500"/>
                <a:gd name="connsiteY41" fmla="*/ 604457 h 817435"/>
                <a:gd name="connsiteX42" fmla="*/ 159830 w 952500"/>
                <a:gd name="connsiteY42" fmla="*/ 691991 h 817435"/>
                <a:gd name="connsiteX43" fmla="*/ 792575 w 952500"/>
                <a:gd name="connsiteY43" fmla="*/ 691991 h 817435"/>
                <a:gd name="connsiteX44" fmla="*/ 880110 w 952500"/>
                <a:gd name="connsiteY44" fmla="*/ 604457 h 817435"/>
                <a:gd name="connsiteX45" fmla="*/ 880205 w 952500"/>
                <a:gd name="connsiteY45" fmla="*/ 162782 h 81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952500" h="817435">
                  <a:moveTo>
                    <a:pt x="842963" y="162782"/>
                  </a:moveTo>
                  <a:lnTo>
                    <a:pt x="842963" y="604457"/>
                  </a:lnTo>
                  <a:cubicBezTo>
                    <a:pt x="842963" y="632270"/>
                    <a:pt x="820388" y="654844"/>
                    <a:pt x="792575" y="654844"/>
                  </a:cubicBezTo>
                  <a:lnTo>
                    <a:pt x="159830" y="654844"/>
                  </a:lnTo>
                  <a:cubicBezTo>
                    <a:pt x="132017" y="654844"/>
                    <a:pt x="109442" y="632270"/>
                    <a:pt x="109442" y="604457"/>
                  </a:cubicBezTo>
                  <a:lnTo>
                    <a:pt x="109442" y="162782"/>
                  </a:lnTo>
                  <a:cubicBezTo>
                    <a:pt x="109442" y="134969"/>
                    <a:pt x="132017" y="112395"/>
                    <a:pt x="159830" y="112395"/>
                  </a:cubicBezTo>
                  <a:lnTo>
                    <a:pt x="792575" y="112395"/>
                  </a:lnTo>
                  <a:cubicBezTo>
                    <a:pt x="820484" y="112395"/>
                    <a:pt x="842963" y="134969"/>
                    <a:pt x="842963" y="162782"/>
                  </a:cubicBezTo>
                  <a:close/>
                  <a:moveTo>
                    <a:pt x="270320" y="276035"/>
                  </a:moveTo>
                  <a:cubicBezTo>
                    <a:pt x="270320" y="260604"/>
                    <a:pt x="257842" y="248126"/>
                    <a:pt x="242411" y="248126"/>
                  </a:cubicBezTo>
                  <a:cubicBezTo>
                    <a:pt x="226981" y="248126"/>
                    <a:pt x="214503" y="260604"/>
                    <a:pt x="214503" y="276035"/>
                  </a:cubicBezTo>
                  <a:lnTo>
                    <a:pt x="214503" y="509873"/>
                  </a:lnTo>
                  <a:cubicBezTo>
                    <a:pt x="214503" y="525304"/>
                    <a:pt x="226981" y="537782"/>
                    <a:pt x="242411" y="537782"/>
                  </a:cubicBezTo>
                  <a:cubicBezTo>
                    <a:pt x="257842" y="537782"/>
                    <a:pt x="270320" y="525304"/>
                    <a:pt x="270320" y="509873"/>
                  </a:cubicBezTo>
                  <a:lnTo>
                    <a:pt x="270320" y="276035"/>
                  </a:lnTo>
                  <a:close/>
                  <a:moveTo>
                    <a:pt x="952500" y="55817"/>
                  </a:moveTo>
                  <a:lnTo>
                    <a:pt x="952500" y="711422"/>
                  </a:lnTo>
                  <a:cubicBezTo>
                    <a:pt x="952500" y="742283"/>
                    <a:pt x="927545" y="767239"/>
                    <a:pt x="896684" y="767239"/>
                  </a:cubicBezTo>
                  <a:lnTo>
                    <a:pt x="867442" y="767239"/>
                  </a:lnTo>
                  <a:lnTo>
                    <a:pt x="867442" y="798862"/>
                  </a:lnTo>
                  <a:cubicBezTo>
                    <a:pt x="867442" y="809149"/>
                    <a:pt x="859155" y="817436"/>
                    <a:pt x="848868" y="817436"/>
                  </a:cubicBezTo>
                  <a:lnTo>
                    <a:pt x="688086" y="817436"/>
                  </a:lnTo>
                  <a:cubicBezTo>
                    <a:pt x="677799" y="817436"/>
                    <a:pt x="669512" y="809149"/>
                    <a:pt x="669512" y="798862"/>
                  </a:cubicBezTo>
                  <a:lnTo>
                    <a:pt x="669512" y="767239"/>
                  </a:lnTo>
                  <a:lnTo>
                    <a:pt x="283083" y="767239"/>
                  </a:lnTo>
                  <a:lnTo>
                    <a:pt x="283083" y="798862"/>
                  </a:lnTo>
                  <a:cubicBezTo>
                    <a:pt x="283083" y="809149"/>
                    <a:pt x="274796" y="817436"/>
                    <a:pt x="264509" y="817436"/>
                  </a:cubicBezTo>
                  <a:lnTo>
                    <a:pt x="103632" y="817436"/>
                  </a:lnTo>
                  <a:cubicBezTo>
                    <a:pt x="93345" y="817436"/>
                    <a:pt x="85058" y="809149"/>
                    <a:pt x="85058" y="798862"/>
                  </a:cubicBezTo>
                  <a:lnTo>
                    <a:pt x="85058" y="767239"/>
                  </a:lnTo>
                  <a:lnTo>
                    <a:pt x="55817" y="767239"/>
                  </a:lnTo>
                  <a:cubicBezTo>
                    <a:pt x="24955" y="767239"/>
                    <a:pt x="0" y="742283"/>
                    <a:pt x="0" y="711422"/>
                  </a:cubicBezTo>
                  <a:lnTo>
                    <a:pt x="0" y="55817"/>
                  </a:lnTo>
                  <a:cubicBezTo>
                    <a:pt x="0" y="24955"/>
                    <a:pt x="24955" y="0"/>
                    <a:pt x="55817" y="0"/>
                  </a:cubicBezTo>
                  <a:lnTo>
                    <a:pt x="896684" y="0"/>
                  </a:lnTo>
                  <a:cubicBezTo>
                    <a:pt x="927545" y="0"/>
                    <a:pt x="952500" y="24955"/>
                    <a:pt x="952500" y="55817"/>
                  </a:cubicBezTo>
                  <a:close/>
                  <a:moveTo>
                    <a:pt x="880205" y="162782"/>
                  </a:moveTo>
                  <a:cubicBezTo>
                    <a:pt x="880205" y="114491"/>
                    <a:pt x="840962" y="75248"/>
                    <a:pt x="792671" y="75248"/>
                  </a:cubicBezTo>
                  <a:lnTo>
                    <a:pt x="159830" y="75248"/>
                  </a:lnTo>
                  <a:cubicBezTo>
                    <a:pt x="111538" y="75248"/>
                    <a:pt x="72295" y="114491"/>
                    <a:pt x="72295" y="162782"/>
                  </a:cubicBezTo>
                  <a:lnTo>
                    <a:pt x="72295" y="604457"/>
                  </a:lnTo>
                  <a:cubicBezTo>
                    <a:pt x="72295" y="652748"/>
                    <a:pt x="111538" y="691991"/>
                    <a:pt x="159830" y="691991"/>
                  </a:cubicBezTo>
                  <a:lnTo>
                    <a:pt x="792575" y="691991"/>
                  </a:lnTo>
                  <a:cubicBezTo>
                    <a:pt x="840867" y="691991"/>
                    <a:pt x="880110" y="652748"/>
                    <a:pt x="880110" y="604457"/>
                  </a:cubicBezTo>
                  <a:cubicBezTo>
                    <a:pt x="880205" y="604457"/>
                    <a:pt x="880205" y="162782"/>
                    <a:pt x="880205" y="162782"/>
                  </a:cubicBez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2" name="Star: 5 Points 41">
              <a:extLst>
                <a:ext uri="{FF2B5EF4-FFF2-40B4-BE49-F238E27FC236}">
                  <a16:creationId xmlns:a16="http://schemas.microsoft.com/office/drawing/2014/main" id="{1B0E521B-05D5-4AF9-A97E-93E0C9849A7B}"/>
                </a:ext>
              </a:extLst>
            </p:cNvPr>
            <p:cNvSpPr/>
            <p:nvPr/>
          </p:nvSpPr>
          <p:spPr bwMode="auto">
            <a:xfrm>
              <a:off x="9814538" y="4334559"/>
              <a:ext cx="175282" cy="175282"/>
            </a:xfrm>
            <a:prstGeom prst="star5">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269" name="globe 1" descr="globe, one infrastructure worldwide">
              <a:extLst>
                <a:ext uri="{FF2B5EF4-FFF2-40B4-BE49-F238E27FC236}">
                  <a16:creationId xmlns:a16="http://schemas.microsoft.com/office/drawing/2014/main" id="{8C0D8F06-2856-48AB-8749-5DBCAF5AFF45}"/>
                </a:ext>
              </a:extLst>
            </p:cNvPr>
            <p:cNvGrpSpPr/>
            <p:nvPr/>
          </p:nvGrpSpPr>
          <p:grpSpPr>
            <a:xfrm>
              <a:off x="10020625" y="4540066"/>
              <a:ext cx="154940" cy="153343"/>
              <a:chOff x="8283819" y="4884062"/>
              <a:chExt cx="301921" cy="298808"/>
            </a:xfrm>
          </p:grpSpPr>
          <p:sp>
            <p:nvSpPr>
              <p:cNvPr id="270" name="Oval 1152">
                <a:extLst>
                  <a:ext uri="{FF2B5EF4-FFF2-40B4-BE49-F238E27FC236}">
                    <a16:creationId xmlns:a16="http://schemas.microsoft.com/office/drawing/2014/main" id="{813AE0C6-2B76-4599-B892-E95772A904A1}"/>
                  </a:ext>
                </a:extLst>
              </p:cNvPr>
              <p:cNvSpPr>
                <a:spLocks noChangeArrowheads="1"/>
              </p:cNvSpPr>
              <p:nvPr/>
            </p:nvSpPr>
            <p:spPr bwMode="auto">
              <a:xfrm>
                <a:off x="8283819" y="4884062"/>
                <a:ext cx="301921" cy="298808"/>
              </a:xfrm>
              <a:prstGeom prst="ellipse">
                <a:avLst/>
              </a:pr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271" name="Freeform 1154">
                <a:extLst>
                  <a:ext uri="{FF2B5EF4-FFF2-40B4-BE49-F238E27FC236}">
                    <a16:creationId xmlns:a16="http://schemas.microsoft.com/office/drawing/2014/main" id="{1619FAD3-C73C-41B6-A868-42E7AAE1F970}"/>
                  </a:ext>
                </a:extLst>
              </p:cNvPr>
              <p:cNvSpPr>
                <a:spLocks/>
              </p:cNvSpPr>
              <p:nvPr/>
            </p:nvSpPr>
            <p:spPr bwMode="auto">
              <a:xfrm>
                <a:off x="8339846" y="4961877"/>
                <a:ext cx="188312" cy="155629"/>
              </a:xfrm>
              <a:custGeom>
                <a:avLst/>
                <a:gdLst>
                  <a:gd name="T0" fmla="*/ 106 w 121"/>
                  <a:gd name="T1" fmla="*/ 0 h 100"/>
                  <a:gd name="T2" fmla="*/ 35 w 121"/>
                  <a:gd name="T3" fmla="*/ 71 h 100"/>
                  <a:gd name="T4" fmla="*/ 14 w 121"/>
                  <a:gd name="T5" fmla="*/ 50 h 100"/>
                  <a:gd name="T6" fmla="*/ 0 w 121"/>
                  <a:gd name="T7" fmla="*/ 64 h 100"/>
                  <a:gd name="T8" fmla="*/ 35 w 121"/>
                  <a:gd name="T9" fmla="*/ 100 h 100"/>
                  <a:gd name="T10" fmla="*/ 121 w 121"/>
                  <a:gd name="T11" fmla="*/ 15 h 100"/>
                  <a:gd name="T12" fmla="*/ 106 w 121"/>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121" h="100">
                    <a:moveTo>
                      <a:pt x="106" y="0"/>
                    </a:moveTo>
                    <a:lnTo>
                      <a:pt x="35" y="71"/>
                    </a:lnTo>
                    <a:lnTo>
                      <a:pt x="14" y="50"/>
                    </a:lnTo>
                    <a:lnTo>
                      <a:pt x="0" y="64"/>
                    </a:lnTo>
                    <a:lnTo>
                      <a:pt x="35" y="100"/>
                    </a:lnTo>
                    <a:lnTo>
                      <a:pt x="121" y="15"/>
                    </a:lnTo>
                    <a:lnTo>
                      <a:pt x="106" y="0"/>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grpSp>
        <p:nvGrpSpPr>
          <p:cNvPr id="376" name="Group 375">
            <a:extLst>
              <a:ext uri="{FF2B5EF4-FFF2-40B4-BE49-F238E27FC236}">
                <a16:creationId xmlns:a16="http://schemas.microsoft.com/office/drawing/2014/main" id="{D8C1E604-D060-44C7-9D83-535286AAEE4D}"/>
              </a:ext>
              <a:ext uri="{C183D7F6-B498-43B3-948B-1728B52AA6E4}">
                <adec:decorative xmlns:adec="http://schemas.microsoft.com/office/drawing/2017/decorative" val="1"/>
              </a:ext>
            </a:extLst>
          </p:cNvPr>
          <p:cNvGrpSpPr/>
          <p:nvPr/>
        </p:nvGrpSpPr>
        <p:grpSpPr>
          <a:xfrm>
            <a:off x="11030112" y="4490850"/>
            <a:ext cx="393999" cy="322183"/>
            <a:chOff x="10399065" y="4238979"/>
            <a:chExt cx="555725" cy="454430"/>
          </a:xfrm>
        </p:grpSpPr>
        <p:sp>
          <p:nvSpPr>
            <p:cNvPr id="261" name="Graphic 27">
              <a:extLst>
                <a:ext uri="{FF2B5EF4-FFF2-40B4-BE49-F238E27FC236}">
                  <a16:creationId xmlns:a16="http://schemas.microsoft.com/office/drawing/2014/main" id="{26F929B9-4007-4F07-9300-13D71750F23A}"/>
                </a:ext>
              </a:extLst>
            </p:cNvPr>
            <p:cNvSpPr/>
            <p:nvPr/>
          </p:nvSpPr>
          <p:spPr>
            <a:xfrm>
              <a:off x="10399065" y="4238979"/>
              <a:ext cx="478255" cy="410438"/>
            </a:xfrm>
            <a:custGeom>
              <a:avLst/>
              <a:gdLst>
                <a:gd name="connsiteX0" fmla="*/ 842963 w 952500"/>
                <a:gd name="connsiteY0" fmla="*/ 162782 h 817435"/>
                <a:gd name="connsiteX1" fmla="*/ 842963 w 952500"/>
                <a:gd name="connsiteY1" fmla="*/ 604457 h 817435"/>
                <a:gd name="connsiteX2" fmla="*/ 792575 w 952500"/>
                <a:gd name="connsiteY2" fmla="*/ 654844 h 817435"/>
                <a:gd name="connsiteX3" fmla="*/ 159830 w 952500"/>
                <a:gd name="connsiteY3" fmla="*/ 654844 h 817435"/>
                <a:gd name="connsiteX4" fmla="*/ 109442 w 952500"/>
                <a:gd name="connsiteY4" fmla="*/ 604457 h 817435"/>
                <a:gd name="connsiteX5" fmla="*/ 109442 w 952500"/>
                <a:gd name="connsiteY5" fmla="*/ 162782 h 817435"/>
                <a:gd name="connsiteX6" fmla="*/ 159830 w 952500"/>
                <a:gd name="connsiteY6" fmla="*/ 112395 h 817435"/>
                <a:gd name="connsiteX7" fmla="*/ 792575 w 952500"/>
                <a:gd name="connsiteY7" fmla="*/ 112395 h 817435"/>
                <a:gd name="connsiteX8" fmla="*/ 842963 w 952500"/>
                <a:gd name="connsiteY8" fmla="*/ 162782 h 817435"/>
                <a:gd name="connsiteX9" fmla="*/ 270320 w 952500"/>
                <a:gd name="connsiteY9" fmla="*/ 276035 h 817435"/>
                <a:gd name="connsiteX10" fmla="*/ 242411 w 952500"/>
                <a:gd name="connsiteY10" fmla="*/ 248126 h 817435"/>
                <a:gd name="connsiteX11" fmla="*/ 214503 w 952500"/>
                <a:gd name="connsiteY11" fmla="*/ 276035 h 817435"/>
                <a:gd name="connsiteX12" fmla="*/ 214503 w 952500"/>
                <a:gd name="connsiteY12" fmla="*/ 509873 h 817435"/>
                <a:gd name="connsiteX13" fmla="*/ 242411 w 952500"/>
                <a:gd name="connsiteY13" fmla="*/ 537782 h 817435"/>
                <a:gd name="connsiteX14" fmla="*/ 270320 w 952500"/>
                <a:gd name="connsiteY14" fmla="*/ 509873 h 817435"/>
                <a:gd name="connsiteX15" fmla="*/ 270320 w 952500"/>
                <a:gd name="connsiteY15" fmla="*/ 276035 h 817435"/>
                <a:gd name="connsiteX16" fmla="*/ 952500 w 952500"/>
                <a:gd name="connsiteY16" fmla="*/ 55817 h 817435"/>
                <a:gd name="connsiteX17" fmla="*/ 952500 w 952500"/>
                <a:gd name="connsiteY17" fmla="*/ 711422 h 817435"/>
                <a:gd name="connsiteX18" fmla="*/ 896684 w 952500"/>
                <a:gd name="connsiteY18" fmla="*/ 767239 h 817435"/>
                <a:gd name="connsiteX19" fmla="*/ 867442 w 952500"/>
                <a:gd name="connsiteY19" fmla="*/ 767239 h 817435"/>
                <a:gd name="connsiteX20" fmla="*/ 867442 w 952500"/>
                <a:gd name="connsiteY20" fmla="*/ 798862 h 817435"/>
                <a:gd name="connsiteX21" fmla="*/ 848868 w 952500"/>
                <a:gd name="connsiteY21" fmla="*/ 817436 h 817435"/>
                <a:gd name="connsiteX22" fmla="*/ 688086 w 952500"/>
                <a:gd name="connsiteY22" fmla="*/ 817436 h 817435"/>
                <a:gd name="connsiteX23" fmla="*/ 669512 w 952500"/>
                <a:gd name="connsiteY23" fmla="*/ 798862 h 817435"/>
                <a:gd name="connsiteX24" fmla="*/ 669512 w 952500"/>
                <a:gd name="connsiteY24" fmla="*/ 767239 h 817435"/>
                <a:gd name="connsiteX25" fmla="*/ 283083 w 952500"/>
                <a:gd name="connsiteY25" fmla="*/ 767239 h 817435"/>
                <a:gd name="connsiteX26" fmla="*/ 283083 w 952500"/>
                <a:gd name="connsiteY26" fmla="*/ 798862 h 817435"/>
                <a:gd name="connsiteX27" fmla="*/ 264509 w 952500"/>
                <a:gd name="connsiteY27" fmla="*/ 817436 h 817435"/>
                <a:gd name="connsiteX28" fmla="*/ 103632 w 952500"/>
                <a:gd name="connsiteY28" fmla="*/ 817436 h 817435"/>
                <a:gd name="connsiteX29" fmla="*/ 85058 w 952500"/>
                <a:gd name="connsiteY29" fmla="*/ 798862 h 817435"/>
                <a:gd name="connsiteX30" fmla="*/ 85058 w 952500"/>
                <a:gd name="connsiteY30" fmla="*/ 767239 h 817435"/>
                <a:gd name="connsiteX31" fmla="*/ 55817 w 952500"/>
                <a:gd name="connsiteY31" fmla="*/ 767239 h 817435"/>
                <a:gd name="connsiteX32" fmla="*/ 0 w 952500"/>
                <a:gd name="connsiteY32" fmla="*/ 711422 h 817435"/>
                <a:gd name="connsiteX33" fmla="*/ 0 w 952500"/>
                <a:gd name="connsiteY33" fmla="*/ 55817 h 817435"/>
                <a:gd name="connsiteX34" fmla="*/ 55817 w 952500"/>
                <a:gd name="connsiteY34" fmla="*/ 0 h 817435"/>
                <a:gd name="connsiteX35" fmla="*/ 896684 w 952500"/>
                <a:gd name="connsiteY35" fmla="*/ 0 h 817435"/>
                <a:gd name="connsiteX36" fmla="*/ 952500 w 952500"/>
                <a:gd name="connsiteY36" fmla="*/ 55817 h 817435"/>
                <a:gd name="connsiteX37" fmla="*/ 880205 w 952500"/>
                <a:gd name="connsiteY37" fmla="*/ 162782 h 817435"/>
                <a:gd name="connsiteX38" fmla="*/ 792671 w 952500"/>
                <a:gd name="connsiteY38" fmla="*/ 75248 h 817435"/>
                <a:gd name="connsiteX39" fmla="*/ 159830 w 952500"/>
                <a:gd name="connsiteY39" fmla="*/ 75248 h 817435"/>
                <a:gd name="connsiteX40" fmla="*/ 72295 w 952500"/>
                <a:gd name="connsiteY40" fmla="*/ 162782 h 817435"/>
                <a:gd name="connsiteX41" fmla="*/ 72295 w 952500"/>
                <a:gd name="connsiteY41" fmla="*/ 604457 h 817435"/>
                <a:gd name="connsiteX42" fmla="*/ 159830 w 952500"/>
                <a:gd name="connsiteY42" fmla="*/ 691991 h 817435"/>
                <a:gd name="connsiteX43" fmla="*/ 792575 w 952500"/>
                <a:gd name="connsiteY43" fmla="*/ 691991 h 817435"/>
                <a:gd name="connsiteX44" fmla="*/ 880110 w 952500"/>
                <a:gd name="connsiteY44" fmla="*/ 604457 h 817435"/>
                <a:gd name="connsiteX45" fmla="*/ 880205 w 952500"/>
                <a:gd name="connsiteY45" fmla="*/ 162782 h 81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952500" h="817435">
                  <a:moveTo>
                    <a:pt x="842963" y="162782"/>
                  </a:moveTo>
                  <a:lnTo>
                    <a:pt x="842963" y="604457"/>
                  </a:lnTo>
                  <a:cubicBezTo>
                    <a:pt x="842963" y="632270"/>
                    <a:pt x="820388" y="654844"/>
                    <a:pt x="792575" y="654844"/>
                  </a:cubicBezTo>
                  <a:lnTo>
                    <a:pt x="159830" y="654844"/>
                  </a:lnTo>
                  <a:cubicBezTo>
                    <a:pt x="132017" y="654844"/>
                    <a:pt x="109442" y="632270"/>
                    <a:pt x="109442" y="604457"/>
                  </a:cubicBezTo>
                  <a:lnTo>
                    <a:pt x="109442" y="162782"/>
                  </a:lnTo>
                  <a:cubicBezTo>
                    <a:pt x="109442" y="134969"/>
                    <a:pt x="132017" y="112395"/>
                    <a:pt x="159830" y="112395"/>
                  </a:cubicBezTo>
                  <a:lnTo>
                    <a:pt x="792575" y="112395"/>
                  </a:lnTo>
                  <a:cubicBezTo>
                    <a:pt x="820484" y="112395"/>
                    <a:pt x="842963" y="134969"/>
                    <a:pt x="842963" y="162782"/>
                  </a:cubicBezTo>
                  <a:close/>
                  <a:moveTo>
                    <a:pt x="270320" y="276035"/>
                  </a:moveTo>
                  <a:cubicBezTo>
                    <a:pt x="270320" y="260604"/>
                    <a:pt x="257842" y="248126"/>
                    <a:pt x="242411" y="248126"/>
                  </a:cubicBezTo>
                  <a:cubicBezTo>
                    <a:pt x="226981" y="248126"/>
                    <a:pt x="214503" y="260604"/>
                    <a:pt x="214503" y="276035"/>
                  </a:cubicBezTo>
                  <a:lnTo>
                    <a:pt x="214503" y="509873"/>
                  </a:lnTo>
                  <a:cubicBezTo>
                    <a:pt x="214503" y="525304"/>
                    <a:pt x="226981" y="537782"/>
                    <a:pt x="242411" y="537782"/>
                  </a:cubicBezTo>
                  <a:cubicBezTo>
                    <a:pt x="257842" y="537782"/>
                    <a:pt x="270320" y="525304"/>
                    <a:pt x="270320" y="509873"/>
                  </a:cubicBezTo>
                  <a:lnTo>
                    <a:pt x="270320" y="276035"/>
                  </a:lnTo>
                  <a:close/>
                  <a:moveTo>
                    <a:pt x="952500" y="55817"/>
                  </a:moveTo>
                  <a:lnTo>
                    <a:pt x="952500" y="711422"/>
                  </a:lnTo>
                  <a:cubicBezTo>
                    <a:pt x="952500" y="742283"/>
                    <a:pt x="927545" y="767239"/>
                    <a:pt x="896684" y="767239"/>
                  </a:cubicBezTo>
                  <a:lnTo>
                    <a:pt x="867442" y="767239"/>
                  </a:lnTo>
                  <a:lnTo>
                    <a:pt x="867442" y="798862"/>
                  </a:lnTo>
                  <a:cubicBezTo>
                    <a:pt x="867442" y="809149"/>
                    <a:pt x="859155" y="817436"/>
                    <a:pt x="848868" y="817436"/>
                  </a:cubicBezTo>
                  <a:lnTo>
                    <a:pt x="688086" y="817436"/>
                  </a:lnTo>
                  <a:cubicBezTo>
                    <a:pt x="677799" y="817436"/>
                    <a:pt x="669512" y="809149"/>
                    <a:pt x="669512" y="798862"/>
                  </a:cubicBezTo>
                  <a:lnTo>
                    <a:pt x="669512" y="767239"/>
                  </a:lnTo>
                  <a:lnTo>
                    <a:pt x="283083" y="767239"/>
                  </a:lnTo>
                  <a:lnTo>
                    <a:pt x="283083" y="798862"/>
                  </a:lnTo>
                  <a:cubicBezTo>
                    <a:pt x="283083" y="809149"/>
                    <a:pt x="274796" y="817436"/>
                    <a:pt x="264509" y="817436"/>
                  </a:cubicBezTo>
                  <a:lnTo>
                    <a:pt x="103632" y="817436"/>
                  </a:lnTo>
                  <a:cubicBezTo>
                    <a:pt x="93345" y="817436"/>
                    <a:pt x="85058" y="809149"/>
                    <a:pt x="85058" y="798862"/>
                  </a:cubicBezTo>
                  <a:lnTo>
                    <a:pt x="85058" y="767239"/>
                  </a:lnTo>
                  <a:lnTo>
                    <a:pt x="55817" y="767239"/>
                  </a:lnTo>
                  <a:cubicBezTo>
                    <a:pt x="24955" y="767239"/>
                    <a:pt x="0" y="742283"/>
                    <a:pt x="0" y="711422"/>
                  </a:cubicBezTo>
                  <a:lnTo>
                    <a:pt x="0" y="55817"/>
                  </a:lnTo>
                  <a:cubicBezTo>
                    <a:pt x="0" y="24955"/>
                    <a:pt x="24955" y="0"/>
                    <a:pt x="55817" y="0"/>
                  </a:cubicBezTo>
                  <a:lnTo>
                    <a:pt x="896684" y="0"/>
                  </a:lnTo>
                  <a:cubicBezTo>
                    <a:pt x="927545" y="0"/>
                    <a:pt x="952500" y="24955"/>
                    <a:pt x="952500" y="55817"/>
                  </a:cubicBezTo>
                  <a:close/>
                  <a:moveTo>
                    <a:pt x="880205" y="162782"/>
                  </a:moveTo>
                  <a:cubicBezTo>
                    <a:pt x="880205" y="114491"/>
                    <a:pt x="840962" y="75248"/>
                    <a:pt x="792671" y="75248"/>
                  </a:cubicBezTo>
                  <a:lnTo>
                    <a:pt x="159830" y="75248"/>
                  </a:lnTo>
                  <a:cubicBezTo>
                    <a:pt x="111538" y="75248"/>
                    <a:pt x="72295" y="114491"/>
                    <a:pt x="72295" y="162782"/>
                  </a:cubicBezTo>
                  <a:lnTo>
                    <a:pt x="72295" y="604457"/>
                  </a:lnTo>
                  <a:cubicBezTo>
                    <a:pt x="72295" y="652748"/>
                    <a:pt x="111538" y="691991"/>
                    <a:pt x="159830" y="691991"/>
                  </a:cubicBezTo>
                  <a:lnTo>
                    <a:pt x="792575" y="691991"/>
                  </a:lnTo>
                  <a:cubicBezTo>
                    <a:pt x="840867" y="691991"/>
                    <a:pt x="880110" y="652748"/>
                    <a:pt x="880110" y="604457"/>
                  </a:cubicBezTo>
                  <a:cubicBezTo>
                    <a:pt x="880205" y="604457"/>
                    <a:pt x="880205" y="162782"/>
                    <a:pt x="880205" y="162782"/>
                  </a:cubicBez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nvGrpSpPr>
            <p:cNvPr id="262" name="Graphic 42">
              <a:extLst>
                <a:ext uri="{FF2B5EF4-FFF2-40B4-BE49-F238E27FC236}">
                  <a16:creationId xmlns:a16="http://schemas.microsoft.com/office/drawing/2014/main" id="{D82D7E7D-EA2D-4BB4-B20E-644B0424B1D9}"/>
                </a:ext>
              </a:extLst>
            </p:cNvPr>
            <p:cNvGrpSpPr/>
            <p:nvPr/>
          </p:nvGrpSpPr>
          <p:grpSpPr>
            <a:xfrm>
              <a:off x="10595963" y="4352099"/>
              <a:ext cx="167506" cy="167506"/>
              <a:chOff x="3676650" y="1009650"/>
              <a:chExt cx="4838700" cy="4838700"/>
            </a:xfrm>
          </p:grpSpPr>
          <p:sp>
            <p:nvSpPr>
              <p:cNvPr id="263" name="Freeform: Shape 262">
                <a:extLst>
                  <a:ext uri="{FF2B5EF4-FFF2-40B4-BE49-F238E27FC236}">
                    <a16:creationId xmlns:a16="http://schemas.microsoft.com/office/drawing/2014/main" id="{ECA2C2D7-D3E9-4AB4-A459-BDFB506206FA}"/>
                  </a:ext>
                </a:extLst>
              </p:cNvPr>
              <p:cNvSpPr/>
              <p:nvPr/>
            </p:nvSpPr>
            <p:spPr>
              <a:xfrm>
                <a:off x="3676650" y="1009697"/>
                <a:ext cx="2991088" cy="3273028"/>
              </a:xfrm>
              <a:custGeom>
                <a:avLst/>
                <a:gdLst>
                  <a:gd name="connsiteX0" fmla="*/ 2920365 w 2991088"/>
                  <a:gd name="connsiteY0" fmla="*/ 2577703 h 3273028"/>
                  <a:gd name="connsiteX1" fmla="*/ 2578418 w 2991088"/>
                  <a:gd name="connsiteY1" fmla="*/ 2577703 h 3273028"/>
                  <a:gd name="connsiteX2" fmla="*/ 1551623 w 2991088"/>
                  <a:gd name="connsiteY2" fmla="*/ 2577703 h 3273028"/>
                  <a:gd name="connsiteX3" fmla="*/ 696278 w 2991088"/>
                  <a:gd name="connsiteY3" fmla="*/ 1722358 h 3273028"/>
                  <a:gd name="connsiteX4" fmla="*/ 483870 w 2991088"/>
                  <a:gd name="connsiteY4" fmla="*/ 1208961 h 3273028"/>
                  <a:gd name="connsiteX5" fmla="*/ 696278 w 2991088"/>
                  <a:gd name="connsiteY5" fmla="*/ 695563 h 3273028"/>
                  <a:gd name="connsiteX6" fmla="*/ 1723073 w 2991088"/>
                  <a:gd name="connsiteY6" fmla="*/ 695563 h 3273028"/>
                  <a:gd name="connsiteX7" fmla="*/ 2248853 w 2991088"/>
                  <a:gd name="connsiteY7" fmla="*/ 1221343 h 3273028"/>
                  <a:gd name="connsiteX8" fmla="*/ 2590800 w 2991088"/>
                  <a:gd name="connsiteY8" fmla="*/ 1221343 h 3273028"/>
                  <a:gd name="connsiteX9" fmla="*/ 2590800 w 2991088"/>
                  <a:gd name="connsiteY9" fmla="*/ 879396 h 3273028"/>
                  <a:gd name="connsiteX10" fmla="*/ 2065020 w 2991088"/>
                  <a:gd name="connsiteY10" fmla="*/ 353616 h 3273028"/>
                  <a:gd name="connsiteX11" fmla="*/ 354330 w 2991088"/>
                  <a:gd name="connsiteY11" fmla="*/ 353616 h 3273028"/>
                  <a:gd name="connsiteX12" fmla="*/ 0 w 2991088"/>
                  <a:gd name="connsiteY12" fmla="*/ 1208961 h 3273028"/>
                  <a:gd name="connsiteX13" fmla="*/ 354330 w 2991088"/>
                  <a:gd name="connsiteY13" fmla="*/ 2064306 h 3273028"/>
                  <a:gd name="connsiteX14" fmla="*/ 1209675 w 2991088"/>
                  <a:gd name="connsiteY14" fmla="*/ 2919651 h 3273028"/>
                  <a:gd name="connsiteX15" fmla="*/ 2065020 w 2991088"/>
                  <a:gd name="connsiteY15" fmla="*/ 3273028 h 3273028"/>
                  <a:gd name="connsiteX16" fmla="*/ 2920365 w 2991088"/>
                  <a:gd name="connsiteY16" fmla="*/ 2919651 h 3273028"/>
                  <a:gd name="connsiteX17" fmla="*/ 2920365 w 2991088"/>
                  <a:gd name="connsiteY17" fmla="*/ 2577703 h 3273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1088" h="3273028">
                    <a:moveTo>
                      <a:pt x="2920365" y="2577703"/>
                    </a:moveTo>
                    <a:cubicBezTo>
                      <a:pt x="2826068" y="2483406"/>
                      <a:pt x="2672715" y="2483406"/>
                      <a:pt x="2578418" y="2577703"/>
                    </a:cubicBezTo>
                    <a:cubicBezTo>
                      <a:pt x="2295525" y="2860596"/>
                      <a:pt x="1834515" y="2860596"/>
                      <a:pt x="1551623" y="2577703"/>
                    </a:cubicBezTo>
                    <a:lnTo>
                      <a:pt x="696278" y="1722358"/>
                    </a:lnTo>
                    <a:cubicBezTo>
                      <a:pt x="559118" y="1585198"/>
                      <a:pt x="483870" y="1403271"/>
                      <a:pt x="483870" y="1208961"/>
                    </a:cubicBezTo>
                    <a:cubicBezTo>
                      <a:pt x="483870" y="1014651"/>
                      <a:pt x="559118" y="832723"/>
                      <a:pt x="696278" y="695563"/>
                    </a:cubicBezTo>
                    <a:cubicBezTo>
                      <a:pt x="979170" y="412671"/>
                      <a:pt x="1439228" y="412671"/>
                      <a:pt x="1723073" y="695563"/>
                    </a:cubicBezTo>
                    <a:lnTo>
                      <a:pt x="2248853" y="1221343"/>
                    </a:lnTo>
                    <a:cubicBezTo>
                      <a:pt x="2343150" y="1315641"/>
                      <a:pt x="2496503" y="1315641"/>
                      <a:pt x="2590800" y="1221343"/>
                    </a:cubicBezTo>
                    <a:cubicBezTo>
                      <a:pt x="2685098" y="1127046"/>
                      <a:pt x="2685098" y="973693"/>
                      <a:pt x="2590800" y="879396"/>
                    </a:cubicBezTo>
                    <a:lnTo>
                      <a:pt x="2065020" y="353616"/>
                    </a:lnTo>
                    <a:cubicBezTo>
                      <a:pt x="1593533" y="-117872"/>
                      <a:pt x="825818" y="-117872"/>
                      <a:pt x="354330" y="353616"/>
                    </a:cubicBezTo>
                    <a:cubicBezTo>
                      <a:pt x="125730" y="582216"/>
                      <a:pt x="0" y="885111"/>
                      <a:pt x="0" y="1208961"/>
                    </a:cubicBezTo>
                    <a:cubicBezTo>
                      <a:pt x="0" y="1531858"/>
                      <a:pt x="125730" y="1835706"/>
                      <a:pt x="354330" y="2064306"/>
                    </a:cubicBezTo>
                    <a:lnTo>
                      <a:pt x="1209675" y="2919651"/>
                    </a:lnTo>
                    <a:cubicBezTo>
                      <a:pt x="1445895" y="3154918"/>
                      <a:pt x="1755458" y="3273028"/>
                      <a:pt x="2065020" y="3273028"/>
                    </a:cubicBezTo>
                    <a:cubicBezTo>
                      <a:pt x="2374583" y="3273028"/>
                      <a:pt x="2684145" y="3154918"/>
                      <a:pt x="2920365" y="2919651"/>
                    </a:cubicBezTo>
                    <a:cubicBezTo>
                      <a:pt x="3014663" y="2825353"/>
                      <a:pt x="3014663" y="2671905"/>
                      <a:pt x="2920365" y="2577703"/>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64" name="Freeform: Shape 263">
                <a:extLst>
                  <a:ext uri="{FF2B5EF4-FFF2-40B4-BE49-F238E27FC236}">
                    <a16:creationId xmlns:a16="http://schemas.microsoft.com/office/drawing/2014/main" id="{536C3B8B-40B9-4CBA-B9C1-F0889B7AB54F}"/>
                  </a:ext>
                </a:extLst>
              </p:cNvPr>
              <p:cNvSpPr/>
              <p:nvPr/>
            </p:nvSpPr>
            <p:spPr>
              <a:xfrm>
                <a:off x="5524261" y="2573702"/>
                <a:ext cx="2992040" cy="3273027"/>
              </a:xfrm>
              <a:custGeom>
                <a:avLst/>
                <a:gdLst>
                  <a:gd name="connsiteX0" fmla="*/ 2636758 w 2992040"/>
                  <a:gd name="connsiteY0" fmla="*/ 1208961 h 3273027"/>
                  <a:gd name="connsiteX1" fmla="*/ 1781413 w 2992040"/>
                  <a:gd name="connsiteY1" fmla="*/ 353616 h 3273027"/>
                  <a:gd name="connsiteX2" fmla="*/ 70723 w 2992040"/>
                  <a:gd name="connsiteY2" fmla="*/ 353616 h 3273027"/>
                  <a:gd name="connsiteX3" fmla="*/ 70723 w 2992040"/>
                  <a:gd name="connsiteY3" fmla="*/ 695563 h 3273027"/>
                  <a:gd name="connsiteX4" fmla="*/ 412671 w 2992040"/>
                  <a:gd name="connsiteY4" fmla="*/ 695563 h 3273027"/>
                  <a:gd name="connsiteX5" fmla="*/ 1439466 w 2992040"/>
                  <a:gd name="connsiteY5" fmla="*/ 695563 h 3273027"/>
                  <a:gd name="connsiteX6" fmla="*/ 2294811 w 2992040"/>
                  <a:gd name="connsiteY6" fmla="*/ 1550908 h 3273027"/>
                  <a:gd name="connsiteX7" fmla="*/ 2507218 w 2992040"/>
                  <a:gd name="connsiteY7" fmla="*/ 2064306 h 3273027"/>
                  <a:gd name="connsiteX8" fmla="*/ 2294811 w 2992040"/>
                  <a:gd name="connsiteY8" fmla="*/ 2577703 h 3273027"/>
                  <a:gd name="connsiteX9" fmla="*/ 1268016 w 2992040"/>
                  <a:gd name="connsiteY9" fmla="*/ 2577703 h 3273027"/>
                  <a:gd name="connsiteX10" fmla="*/ 743188 w 2992040"/>
                  <a:gd name="connsiteY10" fmla="*/ 2051923 h 3273027"/>
                  <a:gd name="connsiteX11" fmla="*/ 401241 w 2992040"/>
                  <a:gd name="connsiteY11" fmla="*/ 2051923 h 3273027"/>
                  <a:gd name="connsiteX12" fmla="*/ 401241 w 2992040"/>
                  <a:gd name="connsiteY12" fmla="*/ 2393871 h 3273027"/>
                  <a:gd name="connsiteX13" fmla="*/ 927021 w 2992040"/>
                  <a:gd name="connsiteY13" fmla="*/ 2918698 h 3273027"/>
                  <a:gd name="connsiteX14" fmla="*/ 1782366 w 2992040"/>
                  <a:gd name="connsiteY14" fmla="*/ 3273028 h 3273027"/>
                  <a:gd name="connsiteX15" fmla="*/ 2637711 w 2992040"/>
                  <a:gd name="connsiteY15" fmla="*/ 2918698 h 3273027"/>
                  <a:gd name="connsiteX16" fmla="*/ 2992041 w 2992040"/>
                  <a:gd name="connsiteY16" fmla="*/ 2063353 h 3273027"/>
                  <a:gd name="connsiteX17" fmla="*/ 2636758 w 2992040"/>
                  <a:gd name="connsiteY17" fmla="*/ 1208961 h 3273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2040" h="3273027">
                    <a:moveTo>
                      <a:pt x="2636758" y="1208961"/>
                    </a:moveTo>
                    <a:lnTo>
                      <a:pt x="1781413" y="353616"/>
                    </a:lnTo>
                    <a:cubicBezTo>
                      <a:pt x="1309926" y="-117872"/>
                      <a:pt x="542211" y="-117872"/>
                      <a:pt x="70723" y="353616"/>
                    </a:cubicBezTo>
                    <a:cubicBezTo>
                      <a:pt x="-23574" y="447913"/>
                      <a:pt x="-23574" y="601266"/>
                      <a:pt x="70723" y="695563"/>
                    </a:cubicBezTo>
                    <a:cubicBezTo>
                      <a:pt x="165021" y="789861"/>
                      <a:pt x="318373" y="789861"/>
                      <a:pt x="412671" y="695563"/>
                    </a:cubicBezTo>
                    <a:cubicBezTo>
                      <a:pt x="695563" y="412671"/>
                      <a:pt x="1155621" y="412671"/>
                      <a:pt x="1439466" y="695563"/>
                    </a:cubicBezTo>
                    <a:lnTo>
                      <a:pt x="2294811" y="1550908"/>
                    </a:lnTo>
                    <a:cubicBezTo>
                      <a:pt x="2431971" y="1688068"/>
                      <a:pt x="2507218" y="1869996"/>
                      <a:pt x="2507218" y="2064306"/>
                    </a:cubicBezTo>
                    <a:cubicBezTo>
                      <a:pt x="2507218" y="2258616"/>
                      <a:pt x="2431971" y="2440543"/>
                      <a:pt x="2294811" y="2577703"/>
                    </a:cubicBezTo>
                    <a:cubicBezTo>
                      <a:pt x="2020491" y="2852023"/>
                      <a:pt x="1542336" y="2852023"/>
                      <a:pt x="1268016" y="2577703"/>
                    </a:cubicBezTo>
                    <a:lnTo>
                      <a:pt x="743188" y="2051923"/>
                    </a:lnTo>
                    <a:cubicBezTo>
                      <a:pt x="648891" y="1957626"/>
                      <a:pt x="495538" y="1957626"/>
                      <a:pt x="401241" y="2051923"/>
                    </a:cubicBezTo>
                    <a:cubicBezTo>
                      <a:pt x="306943" y="2146221"/>
                      <a:pt x="306943" y="2299573"/>
                      <a:pt x="401241" y="2393871"/>
                    </a:cubicBezTo>
                    <a:lnTo>
                      <a:pt x="927021" y="2918698"/>
                    </a:lnTo>
                    <a:cubicBezTo>
                      <a:pt x="1155621" y="3147298"/>
                      <a:pt x="1459468" y="3273028"/>
                      <a:pt x="1782366" y="3273028"/>
                    </a:cubicBezTo>
                    <a:cubicBezTo>
                      <a:pt x="2105263" y="3273028"/>
                      <a:pt x="2409111" y="3147298"/>
                      <a:pt x="2637711" y="2918698"/>
                    </a:cubicBezTo>
                    <a:cubicBezTo>
                      <a:pt x="2866311" y="2690098"/>
                      <a:pt x="2992041" y="2386251"/>
                      <a:pt x="2992041" y="2063353"/>
                    </a:cubicBezTo>
                    <a:cubicBezTo>
                      <a:pt x="2991088" y="1740361"/>
                      <a:pt x="2865358" y="1437561"/>
                      <a:pt x="2636758" y="1208961"/>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272" name="globe 1" descr="globe, one infrastructure worldwide">
              <a:extLst>
                <a:ext uri="{FF2B5EF4-FFF2-40B4-BE49-F238E27FC236}">
                  <a16:creationId xmlns:a16="http://schemas.microsoft.com/office/drawing/2014/main" id="{772CE00B-8EEF-436A-930E-E843C1406E30}"/>
                </a:ext>
              </a:extLst>
            </p:cNvPr>
            <p:cNvGrpSpPr/>
            <p:nvPr/>
          </p:nvGrpSpPr>
          <p:grpSpPr>
            <a:xfrm>
              <a:off x="10799850" y="4540066"/>
              <a:ext cx="154940" cy="153343"/>
              <a:chOff x="8283819" y="4884062"/>
              <a:chExt cx="301921" cy="298808"/>
            </a:xfrm>
          </p:grpSpPr>
          <p:sp>
            <p:nvSpPr>
              <p:cNvPr id="273" name="Oval 1152">
                <a:extLst>
                  <a:ext uri="{FF2B5EF4-FFF2-40B4-BE49-F238E27FC236}">
                    <a16:creationId xmlns:a16="http://schemas.microsoft.com/office/drawing/2014/main" id="{3FFF993D-42DF-4BBE-8A1D-3E3D9D35BF82}"/>
                  </a:ext>
                </a:extLst>
              </p:cNvPr>
              <p:cNvSpPr>
                <a:spLocks noChangeArrowheads="1"/>
              </p:cNvSpPr>
              <p:nvPr/>
            </p:nvSpPr>
            <p:spPr bwMode="auto">
              <a:xfrm>
                <a:off x="8283819" y="4884062"/>
                <a:ext cx="301921" cy="298808"/>
              </a:xfrm>
              <a:prstGeom prst="ellipse">
                <a:avLst/>
              </a:pr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274" name="Freeform 1154">
                <a:extLst>
                  <a:ext uri="{FF2B5EF4-FFF2-40B4-BE49-F238E27FC236}">
                    <a16:creationId xmlns:a16="http://schemas.microsoft.com/office/drawing/2014/main" id="{01A75A7C-56D2-4AB6-A924-FC52E80969E5}"/>
                  </a:ext>
                </a:extLst>
              </p:cNvPr>
              <p:cNvSpPr>
                <a:spLocks/>
              </p:cNvSpPr>
              <p:nvPr/>
            </p:nvSpPr>
            <p:spPr bwMode="auto">
              <a:xfrm>
                <a:off x="8339846" y="4961877"/>
                <a:ext cx="188312" cy="155629"/>
              </a:xfrm>
              <a:custGeom>
                <a:avLst/>
                <a:gdLst>
                  <a:gd name="T0" fmla="*/ 106 w 121"/>
                  <a:gd name="T1" fmla="*/ 0 h 100"/>
                  <a:gd name="T2" fmla="*/ 35 w 121"/>
                  <a:gd name="T3" fmla="*/ 71 h 100"/>
                  <a:gd name="T4" fmla="*/ 14 w 121"/>
                  <a:gd name="T5" fmla="*/ 50 h 100"/>
                  <a:gd name="T6" fmla="*/ 0 w 121"/>
                  <a:gd name="T7" fmla="*/ 64 h 100"/>
                  <a:gd name="T8" fmla="*/ 35 w 121"/>
                  <a:gd name="T9" fmla="*/ 100 h 100"/>
                  <a:gd name="T10" fmla="*/ 121 w 121"/>
                  <a:gd name="T11" fmla="*/ 15 h 100"/>
                  <a:gd name="T12" fmla="*/ 106 w 121"/>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121" h="100">
                    <a:moveTo>
                      <a:pt x="106" y="0"/>
                    </a:moveTo>
                    <a:lnTo>
                      <a:pt x="35" y="71"/>
                    </a:lnTo>
                    <a:lnTo>
                      <a:pt x="14" y="50"/>
                    </a:lnTo>
                    <a:lnTo>
                      <a:pt x="0" y="64"/>
                    </a:lnTo>
                    <a:lnTo>
                      <a:pt x="35" y="100"/>
                    </a:lnTo>
                    <a:lnTo>
                      <a:pt x="121" y="15"/>
                    </a:lnTo>
                    <a:lnTo>
                      <a:pt x="106" y="0"/>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grpSp>
        <p:nvGrpSpPr>
          <p:cNvPr id="339" name="Group 338">
            <a:extLst>
              <a:ext uri="{FF2B5EF4-FFF2-40B4-BE49-F238E27FC236}">
                <a16:creationId xmlns:a16="http://schemas.microsoft.com/office/drawing/2014/main" id="{339EA0C3-03BE-42F6-9A74-F8DF66E25104}"/>
              </a:ext>
              <a:ext uri="{C183D7F6-B498-43B3-948B-1728B52AA6E4}">
                <adec:decorative xmlns:adec="http://schemas.microsoft.com/office/drawing/2017/decorative" val="1"/>
              </a:ext>
            </a:extLst>
          </p:cNvPr>
          <p:cNvGrpSpPr/>
          <p:nvPr/>
        </p:nvGrpSpPr>
        <p:grpSpPr>
          <a:xfrm>
            <a:off x="4862669" y="1786869"/>
            <a:ext cx="380617" cy="342487"/>
            <a:chOff x="3276983" y="1677820"/>
            <a:chExt cx="453905" cy="408433"/>
          </a:xfrm>
        </p:grpSpPr>
        <p:grpSp>
          <p:nvGrpSpPr>
            <p:cNvPr id="96" name="Graphic 3">
              <a:extLst>
                <a:ext uri="{FF2B5EF4-FFF2-40B4-BE49-F238E27FC236}">
                  <a16:creationId xmlns:a16="http://schemas.microsoft.com/office/drawing/2014/main" id="{B3899098-CA96-4314-B342-28BCCDEE9C9B}"/>
                </a:ext>
              </a:extLst>
            </p:cNvPr>
            <p:cNvGrpSpPr/>
            <p:nvPr/>
          </p:nvGrpSpPr>
          <p:grpSpPr>
            <a:xfrm>
              <a:off x="3276983" y="1819454"/>
              <a:ext cx="453905" cy="266799"/>
              <a:chOff x="3219857" y="5576029"/>
              <a:chExt cx="1247775" cy="733425"/>
            </a:xfrm>
          </p:grpSpPr>
          <p:sp>
            <p:nvSpPr>
              <p:cNvPr id="97" name="Freeform: Shape 96">
                <a:extLst>
                  <a:ext uri="{FF2B5EF4-FFF2-40B4-BE49-F238E27FC236}">
                    <a16:creationId xmlns:a16="http://schemas.microsoft.com/office/drawing/2014/main" id="{248C7C11-4073-465F-8639-BA038AE6B201}"/>
                  </a:ext>
                </a:extLst>
              </p:cNvPr>
              <p:cNvSpPr/>
              <p:nvPr/>
            </p:nvSpPr>
            <p:spPr>
              <a:xfrm>
                <a:off x="3219857" y="5576029"/>
                <a:ext cx="1243774" cy="737520"/>
              </a:xfrm>
              <a:custGeom>
                <a:avLst/>
                <a:gdLst>
                  <a:gd name="connsiteX0" fmla="*/ 0 w 1243774"/>
                  <a:gd name="connsiteY0" fmla="*/ 0 h 737520"/>
                  <a:gd name="connsiteX1" fmla="*/ 1243775 w 1243774"/>
                  <a:gd name="connsiteY1" fmla="*/ 0 h 737520"/>
                  <a:gd name="connsiteX2" fmla="*/ 1243775 w 1243774"/>
                  <a:gd name="connsiteY2" fmla="*/ 737521 h 737520"/>
                  <a:gd name="connsiteX3" fmla="*/ 0 w 1243774"/>
                  <a:gd name="connsiteY3" fmla="*/ 737521 h 737520"/>
                </a:gdLst>
                <a:ahLst/>
                <a:cxnLst>
                  <a:cxn ang="0">
                    <a:pos x="connsiteX0" y="connsiteY0"/>
                  </a:cxn>
                  <a:cxn ang="0">
                    <a:pos x="connsiteX1" y="connsiteY1"/>
                  </a:cxn>
                  <a:cxn ang="0">
                    <a:pos x="connsiteX2" y="connsiteY2"/>
                  </a:cxn>
                  <a:cxn ang="0">
                    <a:pos x="connsiteX3" y="connsiteY3"/>
                  </a:cxn>
                </a:cxnLst>
                <a:rect l="l" t="t" r="r" b="b"/>
                <a:pathLst>
                  <a:path w="1243774" h="737520">
                    <a:moveTo>
                      <a:pt x="0" y="0"/>
                    </a:moveTo>
                    <a:lnTo>
                      <a:pt x="1243775" y="0"/>
                    </a:lnTo>
                    <a:lnTo>
                      <a:pt x="1243775" y="737521"/>
                    </a:lnTo>
                    <a:lnTo>
                      <a:pt x="0" y="737521"/>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98" name="Freeform: Shape 97">
                <a:extLst>
                  <a:ext uri="{FF2B5EF4-FFF2-40B4-BE49-F238E27FC236}">
                    <a16:creationId xmlns:a16="http://schemas.microsoft.com/office/drawing/2014/main" id="{2B23418A-681E-4DFB-88E7-55901B677731}"/>
                  </a:ext>
                </a:extLst>
              </p:cNvPr>
              <p:cNvSpPr/>
              <p:nvPr/>
            </p:nvSpPr>
            <p:spPr>
              <a:xfrm>
                <a:off x="3219857" y="5576029"/>
                <a:ext cx="1243774" cy="368808"/>
              </a:xfrm>
              <a:custGeom>
                <a:avLst/>
                <a:gdLst>
                  <a:gd name="connsiteX0" fmla="*/ 0 w 1243774"/>
                  <a:gd name="connsiteY0" fmla="*/ 0 h 368808"/>
                  <a:gd name="connsiteX1" fmla="*/ 621887 w 1243774"/>
                  <a:gd name="connsiteY1" fmla="*/ 368808 h 368808"/>
                  <a:gd name="connsiteX2" fmla="*/ 1243775 w 1243774"/>
                  <a:gd name="connsiteY2" fmla="*/ 0 h 368808"/>
                </a:gdLst>
                <a:ahLst/>
                <a:cxnLst>
                  <a:cxn ang="0">
                    <a:pos x="connsiteX0" y="connsiteY0"/>
                  </a:cxn>
                  <a:cxn ang="0">
                    <a:pos x="connsiteX1" y="connsiteY1"/>
                  </a:cxn>
                  <a:cxn ang="0">
                    <a:pos x="connsiteX2" y="connsiteY2"/>
                  </a:cxn>
                </a:cxnLst>
                <a:rect l="l" t="t" r="r" b="b"/>
                <a:pathLst>
                  <a:path w="1243774" h="368808">
                    <a:moveTo>
                      <a:pt x="0" y="0"/>
                    </a:moveTo>
                    <a:lnTo>
                      <a:pt x="621887" y="368808"/>
                    </a:lnTo>
                    <a:lnTo>
                      <a:pt x="1243775" y="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333" name="Group 332">
              <a:extLst>
                <a:ext uri="{FF2B5EF4-FFF2-40B4-BE49-F238E27FC236}">
                  <a16:creationId xmlns:a16="http://schemas.microsoft.com/office/drawing/2014/main" id="{48D34B94-637B-464D-B67D-E30CA27D8378}"/>
                </a:ext>
              </a:extLst>
            </p:cNvPr>
            <p:cNvGrpSpPr/>
            <p:nvPr/>
          </p:nvGrpSpPr>
          <p:grpSpPr>
            <a:xfrm>
              <a:off x="3392966" y="1677820"/>
              <a:ext cx="225208" cy="284473"/>
              <a:chOff x="716908" y="4269040"/>
              <a:chExt cx="264135" cy="333644"/>
            </a:xfrm>
          </p:grpSpPr>
          <p:sp>
            <p:nvSpPr>
              <p:cNvPr id="334" name="Freeform: Shape 333">
                <a:extLst>
                  <a:ext uri="{FF2B5EF4-FFF2-40B4-BE49-F238E27FC236}">
                    <a16:creationId xmlns:a16="http://schemas.microsoft.com/office/drawing/2014/main" id="{E2E7A728-7E06-4B0D-B9CD-76A823F21DEE}"/>
                  </a:ext>
                </a:extLst>
              </p:cNvPr>
              <p:cNvSpPr/>
              <p:nvPr/>
            </p:nvSpPr>
            <p:spPr>
              <a:xfrm>
                <a:off x="716908" y="4269040"/>
                <a:ext cx="264135" cy="333644"/>
              </a:xfrm>
              <a:custGeom>
                <a:avLst/>
                <a:gdLst>
                  <a:gd name="connsiteX0" fmla="*/ 1180 w 297504"/>
                  <a:gd name="connsiteY0" fmla="*/ 376584 h 375795"/>
                  <a:gd name="connsiteX1" fmla="*/ 298294 w 297504"/>
                  <a:gd name="connsiteY1" fmla="*/ 376584 h 375795"/>
                  <a:gd name="connsiteX2" fmla="*/ 298294 w 297504"/>
                  <a:gd name="connsiteY2" fmla="*/ 1180 h 375795"/>
                  <a:gd name="connsiteX3" fmla="*/ 1180 w 297504"/>
                  <a:gd name="connsiteY3" fmla="*/ 1180 h 375795"/>
                  <a:gd name="connsiteX4" fmla="*/ 1180 w 297504"/>
                  <a:gd name="connsiteY4" fmla="*/ 376584 h 37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504" h="375795">
                    <a:moveTo>
                      <a:pt x="1180" y="376584"/>
                    </a:moveTo>
                    <a:lnTo>
                      <a:pt x="298294" y="376584"/>
                    </a:lnTo>
                    <a:lnTo>
                      <a:pt x="298294" y="1180"/>
                    </a:lnTo>
                    <a:lnTo>
                      <a:pt x="1180" y="1180"/>
                    </a:lnTo>
                    <a:lnTo>
                      <a:pt x="1180" y="376584"/>
                    </a:lnTo>
                    <a:close/>
                  </a:path>
                </a:pathLst>
              </a:custGeom>
              <a:solidFill>
                <a:srgbClr val="C1C1C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35" name="Freeform: Shape 334">
                <a:extLst>
                  <a:ext uri="{FF2B5EF4-FFF2-40B4-BE49-F238E27FC236}">
                    <a16:creationId xmlns:a16="http://schemas.microsoft.com/office/drawing/2014/main" id="{25004637-78DB-42AE-B53F-1BCEA6BD79A9}"/>
                  </a:ext>
                </a:extLst>
              </p:cNvPr>
              <p:cNvSpPr/>
              <p:nvPr/>
            </p:nvSpPr>
            <p:spPr>
              <a:xfrm>
                <a:off x="770081" y="4501155"/>
                <a:ext cx="159871" cy="34754"/>
              </a:xfrm>
              <a:custGeom>
                <a:avLst/>
                <a:gdLst>
                  <a:gd name="connsiteX0" fmla="*/ 1180 w 180068"/>
                  <a:gd name="connsiteY0" fmla="*/ 40326 h 39145"/>
                  <a:gd name="connsiteX1" fmla="*/ 179292 w 180068"/>
                  <a:gd name="connsiteY1" fmla="*/ 40326 h 39145"/>
                  <a:gd name="connsiteX2" fmla="*/ 179292 w 180068"/>
                  <a:gd name="connsiteY2" fmla="*/ 1180 h 39145"/>
                  <a:gd name="connsiteX3" fmla="*/ 1180 w 180068"/>
                  <a:gd name="connsiteY3" fmla="*/ 1180 h 39145"/>
                  <a:gd name="connsiteX4" fmla="*/ 1180 w 180068"/>
                  <a:gd name="connsiteY4" fmla="*/ 40326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326"/>
                    </a:moveTo>
                    <a:lnTo>
                      <a:pt x="179292" y="40326"/>
                    </a:lnTo>
                    <a:lnTo>
                      <a:pt x="179292" y="1180"/>
                    </a:lnTo>
                    <a:lnTo>
                      <a:pt x="1180" y="1180"/>
                    </a:lnTo>
                    <a:lnTo>
                      <a:pt x="1180" y="40326"/>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36" name="Freeform: Shape 335">
                <a:extLst>
                  <a:ext uri="{FF2B5EF4-FFF2-40B4-BE49-F238E27FC236}">
                    <a16:creationId xmlns:a16="http://schemas.microsoft.com/office/drawing/2014/main" id="{0A035E39-71F9-414D-8491-289510E1140F}"/>
                  </a:ext>
                </a:extLst>
              </p:cNvPr>
              <p:cNvSpPr/>
              <p:nvPr/>
            </p:nvSpPr>
            <p:spPr>
              <a:xfrm>
                <a:off x="770081" y="4448331"/>
                <a:ext cx="159871" cy="34754"/>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37" name="Freeform: Shape 336">
                <a:extLst>
                  <a:ext uri="{FF2B5EF4-FFF2-40B4-BE49-F238E27FC236}">
                    <a16:creationId xmlns:a16="http://schemas.microsoft.com/office/drawing/2014/main" id="{4D2A81CF-6689-4F44-A604-6C525163E74C}"/>
                  </a:ext>
                </a:extLst>
              </p:cNvPr>
              <p:cNvSpPr/>
              <p:nvPr/>
            </p:nvSpPr>
            <p:spPr>
              <a:xfrm>
                <a:off x="770081" y="4395154"/>
                <a:ext cx="159871" cy="34754"/>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38" name="Freeform: Shape 337">
                <a:extLst>
                  <a:ext uri="{FF2B5EF4-FFF2-40B4-BE49-F238E27FC236}">
                    <a16:creationId xmlns:a16="http://schemas.microsoft.com/office/drawing/2014/main" id="{D000E404-FBEB-4EB9-931F-53E84271C72A}"/>
                  </a:ext>
                </a:extLst>
              </p:cNvPr>
              <p:cNvSpPr/>
              <p:nvPr/>
            </p:nvSpPr>
            <p:spPr>
              <a:xfrm>
                <a:off x="770081" y="4341991"/>
                <a:ext cx="159871" cy="34754"/>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chemeClr val="accent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grpSp>
        <p:nvGrpSpPr>
          <p:cNvPr id="340" name="IoT">
            <a:extLst>
              <a:ext uri="{FF2B5EF4-FFF2-40B4-BE49-F238E27FC236}">
                <a16:creationId xmlns:a16="http://schemas.microsoft.com/office/drawing/2014/main" id="{80CEB56D-0EB5-411E-83E4-2D1C94105F4F}"/>
              </a:ext>
              <a:ext uri="{C183D7F6-B498-43B3-948B-1728B52AA6E4}">
                <adec:decorative xmlns:adec="http://schemas.microsoft.com/office/drawing/2017/decorative" val="1"/>
              </a:ext>
            </a:extLst>
          </p:cNvPr>
          <p:cNvGrpSpPr/>
          <p:nvPr/>
        </p:nvGrpSpPr>
        <p:grpSpPr>
          <a:xfrm>
            <a:off x="4449913" y="3134298"/>
            <a:ext cx="282782" cy="282781"/>
            <a:chOff x="11072807" y="1222433"/>
            <a:chExt cx="434068" cy="434066"/>
          </a:xfrm>
        </p:grpSpPr>
        <p:sp>
          <p:nvSpPr>
            <p:cNvPr id="341" name="Freeform: Shape 340">
              <a:extLst>
                <a:ext uri="{FF2B5EF4-FFF2-40B4-BE49-F238E27FC236}">
                  <a16:creationId xmlns:a16="http://schemas.microsoft.com/office/drawing/2014/main" id="{76EAD81C-BDB9-4607-B8F4-BE707B1244CF}"/>
                </a:ext>
              </a:extLst>
            </p:cNvPr>
            <p:cNvSpPr/>
            <p:nvPr/>
          </p:nvSpPr>
          <p:spPr>
            <a:xfrm>
              <a:off x="11072775" y="1416024"/>
              <a:ext cx="429593" cy="44749"/>
            </a:xfrm>
            <a:custGeom>
              <a:avLst/>
              <a:gdLst>
                <a:gd name="connsiteX0" fmla="*/ 407739 w 429593"/>
                <a:gd name="connsiteY0" fmla="*/ 1557 h 44749"/>
                <a:gd name="connsiteX1" fmla="*/ 385684 w 429593"/>
                <a:gd name="connsiteY1" fmla="*/ 19397 h 44749"/>
                <a:gd name="connsiteX2" fmla="*/ 46120 w 429593"/>
                <a:gd name="connsiteY2" fmla="*/ 19397 h 44749"/>
                <a:gd name="connsiteX3" fmla="*/ 24064 w 429593"/>
                <a:gd name="connsiteY3" fmla="*/ 1557 h 44749"/>
                <a:gd name="connsiteX4" fmla="*/ 1557 w 429593"/>
                <a:gd name="connsiteY4" fmla="*/ 24064 h 44749"/>
                <a:gd name="connsiteX5" fmla="*/ 24064 w 429593"/>
                <a:gd name="connsiteY5" fmla="*/ 46571 h 44749"/>
                <a:gd name="connsiteX6" fmla="*/ 45593 w 429593"/>
                <a:gd name="connsiteY6" fmla="*/ 30613 h 44749"/>
                <a:gd name="connsiteX7" fmla="*/ 386136 w 429593"/>
                <a:gd name="connsiteY7" fmla="*/ 30613 h 44749"/>
                <a:gd name="connsiteX8" fmla="*/ 407664 w 429593"/>
                <a:gd name="connsiteY8" fmla="*/ 46571 h 44749"/>
                <a:gd name="connsiteX9" fmla="*/ 430171 w 429593"/>
                <a:gd name="connsiteY9" fmla="*/ 24064 h 44749"/>
                <a:gd name="connsiteX10" fmla="*/ 407739 w 429593"/>
                <a:gd name="connsiteY10" fmla="*/ 1557 h 44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593" h="44749">
                  <a:moveTo>
                    <a:pt x="407739" y="1557"/>
                  </a:moveTo>
                  <a:cubicBezTo>
                    <a:pt x="396900" y="1557"/>
                    <a:pt x="387867" y="9235"/>
                    <a:pt x="385684" y="19397"/>
                  </a:cubicBezTo>
                  <a:lnTo>
                    <a:pt x="46120" y="19397"/>
                  </a:lnTo>
                  <a:cubicBezTo>
                    <a:pt x="43937" y="9235"/>
                    <a:pt x="34904" y="1557"/>
                    <a:pt x="24064" y="1557"/>
                  </a:cubicBezTo>
                  <a:cubicBezTo>
                    <a:pt x="11644" y="1557"/>
                    <a:pt x="1557" y="11643"/>
                    <a:pt x="1557" y="24064"/>
                  </a:cubicBezTo>
                  <a:cubicBezTo>
                    <a:pt x="1557" y="36484"/>
                    <a:pt x="11644" y="46571"/>
                    <a:pt x="24064" y="46571"/>
                  </a:cubicBezTo>
                  <a:cubicBezTo>
                    <a:pt x="34226" y="46571"/>
                    <a:pt x="42808" y="39872"/>
                    <a:pt x="45593" y="30613"/>
                  </a:cubicBezTo>
                  <a:lnTo>
                    <a:pt x="386136" y="30613"/>
                  </a:lnTo>
                  <a:cubicBezTo>
                    <a:pt x="388996" y="39872"/>
                    <a:pt x="397578" y="46571"/>
                    <a:pt x="407664" y="46571"/>
                  </a:cubicBezTo>
                  <a:cubicBezTo>
                    <a:pt x="420085" y="46571"/>
                    <a:pt x="430171" y="36484"/>
                    <a:pt x="430171" y="24064"/>
                  </a:cubicBezTo>
                  <a:cubicBezTo>
                    <a:pt x="430322" y="11643"/>
                    <a:pt x="420160" y="1557"/>
                    <a:pt x="407739" y="1557"/>
                  </a:cubicBezTo>
                  <a:close/>
                </a:path>
              </a:pathLst>
            </a:custGeom>
            <a:solidFill>
              <a:srgbClr val="0078D4"/>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42" name="Freeform: Shape 341">
              <a:extLst>
                <a:ext uri="{FF2B5EF4-FFF2-40B4-BE49-F238E27FC236}">
                  <a16:creationId xmlns:a16="http://schemas.microsoft.com/office/drawing/2014/main" id="{0A9D1D52-511A-481D-B625-20A095AC7A06}"/>
                </a:ext>
              </a:extLst>
            </p:cNvPr>
            <p:cNvSpPr/>
            <p:nvPr/>
          </p:nvSpPr>
          <p:spPr>
            <a:xfrm>
              <a:off x="11282865" y="1269925"/>
              <a:ext cx="174522" cy="174521"/>
            </a:xfrm>
            <a:custGeom>
              <a:avLst/>
              <a:gdLst>
                <a:gd name="connsiteX0" fmla="*/ 152107 w 174522"/>
                <a:gd name="connsiteY0" fmla="*/ 1557 h 174521"/>
                <a:gd name="connsiteX1" fmla="*/ 129599 w 174522"/>
                <a:gd name="connsiteY1" fmla="*/ 24064 h 174521"/>
                <a:gd name="connsiteX2" fmla="*/ 132911 w 174522"/>
                <a:gd name="connsiteY2" fmla="*/ 35882 h 174521"/>
                <a:gd name="connsiteX3" fmla="*/ 1557 w 174522"/>
                <a:gd name="connsiteY3" fmla="*/ 167236 h 174521"/>
                <a:gd name="connsiteX4" fmla="*/ 9536 w 174522"/>
                <a:gd name="connsiteY4" fmla="*/ 175215 h 174521"/>
                <a:gd name="connsiteX5" fmla="*/ 141041 w 174522"/>
                <a:gd name="connsiteY5" fmla="*/ 43711 h 174521"/>
                <a:gd name="connsiteX6" fmla="*/ 152107 w 174522"/>
                <a:gd name="connsiteY6" fmla="*/ 46647 h 174521"/>
                <a:gd name="connsiteX7" fmla="*/ 174614 w 174522"/>
                <a:gd name="connsiteY7" fmla="*/ 24140 h 174521"/>
                <a:gd name="connsiteX8" fmla="*/ 152107 w 174522"/>
                <a:gd name="connsiteY8" fmla="*/ 1557 h 17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4522" h="174521">
                  <a:moveTo>
                    <a:pt x="152107" y="1557"/>
                  </a:moveTo>
                  <a:cubicBezTo>
                    <a:pt x="139686" y="1557"/>
                    <a:pt x="129599" y="11644"/>
                    <a:pt x="129599" y="24064"/>
                  </a:cubicBezTo>
                  <a:cubicBezTo>
                    <a:pt x="129599" y="28430"/>
                    <a:pt x="130804" y="32420"/>
                    <a:pt x="132911" y="35882"/>
                  </a:cubicBezTo>
                  <a:lnTo>
                    <a:pt x="1557" y="167236"/>
                  </a:lnTo>
                  <a:lnTo>
                    <a:pt x="9536" y="175215"/>
                  </a:lnTo>
                  <a:lnTo>
                    <a:pt x="141041" y="43711"/>
                  </a:lnTo>
                  <a:cubicBezTo>
                    <a:pt x="144278" y="45593"/>
                    <a:pt x="148117" y="46647"/>
                    <a:pt x="152107" y="46647"/>
                  </a:cubicBezTo>
                  <a:cubicBezTo>
                    <a:pt x="164527" y="46647"/>
                    <a:pt x="174614" y="36560"/>
                    <a:pt x="174614" y="24140"/>
                  </a:cubicBezTo>
                  <a:cubicBezTo>
                    <a:pt x="174689" y="11644"/>
                    <a:pt x="164527" y="1557"/>
                    <a:pt x="152107" y="1557"/>
                  </a:cubicBez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43" name="Freeform: Shape 342">
              <a:extLst>
                <a:ext uri="{FF2B5EF4-FFF2-40B4-BE49-F238E27FC236}">
                  <a16:creationId xmlns:a16="http://schemas.microsoft.com/office/drawing/2014/main" id="{4D9507DE-3800-4DF0-BB21-0369C39A6F7F}"/>
                </a:ext>
              </a:extLst>
            </p:cNvPr>
            <p:cNvSpPr/>
            <p:nvPr/>
          </p:nvSpPr>
          <p:spPr>
            <a:xfrm>
              <a:off x="11118014" y="1442226"/>
              <a:ext cx="165572" cy="165572"/>
            </a:xfrm>
            <a:custGeom>
              <a:avLst/>
              <a:gdLst>
                <a:gd name="connsiteX0" fmla="*/ 159785 w 165572"/>
                <a:gd name="connsiteY0" fmla="*/ 1557 h 165571"/>
                <a:gd name="connsiteX1" fmla="*/ 35656 w 165572"/>
                <a:gd name="connsiteY1" fmla="*/ 125685 h 165571"/>
                <a:gd name="connsiteX2" fmla="*/ 24064 w 165572"/>
                <a:gd name="connsiteY2" fmla="*/ 122448 h 165571"/>
                <a:gd name="connsiteX3" fmla="*/ 1557 w 165572"/>
                <a:gd name="connsiteY3" fmla="*/ 144955 h 165571"/>
                <a:gd name="connsiteX4" fmla="*/ 24064 w 165572"/>
                <a:gd name="connsiteY4" fmla="*/ 167462 h 165571"/>
                <a:gd name="connsiteX5" fmla="*/ 46571 w 165572"/>
                <a:gd name="connsiteY5" fmla="*/ 144955 h 165571"/>
                <a:gd name="connsiteX6" fmla="*/ 43560 w 165572"/>
                <a:gd name="connsiteY6" fmla="*/ 133739 h 165571"/>
                <a:gd name="connsiteX7" fmla="*/ 167763 w 165572"/>
                <a:gd name="connsiteY7" fmla="*/ 9536 h 165571"/>
                <a:gd name="connsiteX8" fmla="*/ 159785 w 165572"/>
                <a:gd name="connsiteY8" fmla="*/ 1557 h 165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572" h="165571">
                  <a:moveTo>
                    <a:pt x="159785" y="1557"/>
                  </a:moveTo>
                  <a:lnTo>
                    <a:pt x="35656" y="125685"/>
                  </a:lnTo>
                  <a:cubicBezTo>
                    <a:pt x="32269" y="123652"/>
                    <a:pt x="28279" y="122448"/>
                    <a:pt x="24064" y="122448"/>
                  </a:cubicBezTo>
                  <a:cubicBezTo>
                    <a:pt x="11644" y="122448"/>
                    <a:pt x="1557" y="132535"/>
                    <a:pt x="1557" y="144955"/>
                  </a:cubicBezTo>
                  <a:cubicBezTo>
                    <a:pt x="1557" y="157375"/>
                    <a:pt x="11644" y="167462"/>
                    <a:pt x="24064" y="167462"/>
                  </a:cubicBezTo>
                  <a:cubicBezTo>
                    <a:pt x="36484" y="167462"/>
                    <a:pt x="46571" y="157375"/>
                    <a:pt x="46571" y="144955"/>
                  </a:cubicBezTo>
                  <a:cubicBezTo>
                    <a:pt x="46571" y="140890"/>
                    <a:pt x="45442" y="137051"/>
                    <a:pt x="43560" y="133739"/>
                  </a:cubicBezTo>
                  <a:lnTo>
                    <a:pt x="167763" y="9536"/>
                  </a:lnTo>
                  <a:lnTo>
                    <a:pt x="159785" y="1557"/>
                  </a:ln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44" name="Freeform: Shape 343">
              <a:extLst>
                <a:ext uri="{FF2B5EF4-FFF2-40B4-BE49-F238E27FC236}">
                  <a16:creationId xmlns:a16="http://schemas.microsoft.com/office/drawing/2014/main" id="{78663553-06AA-4E57-A5DE-FB63C8E59305}"/>
                </a:ext>
              </a:extLst>
            </p:cNvPr>
            <p:cNvSpPr/>
            <p:nvPr/>
          </p:nvSpPr>
          <p:spPr>
            <a:xfrm>
              <a:off x="11117940" y="1269925"/>
              <a:ext cx="340095" cy="340093"/>
            </a:xfrm>
            <a:custGeom>
              <a:avLst/>
              <a:gdLst>
                <a:gd name="connsiteX0" fmla="*/ 317259 w 340094"/>
                <a:gd name="connsiteY0" fmla="*/ 295203 h 340092"/>
                <a:gd name="connsiteX1" fmla="*/ 306194 w 340094"/>
                <a:gd name="connsiteY1" fmla="*/ 298138 h 340092"/>
                <a:gd name="connsiteX2" fmla="*/ 43485 w 340094"/>
                <a:gd name="connsiteY2" fmla="*/ 35431 h 340092"/>
                <a:gd name="connsiteX3" fmla="*/ 46571 w 340094"/>
                <a:gd name="connsiteY3" fmla="*/ 24064 h 340092"/>
                <a:gd name="connsiteX4" fmla="*/ 24064 w 340094"/>
                <a:gd name="connsiteY4" fmla="*/ 1557 h 340092"/>
                <a:gd name="connsiteX5" fmla="*/ 1557 w 340094"/>
                <a:gd name="connsiteY5" fmla="*/ 24064 h 340092"/>
                <a:gd name="connsiteX6" fmla="*/ 24064 w 340094"/>
                <a:gd name="connsiteY6" fmla="*/ 46571 h 340092"/>
                <a:gd name="connsiteX7" fmla="*/ 35581 w 340094"/>
                <a:gd name="connsiteY7" fmla="*/ 43410 h 340092"/>
                <a:gd name="connsiteX8" fmla="*/ 298140 w 340094"/>
                <a:gd name="connsiteY8" fmla="*/ 305967 h 340092"/>
                <a:gd name="connsiteX9" fmla="*/ 294828 w 340094"/>
                <a:gd name="connsiteY9" fmla="*/ 317785 h 340092"/>
                <a:gd name="connsiteX10" fmla="*/ 317335 w 340094"/>
                <a:gd name="connsiteY10" fmla="*/ 340292 h 340092"/>
                <a:gd name="connsiteX11" fmla="*/ 339842 w 340094"/>
                <a:gd name="connsiteY11" fmla="*/ 317785 h 340092"/>
                <a:gd name="connsiteX12" fmla="*/ 317259 w 340094"/>
                <a:gd name="connsiteY12" fmla="*/ 295203 h 34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0094" h="340092">
                  <a:moveTo>
                    <a:pt x="317259" y="295203"/>
                  </a:moveTo>
                  <a:cubicBezTo>
                    <a:pt x="313195" y="295203"/>
                    <a:pt x="309431" y="296257"/>
                    <a:pt x="306194" y="298138"/>
                  </a:cubicBezTo>
                  <a:lnTo>
                    <a:pt x="43485" y="35431"/>
                  </a:lnTo>
                  <a:cubicBezTo>
                    <a:pt x="45442" y="32118"/>
                    <a:pt x="46571" y="28204"/>
                    <a:pt x="46571" y="24064"/>
                  </a:cubicBezTo>
                  <a:cubicBezTo>
                    <a:pt x="46571" y="11644"/>
                    <a:pt x="36484" y="1557"/>
                    <a:pt x="24064" y="1557"/>
                  </a:cubicBezTo>
                  <a:cubicBezTo>
                    <a:pt x="11644" y="1557"/>
                    <a:pt x="1557" y="11644"/>
                    <a:pt x="1557" y="24064"/>
                  </a:cubicBezTo>
                  <a:cubicBezTo>
                    <a:pt x="1557" y="36485"/>
                    <a:pt x="11644" y="46571"/>
                    <a:pt x="24064" y="46571"/>
                  </a:cubicBezTo>
                  <a:cubicBezTo>
                    <a:pt x="28279" y="46571"/>
                    <a:pt x="32194" y="45442"/>
                    <a:pt x="35581" y="43410"/>
                  </a:cubicBezTo>
                  <a:lnTo>
                    <a:pt x="298140" y="305967"/>
                  </a:lnTo>
                  <a:cubicBezTo>
                    <a:pt x="296032" y="309430"/>
                    <a:pt x="294828" y="313419"/>
                    <a:pt x="294828" y="317785"/>
                  </a:cubicBezTo>
                  <a:cubicBezTo>
                    <a:pt x="294828" y="330205"/>
                    <a:pt x="304914" y="340292"/>
                    <a:pt x="317335" y="340292"/>
                  </a:cubicBezTo>
                  <a:cubicBezTo>
                    <a:pt x="329755" y="340292"/>
                    <a:pt x="339842" y="330205"/>
                    <a:pt x="339842" y="317785"/>
                  </a:cubicBezTo>
                  <a:cubicBezTo>
                    <a:pt x="339767" y="305365"/>
                    <a:pt x="329680" y="295203"/>
                    <a:pt x="317259" y="295203"/>
                  </a:cubicBez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45" name="Freeform: Shape 344">
              <a:extLst>
                <a:ext uri="{FF2B5EF4-FFF2-40B4-BE49-F238E27FC236}">
                  <a16:creationId xmlns:a16="http://schemas.microsoft.com/office/drawing/2014/main" id="{29A0BF42-0867-496B-A759-324E75285182}"/>
                </a:ext>
              </a:extLst>
            </p:cNvPr>
            <p:cNvSpPr/>
            <p:nvPr/>
          </p:nvSpPr>
          <p:spPr>
            <a:xfrm>
              <a:off x="11264800" y="1225438"/>
              <a:ext cx="44749" cy="429591"/>
            </a:xfrm>
            <a:custGeom>
              <a:avLst/>
              <a:gdLst>
                <a:gd name="connsiteX0" fmla="*/ 29860 w 44749"/>
                <a:gd name="connsiteY0" fmla="*/ 385532 h 429591"/>
                <a:gd name="connsiteX1" fmla="*/ 29860 w 44749"/>
                <a:gd name="connsiteY1" fmla="*/ 45818 h 429591"/>
                <a:gd name="connsiteX2" fmla="*/ 46571 w 44749"/>
                <a:gd name="connsiteY2" fmla="*/ 24064 h 429591"/>
                <a:gd name="connsiteX3" fmla="*/ 24064 w 44749"/>
                <a:gd name="connsiteY3" fmla="*/ 1557 h 429591"/>
                <a:gd name="connsiteX4" fmla="*/ 1557 w 44749"/>
                <a:gd name="connsiteY4" fmla="*/ 24064 h 429591"/>
                <a:gd name="connsiteX5" fmla="*/ 18644 w 44749"/>
                <a:gd name="connsiteY5" fmla="*/ 45969 h 429591"/>
                <a:gd name="connsiteX6" fmla="*/ 18644 w 44749"/>
                <a:gd name="connsiteY6" fmla="*/ 385456 h 429591"/>
                <a:gd name="connsiteX7" fmla="*/ 1557 w 44749"/>
                <a:gd name="connsiteY7" fmla="*/ 407361 h 429591"/>
                <a:gd name="connsiteX8" fmla="*/ 24064 w 44749"/>
                <a:gd name="connsiteY8" fmla="*/ 429869 h 429591"/>
                <a:gd name="connsiteX9" fmla="*/ 46571 w 44749"/>
                <a:gd name="connsiteY9" fmla="*/ 407361 h 429591"/>
                <a:gd name="connsiteX10" fmla="*/ 29860 w 44749"/>
                <a:gd name="connsiteY10" fmla="*/ 385532 h 42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749" h="429591">
                  <a:moveTo>
                    <a:pt x="29860" y="385532"/>
                  </a:moveTo>
                  <a:lnTo>
                    <a:pt x="29860" y="45818"/>
                  </a:lnTo>
                  <a:cubicBezTo>
                    <a:pt x="39495" y="43259"/>
                    <a:pt x="46571" y="34452"/>
                    <a:pt x="46571" y="24064"/>
                  </a:cubicBezTo>
                  <a:cubicBezTo>
                    <a:pt x="46571" y="11644"/>
                    <a:pt x="36484" y="1557"/>
                    <a:pt x="24064" y="1557"/>
                  </a:cubicBezTo>
                  <a:cubicBezTo>
                    <a:pt x="11643" y="1557"/>
                    <a:pt x="1557" y="11644"/>
                    <a:pt x="1557" y="24064"/>
                  </a:cubicBezTo>
                  <a:cubicBezTo>
                    <a:pt x="1557" y="34602"/>
                    <a:pt x="8858" y="43485"/>
                    <a:pt x="18644" y="45969"/>
                  </a:cubicBezTo>
                  <a:lnTo>
                    <a:pt x="18644" y="385456"/>
                  </a:lnTo>
                  <a:cubicBezTo>
                    <a:pt x="8858" y="387865"/>
                    <a:pt x="1557" y="396748"/>
                    <a:pt x="1557" y="407361"/>
                  </a:cubicBezTo>
                  <a:cubicBezTo>
                    <a:pt x="1557" y="419782"/>
                    <a:pt x="11643" y="429869"/>
                    <a:pt x="24064" y="429869"/>
                  </a:cubicBezTo>
                  <a:cubicBezTo>
                    <a:pt x="36484" y="429869"/>
                    <a:pt x="46571" y="419782"/>
                    <a:pt x="46571" y="407361"/>
                  </a:cubicBezTo>
                  <a:cubicBezTo>
                    <a:pt x="46571" y="396898"/>
                    <a:pt x="39495" y="388091"/>
                    <a:pt x="29860" y="385532"/>
                  </a:cubicBezTo>
                  <a:close/>
                </a:path>
              </a:pathLst>
            </a:custGeom>
            <a:solidFill>
              <a:srgbClr val="0078D4"/>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46" name="Freeform: Shape 345">
              <a:extLst>
                <a:ext uri="{FF2B5EF4-FFF2-40B4-BE49-F238E27FC236}">
                  <a16:creationId xmlns:a16="http://schemas.microsoft.com/office/drawing/2014/main" id="{556C2CE9-FB9C-4C61-8C4C-05D8BACC2792}"/>
                </a:ext>
              </a:extLst>
            </p:cNvPr>
            <p:cNvSpPr/>
            <p:nvPr/>
          </p:nvSpPr>
          <p:spPr>
            <a:xfrm>
              <a:off x="11241844" y="1393300"/>
              <a:ext cx="89499" cy="89498"/>
            </a:xfrm>
            <a:custGeom>
              <a:avLst/>
              <a:gdLst>
                <a:gd name="connsiteX0" fmla="*/ 91736 w 89498"/>
                <a:gd name="connsiteY0" fmla="*/ 46647 h 89498"/>
                <a:gd name="connsiteX1" fmla="*/ 46646 w 89498"/>
                <a:gd name="connsiteY1" fmla="*/ 91736 h 89498"/>
                <a:gd name="connsiteX2" fmla="*/ 1557 w 89498"/>
                <a:gd name="connsiteY2" fmla="*/ 46647 h 89498"/>
                <a:gd name="connsiteX3" fmla="*/ 46646 w 89498"/>
                <a:gd name="connsiteY3" fmla="*/ 1557 h 89498"/>
                <a:gd name="connsiteX4" fmla="*/ 91736 w 89498"/>
                <a:gd name="connsiteY4" fmla="*/ 46647 h 89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498" h="89498">
                  <a:moveTo>
                    <a:pt x="91736" y="46647"/>
                  </a:moveTo>
                  <a:cubicBezTo>
                    <a:pt x="91736" y="71562"/>
                    <a:pt x="71562" y="91736"/>
                    <a:pt x="46646" y="91736"/>
                  </a:cubicBezTo>
                  <a:cubicBezTo>
                    <a:pt x="21730" y="91736"/>
                    <a:pt x="1557" y="71562"/>
                    <a:pt x="1557" y="46647"/>
                  </a:cubicBezTo>
                  <a:cubicBezTo>
                    <a:pt x="1557" y="21731"/>
                    <a:pt x="21730" y="1557"/>
                    <a:pt x="46646" y="1557"/>
                  </a:cubicBezTo>
                  <a:cubicBezTo>
                    <a:pt x="71562" y="1557"/>
                    <a:pt x="91736" y="21731"/>
                    <a:pt x="91736" y="46647"/>
                  </a:cubicBezTo>
                  <a:close/>
                </a:path>
              </a:pathLst>
            </a:custGeom>
            <a:solidFill>
              <a:srgbClr val="C1C1C1"/>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348" name="Group 347">
            <a:extLst>
              <a:ext uri="{FF2B5EF4-FFF2-40B4-BE49-F238E27FC236}">
                <a16:creationId xmlns:a16="http://schemas.microsoft.com/office/drawing/2014/main" id="{A7BBA9EA-FE77-44C6-808C-74A883C370FA}"/>
              </a:ext>
              <a:ext uri="{C183D7F6-B498-43B3-948B-1728B52AA6E4}">
                <adec:decorative xmlns:adec="http://schemas.microsoft.com/office/drawing/2017/decorative" val="1"/>
              </a:ext>
            </a:extLst>
          </p:cNvPr>
          <p:cNvGrpSpPr/>
          <p:nvPr/>
        </p:nvGrpSpPr>
        <p:grpSpPr>
          <a:xfrm>
            <a:off x="8030077" y="3104805"/>
            <a:ext cx="261749" cy="341728"/>
            <a:chOff x="7332809" y="3100275"/>
            <a:chExt cx="342900" cy="447675"/>
          </a:xfrm>
        </p:grpSpPr>
        <p:grpSp>
          <p:nvGrpSpPr>
            <p:cNvPr id="349" name="Graphic 13">
              <a:extLst>
                <a:ext uri="{FF2B5EF4-FFF2-40B4-BE49-F238E27FC236}">
                  <a16:creationId xmlns:a16="http://schemas.microsoft.com/office/drawing/2014/main" id="{70EDAA62-EFFA-47B5-9DED-514EAF66938A}"/>
                </a:ext>
              </a:extLst>
            </p:cNvPr>
            <p:cNvGrpSpPr/>
            <p:nvPr/>
          </p:nvGrpSpPr>
          <p:grpSpPr>
            <a:xfrm>
              <a:off x="7332809" y="3100275"/>
              <a:ext cx="342900" cy="447675"/>
              <a:chOff x="7295007" y="3199270"/>
              <a:chExt cx="342900" cy="447675"/>
            </a:xfrm>
          </p:grpSpPr>
          <p:sp>
            <p:nvSpPr>
              <p:cNvPr id="354" name="Freeform: Shape 353">
                <a:extLst>
                  <a:ext uri="{FF2B5EF4-FFF2-40B4-BE49-F238E27FC236}">
                    <a16:creationId xmlns:a16="http://schemas.microsoft.com/office/drawing/2014/main" id="{FB00FDE6-5CAE-4038-8252-DAB2B976A8DC}"/>
                  </a:ext>
                </a:extLst>
              </p:cNvPr>
              <p:cNvSpPr/>
              <p:nvPr/>
            </p:nvSpPr>
            <p:spPr>
              <a:xfrm>
                <a:off x="7295007" y="3277565"/>
                <a:ext cx="346805" cy="365093"/>
              </a:xfrm>
              <a:custGeom>
                <a:avLst/>
                <a:gdLst>
                  <a:gd name="connsiteX0" fmla="*/ 346805 w 346805"/>
                  <a:gd name="connsiteY0" fmla="*/ 198215 h 365093"/>
                  <a:gd name="connsiteX1" fmla="*/ 346805 w 346805"/>
                  <a:gd name="connsiteY1" fmla="*/ 62770 h 365093"/>
                  <a:gd name="connsiteX2" fmla="*/ 284036 w 346805"/>
                  <a:gd name="connsiteY2" fmla="*/ 0 h 365093"/>
                  <a:gd name="connsiteX3" fmla="*/ 214313 w 346805"/>
                  <a:gd name="connsiteY3" fmla="*/ 0 h 365093"/>
                  <a:gd name="connsiteX4" fmla="*/ 195263 w 346805"/>
                  <a:gd name="connsiteY4" fmla="*/ 0 h 365093"/>
                  <a:gd name="connsiteX5" fmla="*/ 62675 w 346805"/>
                  <a:gd name="connsiteY5" fmla="*/ 0 h 365093"/>
                  <a:gd name="connsiteX6" fmla="*/ 0 w 346805"/>
                  <a:gd name="connsiteY6" fmla="*/ 62770 h 365093"/>
                  <a:gd name="connsiteX7" fmla="*/ 0 w 346805"/>
                  <a:gd name="connsiteY7" fmla="*/ 198215 h 365093"/>
                  <a:gd name="connsiteX8" fmla="*/ 9525 w 346805"/>
                  <a:gd name="connsiteY8" fmla="*/ 207740 h 365093"/>
                  <a:gd name="connsiteX9" fmla="*/ 131445 w 346805"/>
                  <a:gd name="connsiteY9" fmla="*/ 207740 h 365093"/>
                  <a:gd name="connsiteX10" fmla="*/ 131445 w 346805"/>
                  <a:gd name="connsiteY10" fmla="*/ 355568 h 365093"/>
                  <a:gd name="connsiteX11" fmla="*/ 140970 w 346805"/>
                  <a:gd name="connsiteY11" fmla="*/ 365093 h 365093"/>
                  <a:gd name="connsiteX12" fmla="*/ 205835 w 346805"/>
                  <a:gd name="connsiteY12" fmla="*/ 365093 h 365093"/>
                  <a:gd name="connsiteX13" fmla="*/ 215360 w 346805"/>
                  <a:gd name="connsiteY13" fmla="*/ 355568 h 365093"/>
                  <a:gd name="connsiteX14" fmla="*/ 215360 w 346805"/>
                  <a:gd name="connsiteY14" fmla="*/ 207740 h 365093"/>
                  <a:gd name="connsiteX15" fmla="*/ 337280 w 346805"/>
                  <a:gd name="connsiteY15" fmla="*/ 207740 h 365093"/>
                  <a:gd name="connsiteX16" fmla="*/ 346805 w 346805"/>
                  <a:gd name="connsiteY16" fmla="*/ 198215 h 365093"/>
                  <a:gd name="connsiteX17" fmla="*/ 106394 w 346805"/>
                  <a:gd name="connsiteY17" fmla="*/ 188690 h 365093"/>
                  <a:gd name="connsiteX18" fmla="*/ 19050 w 346805"/>
                  <a:gd name="connsiteY18" fmla="*/ 188690 h 365093"/>
                  <a:gd name="connsiteX19" fmla="*/ 19050 w 346805"/>
                  <a:gd name="connsiteY19" fmla="*/ 62770 h 365093"/>
                  <a:gd name="connsiteX20" fmla="*/ 62675 w 346805"/>
                  <a:gd name="connsiteY20" fmla="*/ 19050 h 365093"/>
                  <a:gd name="connsiteX21" fmla="*/ 106394 w 346805"/>
                  <a:gd name="connsiteY21" fmla="*/ 62770 h 365093"/>
                  <a:gd name="connsiteX22" fmla="*/ 106394 w 346805"/>
                  <a:gd name="connsiteY22" fmla="*/ 188690 h 365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46805" h="365093">
                    <a:moveTo>
                      <a:pt x="346805" y="198215"/>
                    </a:moveTo>
                    <a:lnTo>
                      <a:pt x="346805" y="62770"/>
                    </a:lnTo>
                    <a:cubicBezTo>
                      <a:pt x="346805" y="28099"/>
                      <a:pt x="318611" y="0"/>
                      <a:pt x="284036" y="0"/>
                    </a:cubicBezTo>
                    <a:lnTo>
                      <a:pt x="214313" y="0"/>
                    </a:lnTo>
                    <a:lnTo>
                      <a:pt x="195263" y="0"/>
                    </a:lnTo>
                    <a:lnTo>
                      <a:pt x="62675" y="0"/>
                    </a:lnTo>
                    <a:cubicBezTo>
                      <a:pt x="28099" y="0"/>
                      <a:pt x="0" y="28099"/>
                      <a:pt x="0" y="62770"/>
                    </a:cubicBezTo>
                    <a:lnTo>
                      <a:pt x="0" y="198215"/>
                    </a:lnTo>
                    <a:cubicBezTo>
                      <a:pt x="0" y="203549"/>
                      <a:pt x="4286" y="207740"/>
                      <a:pt x="9525" y="207740"/>
                    </a:cubicBezTo>
                    <a:lnTo>
                      <a:pt x="131445" y="207740"/>
                    </a:lnTo>
                    <a:lnTo>
                      <a:pt x="131445" y="355568"/>
                    </a:lnTo>
                    <a:cubicBezTo>
                      <a:pt x="131445" y="360807"/>
                      <a:pt x="135731" y="365093"/>
                      <a:pt x="140970" y="365093"/>
                    </a:cubicBezTo>
                    <a:lnTo>
                      <a:pt x="205835" y="365093"/>
                    </a:lnTo>
                    <a:cubicBezTo>
                      <a:pt x="211074" y="365093"/>
                      <a:pt x="215360" y="360807"/>
                      <a:pt x="215360" y="355568"/>
                    </a:cubicBezTo>
                    <a:lnTo>
                      <a:pt x="215360" y="207740"/>
                    </a:lnTo>
                    <a:lnTo>
                      <a:pt x="337280" y="207740"/>
                    </a:lnTo>
                    <a:cubicBezTo>
                      <a:pt x="342519" y="207740"/>
                      <a:pt x="346805" y="203549"/>
                      <a:pt x="346805" y="198215"/>
                    </a:cubicBezTo>
                    <a:close/>
                    <a:moveTo>
                      <a:pt x="106394" y="188690"/>
                    </a:moveTo>
                    <a:lnTo>
                      <a:pt x="19050" y="188690"/>
                    </a:lnTo>
                    <a:lnTo>
                      <a:pt x="19050" y="62770"/>
                    </a:lnTo>
                    <a:cubicBezTo>
                      <a:pt x="19050" y="38671"/>
                      <a:pt x="38672" y="19050"/>
                      <a:pt x="62675" y="19050"/>
                    </a:cubicBezTo>
                    <a:cubicBezTo>
                      <a:pt x="86773" y="19050"/>
                      <a:pt x="106394" y="38671"/>
                      <a:pt x="106394" y="62770"/>
                    </a:cubicBezTo>
                    <a:lnTo>
                      <a:pt x="106394" y="188690"/>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55" name="Freeform: Shape 354">
                <a:extLst>
                  <a:ext uri="{FF2B5EF4-FFF2-40B4-BE49-F238E27FC236}">
                    <a16:creationId xmlns:a16="http://schemas.microsoft.com/office/drawing/2014/main" id="{E448F5C2-4094-46EC-90B1-CED2EA94789F}"/>
                  </a:ext>
                </a:extLst>
              </p:cNvPr>
              <p:cNvSpPr/>
              <p:nvPr/>
            </p:nvSpPr>
            <p:spPr>
              <a:xfrm>
                <a:off x="7481030" y="3199270"/>
                <a:ext cx="20097" cy="155352"/>
              </a:xfrm>
              <a:custGeom>
                <a:avLst/>
                <a:gdLst>
                  <a:gd name="connsiteX0" fmla="*/ 0 w 20097"/>
                  <a:gd name="connsiteY0" fmla="*/ 0 h 155352"/>
                  <a:gd name="connsiteX1" fmla="*/ 20098 w 20097"/>
                  <a:gd name="connsiteY1" fmla="*/ 0 h 155352"/>
                  <a:gd name="connsiteX2" fmla="*/ 20098 w 20097"/>
                  <a:gd name="connsiteY2" fmla="*/ 155353 h 155352"/>
                  <a:gd name="connsiteX3" fmla="*/ 0 w 20097"/>
                  <a:gd name="connsiteY3" fmla="*/ 155353 h 155352"/>
                </a:gdLst>
                <a:ahLst/>
                <a:cxnLst>
                  <a:cxn ang="0">
                    <a:pos x="connsiteX0" y="connsiteY0"/>
                  </a:cxn>
                  <a:cxn ang="0">
                    <a:pos x="connsiteX1" y="connsiteY1"/>
                  </a:cxn>
                  <a:cxn ang="0">
                    <a:pos x="connsiteX2" y="connsiteY2"/>
                  </a:cxn>
                  <a:cxn ang="0">
                    <a:pos x="connsiteX3" y="connsiteY3"/>
                  </a:cxn>
                </a:cxnLst>
                <a:rect l="l" t="t" r="r" b="b"/>
                <a:pathLst>
                  <a:path w="20097" h="155352">
                    <a:moveTo>
                      <a:pt x="0" y="0"/>
                    </a:moveTo>
                    <a:lnTo>
                      <a:pt x="20098" y="0"/>
                    </a:lnTo>
                    <a:lnTo>
                      <a:pt x="20098" y="155353"/>
                    </a:lnTo>
                    <a:lnTo>
                      <a:pt x="0" y="155353"/>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56" name="Freeform: Shape 355">
                <a:extLst>
                  <a:ext uri="{FF2B5EF4-FFF2-40B4-BE49-F238E27FC236}">
                    <a16:creationId xmlns:a16="http://schemas.microsoft.com/office/drawing/2014/main" id="{4F8163D3-3484-4AB4-ADED-A4DF56BEFC85}"/>
                  </a:ext>
                </a:extLst>
              </p:cNvPr>
              <p:cNvSpPr/>
              <p:nvPr/>
            </p:nvSpPr>
            <p:spPr>
              <a:xfrm>
                <a:off x="7481030" y="3199270"/>
                <a:ext cx="101822" cy="65341"/>
              </a:xfrm>
              <a:custGeom>
                <a:avLst/>
                <a:gdLst>
                  <a:gd name="connsiteX0" fmla="*/ 0 w 101822"/>
                  <a:gd name="connsiteY0" fmla="*/ 0 h 65341"/>
                  <a:gd name="connsiteX1" fmla="*/ 101822 w 101822"/>
                  <a:gd name="connsiteY1" fmla="*/ 0 h 65341"/>
                  <a:gd name="connsiteX2" fmla="*/ 101822 w 101822"/>
                  <a:gd name="connsiteY2" fmla="*/ 65342 h 65341"/>
                  <a:gd name="connsiteX3" fmla="*/ 0 w 101822"/>
                  <a:gd name="connsiteY3" fmla="*/ 65342 h 65341"/>
                </a:gdLst>
                <a:ahLst/>
                <a:cxnLst>
                  <a:cxn ang="0">
                    <a:pos x="connsiteX0" y="connsiteY0"/>
                  </a:cxn>
                  <a:cxn ang="0">
                    <a:pos x="connsiteX1" y="connsiteY1"/>
                  </a:cxn>
                  <a:cxn ang="0">
                    <a:pos x="connsiteX2" y="connsiteY2"/>
                  </a:cxn>
                  <a:cxn ang="0">
                    <a:pos x="connsiteX3" y="connsiteY3"/>
                  </a:cxn>
                </a:cxnLst>
                <a:rect l="l" t="t" r="r" b="b"/>
                <a:pathLst>
                  <a:path w="101822" h="65341">
                    <a:moveTo>
                      <a:pt x="0" y="0"/>
                    </a:moveTo>
                    <a:lnTo>
                      <a:pt x="101822" y="0"/>
                    </a:lnTo>
                    <a:lnTo>
                      <a:pt x="101822" y="65342"/>
                    </a:lnTo>
                    <a:lnTo>
                      <a:pt x="0" y="65342"/>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350" name="gears 1" descr="gears, process, precision, productivity, mechanical">
              <a:extLst>
                <a:ext uri="{FF2B5EF4-FFF2-40B4-BE49-F238E27FC236}">
                  <a16:creationId xmlns:a16="http://schemas.microsoft.com/office/drawing/2014/main" id="{5FDB62FC-D56D-45E2-9CC2-1829614F538C}"/>
                </a:ext>
              </a:extLst>
            </p:cNvPr>
            <p:cNvGrpSpPr>
              <a:grpSpLocks noChangeAspect="1"/>
            </p:cNvGrpSpPr>
            <p:nvPr/>
          </p:nvGrpSpPr>
          <p:grpSpPr bwMode="auto">
            <a:xfrm>
              <a:off x="7493543" y="3259727"/>
              <a:ext cx="114551" cy="92016"/>
              <a:chOff x="1682" y="3095"/>
              <a:chExt cx="244" cy="196"/>
            </a:xfrm>
          </p:grpSpPr>
          <p:sp>
            <p:nvSpPr>
              <p:cNvPr id="351" name="AutoShape 151">
                <a:extLst>
                  <a:ext uri="{FF2B5EF4-FFF2-40B4-BE49-F238E27FC236}">
                    <a16:creationId xmlns:a16="http://schemas.microsoft.com/office/drawing/2014/main" id="{54A3CF7D-0DE6-4F02-8115-C1D75982E123}"/>
                  </a:ext>
                </a:extLst>
              </p:cNvPr>
              <p:cNvSpPr>
                <a:spLocks noChangeAspect="1" noChangeArrowheads="1" noTextEdit="1"/>
              </p:cNvSpPr>
              <p:nvPr/>
            </p:nvSpPr>
            <p:spPr bwMode="auto">
              <a:xfrm>
                <a:off x="1682" y="3095"/>
                <a:ext cx="244"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52" name="Freeform 153">
                <a:extLst>
                  <a:ext uri="{FF2B5EF4-FFF2-40B4-BE49-F238E27FC236}">
                    <a16:creationId xmlns:a16="http://schemas.microsoft.com/office/drawing/2014/main" id="{0BF5398B-1096-4684-A7E2-D6217B29CAF1}"/>
                  </a:ext>
                </a:extLst>
              </p:cNvPr>
              <p:cNvSpPr>
                <a:spLocks noEditPoints="1"/>
              </p:cNvSpPr>
              <p:nvPr/>
            </p:nvSpPr>
            <p:spPr bwMode="auto">
              <a:xfrm>
                <a:off x="1810" y="3094"/>
                <a:ext cx="115" cy="113"/>
              </a:xfrm>
              <a:custGeom>
                <a:avLst/>
                <a:gdLst>
                  <a:gd name="T0" fmla="*/ 68 w 79"/>
                  <a:gd name="T1" fmla="*/ 36 h 78"/>
                  <a:gd name="T2" fmla="*/ 66 w 79"/>
                  <a:gd name="T3" fmla="*/ 26 h 78"/>
                  <a:gd name="T4" fmla="*/ 72 w 79"/>
                  <a:gd name="T5" fmla="*/ 18 h 78"/>
                  <a:gd name="T6" fmla="*/ 66 w 79"/>
                  <a:gd name="T7" fmla="*/ 11 h 78"/>
                  <a:gd name="T8" fmla="*/ 57 w 79"/>
                  <a:gd name="T9" fmla="*/ 16 h 78"/>
                  <a:gd name="T10" fmla="*/ 49 w 79"/>
                  <a:gd name="T11" fmla="*/ 12 h 78"/>
                  <a:gd name="T12" fmla="*/ 48 w 79"/>
                  <a:gd name="T13" fmla="*/ 1 h 78"/>
                  <a:gd name="T14" fmla="*/ 38 w 79"/>
                  <a:gd name="T15" fmla="*/ 0 h 78"/>
                  <a:gd name="T16" fmla="*/ 35 w 79"/>
                  <a:gd name="T17" fmla="*/ 11 h 78"/>
                  <a:gd name="T18" fmla="*/ 26 w 79"/>
                  <a:gd name="T19" fmla="*/ 13 h 78"/>
                  <a:gd name="T20" fmla="*/ 18 w 79"/>
                  <a:gd name="T21" fmla="*/ 6 h 78"/>
                  <a:gd name="T22" fmla="*/ 11 w 79"/>
                  <a:gd name="T23" fmla="*/ 12 h 78"/>
                  <a:gd name="T24" fmla="*/ 16 w 79"/>
                  <a:gd name="T25" fmla="*/ 22 h 78"/>
                  <a:gd name="T26" fmla="*/ 11 w 79"/>
                  <a:gd name="T27" fmla="*/ 30 h 78"/>
                  <a:gd name="T28" fmla="*/ 1 w 79"/>
                  <a:gd name="T29" fmla="*/ 31 h 78"/>
                  <a:gd name="T30" fmla="*/ 0 w 79"/>
                  <a:gd name="T31" fmla="*/ 40 h 78"/>
                  <a:gd name="T32" fmla="*/ 10 w 79"/>
                  <a:gd name="T33" fmla="*/ 43 h 78"/>
                  <a:gd name="T34" fmla="*/ 13 w 79"/>
                  <a:gd name="T35" fmla="*/ 52 h 78"/>
                  <a:gd name="T36" fmla="*/ 6 w 79"/>
                  <a:gd name="T37" fmla="*/ 60 h 78"/>
                  <a:gd name="T38" fmla="*/ 12 w 79"/>
                  <a:gd name="T39" fmla="*/ 67 h 78"/>
                  <a:gd name="T40" fmla="*/ 22 w 79"/>
                  <a:gd name="T41" fmla="*/ 62 h 78"/>
                  <a:gd name="T42" fmla="*/ 30 w 79"/>
                  <a:gd name="T43" fmla="*/ 66 h 78"/>
                  <a:gd name="T44" fmla="*/ 31 w 79"/>
                  <a:gd name="T45" fmla="*/ 77 h 78"/>
                  <a:gd name="T46" fmla="*/ 40 w 79"/>
                  <a:gd name="T47" fmla="*/ 78 h 78"/>
                  <a:gd name="T48" fmla="*/ 43 w 79"/>
                  <a:gd name="T49" fmla="*/ 67 h 78"/>
                  <a:gd name="T50" fmla="*/ 52 w 79"/>
                  <a:gd name="T51" fmla="*/ 65 h 78"/>
                  <a:gd name="T52" fmla="*/ 61 w 79"/>
                  <a:gd name="T53" fmla="*/ 72 h 78"/>
                  <a:gd name="T54" fmla="*/ 68 w 79"/>
                  <a:gd name="T55" fmla="*/ 66 h 78"/>
                  <a:gd name="T56" fmla="*/ 63 w 79"/>
                  <a:gd name="T57" fmla="*/ 56 h 78"/>
                  <a:gd name="T58" fmla="*/ 68 w 79"/>
                  <a:gd name="T59" fmla="*/ 48 h 78"/>
                  <a:gd name="T60" fmla="*/ 78 w 79"/>
                  <a:gd name="T61" fmla="*/ 47 h 78"/>
                  <a:gd name="T62" fmla="*/ 79 w 79"/>
                  <a:gd name="T63" fmla="*/ 38 h 78"/>
                  <a:gd name="T64" fmla="*/ 68 w 79"/>
                  <a:gd name="T65" fmla="*/ 36 h 78"/>
                  <a:gd name="T66" fmla="*/ 44 w 79"/>
                  <a:gd name="T67" fmla="*/ 56 h 78"/>
                  <a:gd name="T68" fmla="*/ 22 w 79"/>
                  <a:gd name="T69" fmla="*/ 45 h 78"/>
                  <a:gd name="T70" fmla="*/ 34 w 79"/>
                  <a:gd name="T71" fmla="*/ 23 h 78"/>
                  <a:gd name="T72" fmla="*/ 55 w 79"/>
                  <a:gd name="T73" fmla="*/ 34 h 78"/>
                  <a:gd name="T74" fmla="*/ 44 w 79"/>
                  <a:gd name="T75" fmla="*/ 5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 h="78">
                    <a:moveTo>
                      <a:pt x="68" y="36"/>
                    </a:moveTo>
                    <a:cubicBezTo>
                      <a:pt x="68" y="32"/>
                      <a:pt x="67" y="29"/>
                      <a:pt x="66" y="26"/>
                    </a:cubicBezTo>
                    <a:cubicBezTo>
                      <a:pt x="67" y="26"/>
                      <a:pt x="72" y="18"/>
                      <a:pt x="72" y="18"/>
                    </a:cubicBezTo>
                    <a:cubicBezTo>
                      <a:pt x="66" y="11"/>
                      <a:pt x="66" y="11"/>
                      <a:pt x="66" y="11"/>
                    </a:cubicBezTo>
                    <a:cubicBezTo>
                      <a:pt x="66" y="11"/>
                      <a:pt x="57" y="15"/>
                      <a:pt x="57" y="16"/>
                    </a:cubicBezTo>
                    <a:cubicBezTo>
                      <a:pt x="54" y="14"/>
                      <a:pt x="52" y="13"/>
                      <a:pt x="49" y="12"/>
                    </a:cubicBezTo>
                    <a:cubicBezTo>
                      <a:pt x="49" y="11"/>
                      <a:pt x="48" y="1"/>
                      <a:pt x="48" y="1"/>
                    </a:cubicBezTo>
                    <a:cubicBezTo>
                      <a:pt x="38" y="0"/>
                      <a:pt x="38" y="0"/>
                      <a:pt x="38" y="0"/>
                    </a:cubicBezTo>
                    <a:cubicBezTo>
                      <a:pt x="38" y="0"/>
                      <a:pt x="35" y="10"/>
                      <a:pt x="35" y="11"/>
                    </a:cubicBezTo>
                    <a:cubicBezTo>
                      <a:pt x="32" y="11"/>
                      <a:pt x="29" y="12"/>
                      <a:pt x="26" y="13"/>
                    </a:cubicBezTo>
                    <a:cubicBezTo>
                      <a:pt x="26" y="12"/>
                      <a:pt x="18" y="6"/>
                      <a:pt x="18" y="6"/>
                    </a:cubicBezTo>
                    <a:cubicBezTo>
                      <a:pt x="11" y="12"/>
                      <a:pt x="11" y="12"/>
                      <a:pt x="11" y="12"/>
                    </a:cubicBezTo>
                    <a:cubicBezTo>
                      <a:pt x="11" y="12"/>
                      <a:pt x="15" y="21"/>
                      <a:pt x="16" y="22"/>
                    </a:cubicBezTo>
                    <a:cubicBezTo>
                      <a:pt x="14" y="24"/>
                      <a:pt x="12" y="27"/>
                      <a:pt x="11" y="30"/>
                    </a:cubicBezTo>
                    <a:cubicBezTo>
                      <a:pt x="10" y="30"/>
                      <a:pt x="1" y="31"/>
                      <a:pt x="1" y="31"/>
                    </a:cubicBezTo>
                    <a:cubicBezTo>
                      <a:pt x="0" y="40"/>
                      <a:pt x="0" y="40"/>
                      <a:pt x="0" y="40"/>
                    </a:cubicBezTo>
                    <a:cubicBezTo>
                      <a:pt x="0" y="40"/>
                      <a:pt x="9" y="43"/>
                      <a:pt x="10" y="43"/>
                    </a:cubicBezTo>
                    <a:cubicBezTo>
                      <a:pt x="10" y="46"/>
                      <a:pt x="12" y="49"/>
                      <a:pt x="13" y="52"/>
                    </a:cubicBezTo>
                    <a:cubicBezTo>
                      <a:pt x="12" y="53"/>
                      <a:pt x="6" y="60"/>
                      <a:pt x="6" y="60"/>
                    </a:cubicBezTo>
                    <a:cubicBezTo>
                      <a:pt x="12" y="67"/>
                      <a:pt x="12" y="67"/>
                      <a:pt x="12" y="67"/>
                    </a:cubicBezTo>
                    <a:cubicBezTo>
                      <a:pt x="12" y="67"/>
                      <a:pt x="21" y="63"/>
                      <a:pt x="22" y="62"/>
                    </a:cubicBezTo>
                    <a:cubicBezTo>
                      <a:pt x="24" y="64"/>
                      <a:pt x="27" y="65"/>
                      <a:pt x="30" y="66"/>
                    </a:cubicBezTo>
                    <a:cubicBezTo>
                      <a:pt x="30" y="66"/>
                      <a:pt x="31" y="77"/>
                      <a:pt x="31" y="77"/>
                    </a:cubicBezTo>
                    <a:cubicBezTo>
                      <a:pt x="40" y="78"/>
                      <a:pt x="40" y="78"/>
                      <a:pt x="40" y="78"/>
                    </a:cubicBezTo>
                    <a:cubicBezTo>
                      <a:pt x="40" y="78"/>
                      <a:pt x="43" y="68"/>
                      <a:pt x="43" y="67"/>
                    </a:cubicBezTo>
                    <a:cubicBezTo>
                      <a:pt x="46" y="67"/>
                      <a:pt x="49" y="66"/>
                      <a:pt x="52" y="65"/>
                    </a:cubicBezTo>
                    <a:cubicBezTo>
                      <a:pt x="52" y="66"/>
                      <a:pt x="61" y="72"/>
                      <a:pt x="61" y="72"/>
                    </a:cubicBezTo>
                    <a:cubicBezTo>
                      <a:pt x="68" y="66"/>
                      <a:pt x="68" y="66"/>
                      <a:pt x="68" y="66"/>
                    </a:cubicBezTo>
                    <a:cubicBezTo>
                      <a:pt x="68" y="66"/>
                      <a:pt x="64" y="58"/>
                      <a:pt x="63" y="56"/>
                    </a:cubicBezTo>
                    <a:cubicBezTo>
                      <a:pt x="65" y="54"/>
                      <a:pt x="66" y="51"/>
                      <a:pt x="68" y="48"/>
                    </a:cubicBezTo>
                    <a:cubicBezTo>
                      <a:pt x="69" y="48"/>
                      <a:pt x="78" y="47"/>
                      <a:pt x="78" y="47"/>
                    </a:cubicBezTo>
                    <a:cubicBezTo>
                      <a:pt x="79" y="38"/>
                      <a:pt x="79" y="38"/>
                      <a:pt x="79" y="38"/>
                    </a:cubicBezTo>
                    <a:cubicBezTo>
                      <a:pt x="78" y="39"/>
                      <a:pt x="70" y="36"/>
                      <a:pt x="68" y="36"/>
                    </a:cubicBezTo>
                    <a:close/>
                    <a:moveTo>
                      <a:pt x="44" y="56"/>
                    </a:moveTo>
                    <a:cubicBezTo>
                      <a:pt x="35" y="59"/>
                      <a:pt x="25" y="54"/>
                      <a:pt x="22" y="45"/>
                    </a:cubicBezTo>
                    <a:cubicBezTo>
                      <a:pt x="20" y="36"/>
                      <a:pt x="24" y="26"/>
                      <a:pt x="34" y="23"/>
                    </a:cubicBezTo>
                    <a:cubicBezTo>
                      <a:pt x="43" y="20"/>
                      <a:pt x="52" y="25"/>
                      <a:pt x="55" y="34"/>
                    </a:cubicBezTo>
                    <a:cubicBezTo>
                      <a:pt x="58" y="43"/>
                      <a:pt x="53" y="53"/>
                      <a:pt x="44" y="56"/>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53" name="Freeform 154">
                <a:extLst>
                  <a:ext uri="{FF2B5EF4-FFF2-40B4-BE49-F238E27FC236}">
                    <a16:creationId xmlns:a16="http://schemas.microsoft.com/office/drawing/2014/main" id="{30703BFB-76FF-4CC1-86E8-3AA1CB618ECB}"/>
                  </a:ext>
                </a:extLst>
              </p:cNvPr>
              <p:cNvSpPr>
                <a:spLocks noEditPoints="1"/>
              </p:cNvSpPr>
              <p:nvPr/>
            </p:nvSpPr>
            <p:spPr bwMode="auto">
              <a:xfrm>
                <a:off x="1682" y="3140"/>
                <a:ext cx="151" cy="150"/>
              </a:xfrm>
              <a:custGeom>
                <a:avLst/>
                <a:gdLst>
                  <a:gd name="T0" fmla="*/ 84 w 104"/>
                  <a:gd name="T1" fmla="*/ 31 h 103"/>
                  <a:gd name="T2" fmla="*/ 92 w 104"/>
                  <a:gd name="T3" fmla="*/ 20 h 103"/>
                  <a:gd name="T4" fmla="*/ 83 w 104"/>
                  <a:gd name="T5" fmla="*/ 11 h 103"/>
                  <a:gd name="T6" fmla="*/ 71 w 104"/>
                  <a:gd name="T7" fmla="*/ 19 h 103"/>
                  <a:gd name="T8" fmla="*/ 60 w 104"/>
                  <a:gd name="T9" fmla="*/ 14 h 103"/>
                  <a:gd name="T10" fmla="*/ 57 w 104"/>
                  <a:gd name="T11" fmla="*/ 0 h 103"/>
                  <a:gd name="T12" fmla="*/ 45 w 104"/>
                  <a:gd name="T13" fmla="*/ 0 h 103"/>
                  <a:gd name="T14" fmla="*/ 42 w 104"/>
                  <a:gd name="T15" fmla="*/ 14 h 103"/>
                  <a:gd name="T16" fmla="*/ 31 w 104"/>
                  <a:gd name="T17" fmla="*/ 19 h 103"/>
                  <a:gd name="T18" fmla="*/ 19 w 104"/>
                  <a:gd name="T19" fmla="*/ 11 h 103"/>
                  <a:gd name="T20" fmla="*/ 10 w 104"/>
                  <a:gd name="T21" fmla="*/ 20 h 103"/>
                  <a:gd name="T22" fmla="*/ 18 w 104"/>
                  <a:gd name="T23" fmla="*/ 32 h 103"/>
                  <a:gd name="T24" fmla="*/ 13 w 104"/>
                  <a:gd name="T25" fmla="*/ 43 h 103"/>
                  <a:gd name="T26" fmla="*/ 0 w 104"/>
                  <a:gd name="T27" fmla="*/ 46 h 103"/>
                  <a:gd name="T28" fmla="*/ 0 w 104"/>
                  <a:gd name="T29" fmla="*/ 57 h 103"/>
                  <a:gd name="T30" fmla="*/ 14 w 104"/>
                  <a:gd name="T31" fmla="*/ 60 h 103"/>
                  <a:gd name="T32" fmla="*/ 18 w 104"/>
                  <a:gd name="T33" fmla="*/ 72 h 103"/>
                  <a:gd name="T34" fmla="*/ 11 w 104"/>
                  <a:gd name="T35" fmla="*/ 84 h 103"/>
                  <a:gd name="T36" fmla="*/ 19 w 104"/>
                  <a:gd name="T37" fmla="*/ 92 h 103"/>
                  <a:gd name="T38" fmla="*/ 32 w 104"/>
                  <a:gd name="T39" fmla="*/ 84 h 103"/>
                  <a:gd name="T40" fmla="*/ 43 w 104"/>
                  <a:gd name="T41" fmla="*/ 88 h 103"/>
                  <a:gd name="T42" fmla="*/ 46 w 104"/>
                  <a:gd name="T43" fmla="*/ 103 h 103"/>
                  <a:gd name="T44" fmla="*/ 58 w 104"/>
                  <a:gd name="T45" fmla="*/ 103 h 103"/>
                  <a:gd name="T46" fmla="*/ 61 w 104"/>
                  <a:gd name="T47" fmla="*/ 88 h 103"/>
                  <a:gd name="T48" fmla="*/ 72 w 104"/>
                  <a:gd name="T49" fmla="*/ 84 h 103"/>
                  <a:gd name="T50" fmla="*/ 84 w 104"/>
                  <a:gd name="T51" fmla="*/ 92 h 103"/>
                  <a:gd name="T52" fmla="*/ 92 w 104"/>
                  <a:gd name="T53" fmla="*/ 83 h 103"/>
                  <a:gd name="T54" fmla="*/ 85 w 104"/>
                  <a:gd name="T55" fmla="*/ 72 h 103"/>
                  <a:gd name="T56" fmla="*/ 90 w 104"/>
                  <a:gd name="T57" fmla="*/ 60 h 103"/>
                  <a:gd name="T58" fmla="*/ 104 w 104"/>
                  <a:gd name="T59" fmla="*/ 57 h 103"/>
                  <a:gd name="T60" fmla="*/ 104 w 104"/>
                  <a:gd name="T61" fmla="*/ 45 h 103"/>
                  <a:gd name="T62" fmla="*/ 90 w 104"/>
                  <a:gd name="T63" fmla="*/ 42 h 103"/>
                  <a:gd name="T64" fmla="*/ 84 w 104"/>
                  <a:gd name="T65" fmla="*/ 31 h 103"/>
                  <a:gd name="T66" fmla="*/ 60 w 104"/>
                  <a:gd name="T67" fmla="*/ 72 h 103"/>
                  <a:gd name="T68" fmla="*/ 30 w 104"/>
                  <a:gd name="T69" fmla="*/ 60 h 103"/>
                  <a:gd name="T70" fmla="*/ 42 w 104"/>
                  <a:gd name="T71" fmla="*/ 30 h 103"/>
                  <a:gd name="T72" fmla="*/ 72 w 104"/>
                  <a:gd name="T73" fmla="*/ 42 h 103"/>
                  <a:gd name="T74" fmla="*/ 60 w 104"/>
                  <a:gd name="T75" fmla="*/ 7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3">
                    <a:moveTo>
                      <a:pt x="84" y="31"/>
                    </a:moveTo>
                    <a:cubicBezTo>
                      <a:pt x="86" y="30"/>
                      <a:pt x="92" y="20"/>
                      <a:pt x="92" y="20"/>
                    </a:cubicBezTo>
                    <a:cubicBezTo>
                      <a:pt x="83" y="11"/>
                      <a:pt x="83" y="11"/>
                      <a:pt x="83" y="11"/>
                    </a:cubicBezTo>
                    <a:cubicBezTo>
                      <a:pt x="83" y="11"/>
                      <a:pt x="72" y="18"/>
                      <a:pt x="71" y="19"/>
                    </a:cubicBezTo>
                    <a:cubicBezTo>
                      <a:pt x="68" y="17"/>
                      <a:pt x="64" y="15"/>
                      <a:pt x="60" y="14"/>
                    </a:cubicBezTo>
                    <a:cubicBezTo>
                      <a:pt x="60" y="14"/>
                      <a:pt x="57" y="0"/>
                      <a:pt x="57" y="0"/>
                    </a:cubicBezTo>
                    <a:cubicBezTo>
                      <a:pt x="45" y="0"/>
                      <a:pt x="45" y="0"/>
                      <a:pt x="45" y="0"/>
                    </a:cubicBezTo>
                    <a:cubicBezTo>
                      <a:pt x="45" y="0"/>
                      <a:pt x="42" y="14"/>
                      <a:pt x="42" y="14"/>
                    </a:cubicBezTo>
                    <a:cubicBezTo>
                      <a:pt x="38" y="15"/>
                      <a:pt x="34" y="17"/>
                      <a:pt x="31" y="19"/>
                    </a:cubicBezTo>
                    <a:cubicBezTo>
                      <a:pt x="30" y="18"/>
                      <a:pt x="19" y="11"/>
                      <a:pt x="19" y="11"/>
                    </a:cubicBezTo>
                    <a:cubicBezTo>
                      <a:pt x="10" y="20"/>
                      <a:pt x="10" y="20"/>
                      <a:pt x="10" y="20"/>
                    </a:cubicBezTo>
                    <a:cubicBezTo>
                      <a:pt x="10" y="20"/>
                      <a:pt x="17" y="30"/>
                      <a:pt x="18" y="32"/>
                    </a:cubicBezTo>
                    <a:cubicBezTo>
                      <a:pt x="16" y="35"/>
                      <a:pt x="14" y="39"/>
                      <a:pt x="13" y="43"/>
                    </a:cubicBezTo>
                    <a:cubicBezTo>
                      <a:pt x="12" y="42"/>
                      <a:pt x="0" y="46"/>
                      <a:pt x="0" y="46"/>
                    </a:cubicBezTo>
                    <a:cubicBezTo>
                      <a:pt x="0" y="57"/>
                      <a:pt x="0" y="57"/>
                      <a:pt x="0" y="57"/>
                    </a:cubicBezTo>
                    <a:cubicBezTo>
                      <a:pt x="0" y="57"/>
                      <a:pt x="12" y="60"/>
                      <a:pt x="14" y="60"/>
                    </a:cubicBezTo>
                    <a:cubicBezTo>
                      <a:pt x="15" y="64"/>
                      <a:pt x="16" y="68"/>
                      <a:pt x="18" y="72"/>
                    </a:cubicBezTo>
                    <a:cubicBezTo>
                      <a:pt x="17" y="72"/>
                      <a:pt x="11" y="84"/>
                      <a:pt x="11" y="84"/>
                    </a:cubicBezTo>
                    <a:cubicBezTo>
                      <a:pt x="19" y="92"/>
                      <a:pt x="19" y="92"/>
                      <a:pt x="19" y="92"/>
                    </a:cubicBezTo>
                    <a:cubicBezTo>
                      <a:pt x="19" y="92"/>
                      <a:pt x="31" y="85"/>
                      <a:pt x="32" y="84"/>
                    </a:cubicBezTo>
                    <a:cubicBezTo>
                      <a:pt x="35" y="86"/>
                      <a:pt x="39" y="88"/>
                      <a:pt x="43" y="88"/>
                    </a:cubicBezTo>
                    <a:cubicBezTo>
                      <a:pt x="43" y="89"/>
                      <a:pt x="46" y="103"/>
                      <a:pt x="46" y="103"/>
                    </a:cubicBezTo>
                    <a:cubicBezTo>
                      <a:pt x="58" y="103"/>
                      <a:pt x="58" y="103"/>
                      <a:pt x="58" y="103"/>
                    </a:cubicBezTo>
                    <a:cubicBezTo>
                      <a:pt x="58" y="103"/>
                      <a:pt x="61" y="89"/>
                      <a:pt x="61" y="88"/>
                    </a:cubicBezTo>
                    <a:cubicBezTo>
                      <a:pt x="65" y="88"/>
                      <a:pt x="68" y="86"/>
                      <a:pt x="72" y="84"/>
                    </a:cubicBezTo>
                    <a:cubicBezTo>
                      <a:pt x="73" y="85"/>
                      <a:pt x="84" y="92"/>
                      <a:pt x="84" y="92"/>
                    </a:cubicBezTo>
                    <a:cubicBezTo>
                      <a:pt x="92" y="83"/>
                      <a:pt x="92" y="83"/>
                      <a:pt x="92" y="83"/>
                    </a:cubicBezTo>
                    <a:cubicBezTo>
                      <a:pt x="92" y="83"/>
                      <a:pt x="86" y="72"/>
                      <a:pt x="85" y="72"/>
                    </a:cubicBezTo>
                    <a:cubicBezTo>
                      <a:pt x="88" y="68"/>
                      <a:pt x="89" y="64"/>
                      <a:pt x="90" y="60"/>
                    </a:cubicBezTo>
                    <a:cubicBezTo>
                      <a:pt x="92" y="60"/>
                      <a:pt x="104" y="57"/>
                      <a:pt x="104" y="57"/>
                    </a:cubicBezTo>
                    <a:cubicBezTo>
                      <a:pt x="104" y="45"/>
                      <a:pt x="104" y="45"/>
                      <a:pt x="104" y="45"/>
                    </a:cubicBezTo>
                    <a:cubicBezTo>
                      <a:pt x="104" y="45"/>
                      <a:pt x="92" y="42"/>
                      <a:pt x="90" y="42"/>
                    </a:cubicBezTo>
                    <a:cubicBezTo>
                      <a:pt x="88" y="38"/>
                      <a:pt x="87" y="34"/>
                      <a:pt x="84" y="31"/>
                    </a:cubicBezTo>
                    <a:close/>
                    <a:moveTo>
                      <a:pt x="60" y="72"/>
                    </a:moveTo>
                    <a:cubicBezTo>
                      <a:pt x="49" y="77"/>
                      <a:pt x="36" y="72"/>
                      <a:pt x="30" y="60"/>
                    </a:cubicBezTo>
                    <a:cubicBezTo>
                      <a:pt x="26" y="49"/>
                      <a:pt x="31" y="36"/>
                      <a:pt x="42" y="30"/>
                    </a:cubicBezTo>
                    <a:cubicBezTo>
                      <a:pt x="54" y="26"/>
                      <a:pt x="67" y="31"/>
                      <a:pt x="72" y="42"/>
                    </a:cubicBezTo>
                    <a:cubicBezTo>
                      <a:pt x="77" y="54"/>
                      <a:pt x="72" y="67"/>
                      <a:pt x="60" y="72"/>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sp>
        <p:nvSpPr>
          <p:cNvPr id="363" name="TextBox 362">
            <a:extLst>
              <a:ext uri="{FF2B5EF4-FFF2-40B4-BE49-F238E27FC236}">
                <a16:creationId xmlns:a16="http://schemas.microsoft.com/office/drawing/2014/main" id="{6D3819B5-E160-4BE0-989E-6228A1735046}"/>
              </a:ext>
            </a:extLst>
          </p:cNvPr>
          <p:cNvSpPr txBox="1"/>
          <p:nvPr/>
        </p:nvSpPr>
        <p:spPr>
          <a:xfrm>
            <a:off x="10198338" y="2109577"/>
            <a:ext cx="157393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Enhanced filtering for </a:t>
            </a:r>
            <a:b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b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on-prem routing</a:t>
            </a:r>
          </a:p>
        </p:txBody>
      </p:sp>
      <p:sp>
        <p:nvSpPr>
          <p:cNvPr id="365" name="TextBox 364">
            <a:extLst>
              <a:ext uri="{FF2B5EF4-FFF2-40B4-BE49-F238E27FC236}">
                <a16:creationId xmlns:a16="http://schemas.microsoft.com/office/drawing/2014/main" id="{6A7C533C-4842-4FE2-B238-CABB3D11ECEE}"/>
              </a:ext>
            </a:extLst>
          </p:cNvPr>
          <p:cNvSpPr txBox="1"/>
          <p:nvPr/>
        </p:nvSpPr>
        <p:spPr>
          <a:xfrm>
            <a:off x="10387976" y="3400220"/>
            <a:ext cx="94929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Domain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impersonation</a:t>
            </a:r>
          </a:p>
        </p:txBody>
      </p:sp>
      <p:sp>
        <p:nvSpPr>
          <p:cNvPr id="366" name="TextBox 365">
            <a:extLst>
              <a:ext uri="{FF2B5EF4-FFF2-40B4-BE49-F238E27FC236}">
                <a16:creationId xmlns:a16="http://schemas.microsoft.com/office/drawing/2014/main" id="{68B0D768-D6DE-40F1-AF40-89B64A04E7EC}"/>
              </a:ext>
            </a:extLst>
          </p:cNvPr>
          <p:cNvSpPr txBox="1"/>
          <p:nvPr/>
        </p:nvSpPr>
        <p:spPr>
          <a:xfrm>
            <a:off x="8923998" y="3400040"/>
            <a:ext cx="94929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User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impersonation</a:t>
            </a:r>
          </a:p>
        </p:txBody>
      </p:sp>
      <p:sp>
        <p:nvSpPr>
          <p:cNvPr id="367" name="TextBox 366">
            <a:extLst>
              <a:ext uri="{FF2B5EF4-FFF2-40B4-BE49-F238E27FC236}">
                <a16:creationId xmlns:a16="http://schemas.microsoft.com/office/drawing/2014/main" id="{B5EE66E6-F780-4643-908A-B07963E8BEB9}"/>
              </a:ext>
            </a:extLst>
          </p:cNvPr>
          <p:cNvSpPr txBox="1"/>
          <p:nvPr/>
        </p:nvSpPr>
        <p:spPr>
          <a:xfrm>
            <a:off x="6672604" y="3398059"/>
            <a:ext cx="78899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Mailbox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intelligence</a:t>
            </a:r>
          </a:p>
        </p:txBody>
      </p:sp>
      <p:sp>
        <p:nvSpPr>
          <p:cNvPr id="368" name="TextBox 367">
            <a:extLst>
              <a:ext uri="{FF2B5EF4-FFF2-40B4-BE49-F238E27FC236}">
                <a16:creationId xmlns:a16="http://schemas.microsoft.com/office/drawing/2014/main" id="{7851C36C-93E3-40DF-8E94-EF5E0F88DE33}"/>
              </a:ext>
            </a:extLst>
          </p:cNvPr>
          <p:cNvSpPr txBox="1"/>
          <p:nvPr/>
        </p:nvSpPr>
        <p:spPr>
          <a:xfrm>
            <a:off x="1815490" y="3402618"/>
            <a:ext cx="100533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DMARC DKIM, SPF, ARC</a:t>
            </a:r>
          </a:p>
        </p:txBody>
      </p:sp>
      <p:sp>
        <p:nvSpPr>
          <p:cNvPr id="369" name="TextBox 368">
            <a:extLst>
              <a:ext uri="{FF2B5EF4-FFF2-40B4-BE49-F238E27FC236}">
                <a16:creationId xmlns:a16="http://schemas.microsoft.com/office/drawing/2014/main" id="{8B0B9972-5B82-4CC2-9AAB-E37E896FE46B}"/>
              </a:ext>
            </a:extLst>
          </p:cNvPr>
          <p:cNvSpPr txBox="1"/>
          <p:nvPr/>
        </p:nvSpPr>
        <p:spPr>
          <a:xfrm>
            <a:off x="2852271" y="3308623"/>
            <a:ext cx="1221075" cy="544765"/>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Intra-org spoof intelligence</a:t>
            </a:r>
          </a:p>
        </p:txBody>
      </p:sp>
      <p:sp>
        <p:nvSpPr>
          <p:cNvPr id="370" name="TextBox 369">
            <a:extLst>
              <a:ext uri="{FF2B5EF4-FFF2-40B4-BE49-F238E27FC236}">
                <a16:creationId xmlns:a16="http://schemas.microsoft.com/office/drawing/2014/main" id="{8FA227C1-C216-4575-81E5-3BED4680372F}"/>
              </a:ext>
            </a:extLst>
          </p:cNvPr>
          <p:cNvSpPr txBox="1"/>
          <p:nvPr/>
        </p:nvSpPr>
        <p:spPr>
          <a:xfrm>
            <a:off x="5395129" y="3311830"/>
            <a:ext cx="963155" cy="544765"/>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Bulk filtering</a:t>
            </a:r>
          </a:p>
        </p:txBody>
      </p:sp>
      <p:sp>
        <p:nvSpPr>
          <p:cNvPr id="371" name="TextBox 370">
            <a:extLst>
              <a:ext uri="{FF2B5EF4-FFF2-40B4-BE49-F238E27FC236}">
                <a16:creationId xmlns:a16="http://schemas.microsoft.com/office/drawing/2014/main" id="{4C578BAA-68DD-40ED-BBEB-E053DAFB34DE}"/>
              </a:ext>
            </a:extLst>
          </p:cNvPr>
          <p:cNvSpPr txBox="1"/>
          <p:nvPr/>
        </p:nvSpPr>
        <p:spPr>
          <a:xfrm>
            <a:off x="3845696" y="3311404"/>
            <a:ext cx="1493707" cy="544765"/>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Cross-domain </a:t>
            </a:r>
            <a:b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b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spoof intelligence</a:t>
            </a:r>
          </a:p>
        </p:txBody>
      </p:sp>
      <p:sp>
        <p:nvSpPr>
          <p:cNvPr id="372" name="TextBox 371">
            <a:extLst>
              <a:ext uri="{FF2B5EF4-FFF2-40B4-BE49-F238E27FC236}">
                <a16:creationId xmlns:a16="http://schemas.microsoft.com/office/drawing/2014/main" id="{29CDAFF8-6695-4943-8D27-7CCDB6877E5E}"/>
              </a:ext>
            </a:extLst>
          </p:cNvPr>
          <p:cNvSpPr txBox="1"/>
          <p:nvPr/>
        </p:nvSpPr>
        <p:spPr>
          <a:xfrm>
            <a:off x="408089" y="3392885"/>
            <a:ext cx="144802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Account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compromise detection</a:t>
            </a:r>
          </a:p>
        </p:txBody>
      </p:sp>
      <p:sp>
        <p:nvSpPr>
          <p:cNvPr id="373" name="TextBox 372">
            <a:extLst>
              <a:ext uri="{FF2B5EF4-FFF2-40B4-BE49-F238E27FC236}">
                <a16:creationId xmlns:a16="http://schemas.microsoft.com/office/drawing/2014/main" id="{C4A283B9-17F8-4651-821C-3440AB665088}"/>
              </a:ext>
            </a:extLst>
          </p:cNvPr>
          <p:cNvSpPr txBox="1"/>
          <p:nvPr/>
        </p:nvSpPr>
        <p:spPr>
          <a:xfrm>
            <a:off x="7380157" y="3402539"/>
            <a:ext cx="1501975"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Mailbox intelligence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impersonation</a:t>
            </a:r>
          </a:p>
        </p:txBody>
      </p:sp>
      <p:grpSp>
        <p:nvGrpSpPr>
          <p:cNvPr id="383" name="Group 382">
            <a:extLst>
              <a:ext uri="{FF2B5EF4-FFF2-40B4-BE49-F238E27FC236}">
                <a16:creationId xmlns:a16="http://schemas.microsoft.com/office/drawing/2014/main" id="{6D249547-2C59-4859-82EA-2FD5FC323EEF}"/>
              </a:ext>
              <a:ext uri="{C183D7F6-B498-43B3-948B-1728B52AA6E4}">
                <adec:decorative xmlns:adec="http://schemas.microsoft.com/office/drawing/2017/decorative" val="1"/>
              </a:ext>
            </a:extLst>
          </p:cNvPr>
          <p:cNvGrpSpPr/>
          <p:nvPr/>
        </p:nvGrpSpPr>
        <p:grpSpPr>
          <a:xfrm>
            <a:off x="7325408" y="4495961"/>
            <a:ext cx="439038" cy="278972"/>
            <a:chOff x="3827358" y="4263341"/>
            <a:chExt cx="538450" cy="342140"/>
          </a:xfrm>
        </p:grpSpPr>
        <p:grpSp>
          <p:nvGrpSpPr>
            <p:cNvPr id="384" name="cloud security" descr="cloud security">
              <a:extLst>
                <a:ext uri="{FF2B5EF4-FFF2-40B4-BE49-F238E27FC236}">
                  <a16:creationId xmlns:a16="http://schemas.microsoft.com/office/drawing/2014/main" id="{08C9FEC6-BB24-4C9A-A525-5531C759CF66}"/>
                </a:ext>
              </a:extLst>
            </p:cNvPr>
            <p:cNvGrpSpPr/>
            <p:nvPr/>
          </p:nvGrpSpPr>
          <p:grpSpPr>
            <a:xfrm>
              <a:off x="3827358" y="4263341"/>
              <a:ext cx="538450" cy="342140"/>
              <a:chOff x="3470763" y="5797197"/>
              <a:chExt cx="538450" cy="342140"/>
            </a:xfrm>
            <a:solidFill>
              <a:srgbClr val="C1C1C1"/>
            </a:solidFill>
          </p:grpSpPr>
          <p:sp>
            <p:nvSpPr>
              <p:cNvPr id="386" name="Freeform: Shape 385">
                <a:extLst>
                  <a:ext uri="{FF2B5EF4-FFF2-40B4-BE49-F238E27FC236}">
                    <a16:creationId xmlns:a16="http://schemas.microsoft.com/office/drawing/2014/main" id="{A5AD5E7C-0BD6-4E5C-8BD8-9ED0CA9E6E3C}"/>
                  </a:ext>
                </a:extLst>
              </p:cNvPr>
              <p:cNvSpPr/>
              <p:nvPr/>
            </p:nvSpPr>
            <p:spPr>
              <a:xfrm>
                <a:off x="3470763" y="5797197"/>
                <a:ext cx="538450" cy="342140"/>
              </a:xfrm>
              <a:custGeom>
                <a:avLst/>
                <a:gdLst>
                  <a:gd name="connsiteX0" fmla="*/ 537482 w 538450"/>
                  <a:gd name="connsiteY0" fmla="*/ 215026 h 342140"/>
                  <a:gd name="connsiteX1" fmla="*/ 410722 w 538450"/>
                  <a:gd name="connsiteY1" fmla="*/ 88266 h 342140"/>
                  <a:gd name="connsiteX2" fmla="*/ 391322 w 538450"/>
                  <a:gd name="connsiteY2" fmla="*/ 89772 h 342140"/>
                  <a:gd name="connsiteX3" fmla="*/ 270495 w 538450"/>
                  <a:gd name="connsiteY3" fmla="*/ 2472 h 342140"/>
                  <a:gd name="connsiteX4" fmla="*/ 143546 w 538450"/>
                  <a:gd name="connsiteY4" fmla="*/ 120756 h 342140"/>
                  <a:gd name="connsiteX5" fmla="*/ 115106 w 538450"/>
                  <a:gd name="connsiteY5" fmla="*/ 117178 h 342140"/>
                  <a:gd name="connsiteX6" fmla="*/ 2472 w 538450"/>
                  <a:gd name="connsiteY6" fmla="*/ 229811 h 342140"/>
                  <a:gd name="connsiteX7" fmla="*/ 97401 w 538450"/>
                  <a:gd name="connsiteY7" fmla="*/ 341032 h 342140"/>
                  <a:gd name="connsiteX8" fmla="*/ 103993 w 538450"/>
                  <a:gd name="connsiteY8" fmla="*/ 341880 h 342140"/>
                  <a:gd name="connsiteX9" fmla="*/ 411758 w 538450"/>
                  <a:gd name="connsiteY9" fmla="*/ 341691 h 342140"/>
                  <a:gd name="connsiteX10" fmla="*/ 537482 w 538450"/>
                  <a:gd name="connsiteY10" fmla="*/ 215026 h 342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450" h="342140">
                    <a:moveTo>
                      <a:pt x="537482" y="215026"/>
                    </a:moveTo>
                    <a:cubicBezTo>
                      <a:pt x="537482" y="145053"/>
                      <a:pt x="480788" y="88266"/>
                      <a:pt x="410722" y="88266"/>
                    </a:cubicBezTo>
                    <a:cubicBezTo>
                      <a:pt x="404130" y="88266"/>
                      <a:pt x="397631" y="88736"/>
                      <a:pt x="391322" y="89772"/>
                    </a:cubicBezTo>
                    <a:cubicBezTo>
                      <a:pt x="374653" y="39106"/>
                      <a:pt x="326812" y="2472"/>
                      <a:pt x="270495" y="2472"/>
                    </a:cubicBezTo>
                    <a:cubicBezTo>
                      <a:pt x="203254" y="2472"/>
                      <a:pt x="148161" y="54645"/>
                      <a:pt x="143546" y="120756"/>
                    </a:cubicBezTo>
                    <a:cubicBezTo>
                      <a:pt x="134506" y="118401"/>
                      <a:pt x="124900" y="117178"/>
                      <a:pt x="115106" y="117178"/>
                    </a:cubicBezTo>
                    <a:cubicBezTo>
                      <a:pt x="52950" y="117083"/>
                      <a:pt x="2472" y="167561"/>
                      <a:pt x="2472" y="229811"/>
                    </a:cubicBezTo>
                    <a:cubicBezTo>
                      <a:pt x="2472" y="285940"/>
                      <a:pt x="43627" y="332556"/>
                      <a:pt x="97401" y="341032"/>
                    </a:cubicBezTo>
                    <a:lnTo>
                      <a:pt x="103993" y="341880"/>
                    </a:lnTo>
                    <a:cubicBezTo>
                      <a:pt x="107666" y="342256"/>
                      <a:pt x="411758" y="341691"/>
                      <a:pt x="411758" y="341691"/>
                    </a:cubicBezTo>
                    <a:cubicBezTo>
                      <a:pt x="481354" y="341220"/>
                      <a:pt x="537482" y="284715"/>
                      <a:pt x="537482" y="215026"/>
                    </a:cubicBezTo>
                    <a:close/>
                  </a:path>
                </a:pathLst>
              </a:custGeom>
              <a:grpFill/>
              <a:ln w="55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87" name="Freeform: Shape 386">
                <a:extLst>
                  <a:ext uri="{FF2B5EF4-FFF2-40B4-BE49-F238E27FC236}">
                    <a16:creationId xmlns:a16="http://schemas.microsoft.com/office/drawing/2014/main" id="{66D40084-301B-4C7C-878F-03DE2B3C406B}"/>
                  </a:ext>
                </a:extLst>
              </p:cNvPr>
              <p:cNvSpPr/>
              <p:nvPr/>
            </p:nvSpPr>
            <p:spPr>
              <a:xfrm>
                <a:off x="3720231" y="5990177"/>
                <a:ext cx="39262" cy="39262"/>
              </a:xfrm>
              <a:custGeom>
                <a:avLst/>
                <a:gdLst>
                  <a:gd name="connsiteX0" fmla="*/ 20555 w 39261"/>
                  <a:gd name="connsiteY0" fmla="*/ 38636 h 39261"/>
                  <a:gd name="connsiteX1" fmla="*/ 38636 w 39261"/>
                  <a:gd name="connsiteY1" fmla="*/ 20554 h 39261"/>
                  <a:gd name="connsiteX2" fmla="*/ 20555 w 39261"/>
                  <a:gd name="connsiteY2" fmla="*/ 2472 h 39261"/>
                  <a:gd name="connsiteX3" fmla="*/ 2473 w 39261"/>
                  <a:gd name="connsiteY3" fmla="*/ 20554 h 39261"/>
                  <a:gd name="connsiteX4" fmla="*/ 20555 w 39261"/>
                  <a:gd name="connsiteY4" fmla="*/ 38636 h 39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61" h="39261">
                    <a:moveTo>
                      <a:pt x="20555" y="38636"/>
                    </a:moveTo>
                    <a:cubicBezTo>
                      <a:pt x="30537" y="38636"/>
                      <a:pt x="38636" y="30536"/>
                      <a:pt x="38636" y="20554"/>
                    </a:cubicBezTo>
                    <a:cubicBezTo>
                      <a:pt x="38636" y="10571"/>
                      <a:pt x="30537" y="2472"/>
                      <a:pt x="20555" y="2472"/>
                    </a:cubicBezTo>
                    <a:cubicBezTo>
                      <a:pt x="10572" y="2472"/>
                      <a:pt x="2473" y="10571"/>
                      <a:pt x="2473" y="20554"/>
                    </a:cubicBezTo>
                    <a:cubicBezTo>
                      <a:pt x="2378" y="30536"/>
                      <a:pt x="10572" y="38636"/>
                      <a:pt x="20555" y="38636"/>
                    </a:cubicBezTo>
                    <a:close/>
                  </a:path>
                </a:pathLst>
              </a:custGeom>
              <a:grpFill/>
              <a:ln w="55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385" name="Freeform: Shape 384">
              <a:extLst>
                <a:ext uri="{FF2B5EF4-FFF2-40B4-BE49-F238E27FC236}">
                  <a16:creationId xmlns:a16="http://schemas.microsoft.com/office/drawing/2014/main" id="{286ED391-7110-4DCA-A071-1892B74C3AA1}"/>
                </a:ext>
              </a:extLst>
            </p:cNvPr>
            <p:cNvSpPr/>
            <p:nvPr/>
          </p:nvSpPr>
          <p:spPr>
            <a:xfrm>
              <a:off x="3997193" y="4383182"/>
              <a:ext cx="198570" cy="161991"/>
            </a:xfrm>
            <a:custGeom>
              <a:avLst/>
              <a:gdLst>
                <a:gd name="connsiteX0" fmla="*/ 254673 w 254990"/>
                <a:gd name="connsiteY0" fmla="*/ 35315 h 208018"/>
                <a:gd name="connsiteX1" fmla="*/ 220296 w 254990"/>
                <a:gd name="connsiteY1" fmla="*/ 882 h 208018"/>
                <a:gd name="connsiteX2" fmla="*/ 81208 w 254990"/>
                <a:gd name="connsiteY2" fmla="*/ 139970 h 208018"/>
                <a:gd name="connsiteX3" fmla="*/ 35315 w 254990"/>
                <a:gd name="connsiteY3" fmla="*/ 94022 h 208018"/>
                <a:gd name="connsiteX4" fmla="*/ 882 w 254990"/>
                <a:gd name="connsiteY4" fmla="*/ 128455 h 208018"/>
                <a:gd name="connsiteX5" fmla="*/ 81151 w 254990"/>
                <a:gd name="connsiteY5" fmla="*/ 208668 h 208018"/>
                <a:gd name="connsiteX6" fmla="*/ 81264 w 254990"/>
                <a:gd name="connsiteY6" fmla="*/ 208555 h 208018"/>
                <a:gd name="connsiteX7" fmla="*/ 81321 w 254990"/>
                <a:gd name="connsiteY7" fmla="*/ 208668 h 208018"/>
                <a:gd name="connsiteX8" fmla="*/ 254673 w 254990"/>
                <a:gd name="connsiteY8" fmla="*/ 35315 h 208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4990" h="208018">
                  <a:moveTo>
                    <a:pt x="254673" y="35315"/>
                  </a:moveTo>
                  <a:lnTo>
                    <a:pt x="220296" y="882"/>
                  </a:lnTo>
                  <a:lnTo>
                    <a:pt x="81208" y="139970"/>
                  </a:lnTo>
                  <a:lnTo>
                    <a:pt x="35315" y="94022"/>
                  </a:lnTo>
                  <a:lnTo>
                    <a:pt x="882" y="128455"/>
                  </a:lnTo>
                  <a:lnTo>
                    <a:pt x="81151" y="208668"/>
                  </a:lnTo>
                  <a:lnTo>
                    <a:pt x="81264" y="208555"/>
                  </a:lnTo>
                  <a:lnTo>
                    <a:pt x="81321" y="208668"/>
                  </a:lnTo>
                  <a:lnTo>
                    <a:pt x="254673" y="35315"/>
                  </a:lnTo>
                  <a:close/>
                </a:path>
              </a:pathLst>
            </a:custGeom>
            <a:solidFill>
              <a:schemeClr val="accent1"/>
            </a:solidFill>
            <a:ln w="333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400" name="TextBox 399">
            <a:extLst>
              <a:ext uri="{FF2B5EF4-FFF2-40B4-BE49-F238E27FC236}">
                <a16:creationId xmlns:a16="http://schemas.microsoft.com/office/drawing/2014/main" id="{0D0BD5E8-13DF-4F6A-9D29-97F1CA3546C3}"/>
              </a:ext>
            </a:extLst>
          </p:cNvPr>
          <p:cNvSpPr txBox="1"/>
          <p:nvPr/>
        </p:nvSpPr>
        <p:spPr>
          <a:xfrm>
            <a:off x="1390248" y="4735333"/>
            <a:ext cx="771365"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AV engines</a:t>
            </a:r>
          </a:p>
        </p:txBody>
      </p:sp>
      <p:sp>
        <p:nvSpPr>
          <p:cNvPr id="401" name="TextBox 400">
            <a:extLst>
              <a:ext uri="{FF2B5EF4-FFF2-40B4-BE49-F238E27FC236}">
                <a16:creationId xmlns:a16="http://schemas.microsoft.com/office/drawing/2014/main" id="{3BEE67B9-CA00-4B84-A050-CD4C72F0D338}"/>
              </a:ext>
            </a:extLst>
          </p:cNvPr>
          <p:cNvSpPr txBox="1"/>
          <p:nvPr/>
        </p:nvSpPr>
        <p:spPr>
          <a:xfrm>
            <a:off x="2405674" y="4735333"/>
            <a:ext cx="920445"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Type blocking</a:t>
            </a:r>
          </a:p>
        </p:txBody>
      </p:sp>
      <p:sp>
        <p:nvSpPr>
          <p:cNvPr id="402" name="TextBox 401">
            <a:extLst>
              <a:ext uri="{FF2B5EF4-FFF2-40B4-BE49-F238E27FC236}">
                <a16:creationId xmlns:a16="http://schemas.microsoft.com/office/drawing/2014/main" id="{898545DD-63B0-41A4-AC7A-7DB641FB8EC1}"/>
              </a:ext>
            </a:extLst>
          </p:cNvPr>
          <p:cNvSpPr txBox="1"/>
          <p:nvPr/>
        </p:nvSpPr>
        <p:spPr>
          <a:xfrm>
            <a:off x="5446165" y="4732106"/>
            <a:ext cx="57099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ML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models</a:t>
            </a:r>
          </a:p>
        </p:txBody>
      </p:sp>
      <p:sp>
        <p:nvSpPr>
          <p:cNvPr id="403" name="TextBox 402">
            <a:extLst>
              <a:ext uri="{FF2B5EF4-FFF2-40B4-BE49-F238E27FC236}">
                <a16:creationId xmlns:a16="http://schemas.microsoft.com/office/drawing/2014/main" id="{50275977-09A1-40DA-AF7B-10BF355E5667}"/>
              </a:ext>
            </a:extLst>
          </p:cNvPr>
          <p:cNvSpPr txBox="1"/>
          <p:nvPr/>
        </p:nvSpPr>
        <p:spPr>
          <a:xfrm>
            <a:off x="8902871" y="4731386"/>
            <a:ext cx="849913"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Safe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attachments</a:t>
            </a:r>
          </a:p>
        </p:txBody>
      </p:sp>
      <p:sp>
        <p:nvSpPr>
          <p:cNvPr id="404" name="TextBox 403">
            <a:extLst>
              <a:ext uri="{FF2B5EF4-FFF2-40B4-BE49-F238E27FC236}">
                <a16:creationId xmlns:a16="http://schemas.microsoft.com/office/drawing/2014/main" id="{47C8C357-4E26-4489-824A-C6F4D46502D7}"/>
              </a:ext>
            </a:extLst>
          </p:cNvPr>
          <p:cNvSpPr txBox="1"/>
          <p:nvPr/>
        </p:nvSpPr>
        <p:spPr>
          <a:xfrm>
            <a:off x="3338278" y="4728605"/>
            <a:ext cx="133205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Attachment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reputation blocking</a:t>
            </a:r>
          </a:p>
        </p:txBody>
      </p:sp>
      <p:sp>
        <p:nvSpPr>
          <p:cNvPr id="405" name="TextBox 404">
            <a:extLst>
              <a:ext uri="{FF2B5EF4-FFF2-40B4-BE49-F238E27FC236}">
                <a16:creationId xmlns:a16="http://schemas.microsoft.com/office/drawing/2014/main" id="{A8312BB7-F303-4F20-B400-F8A3014E8A31}"/>
              </a:ext>
            </a:extLst>
          </p:cNvPr>
          <p:cNvSpPr txBox="1"/>
          <p:nvPr/>
        </p:nvSpPr>
        <p:spPr>
          <a:xfrm>
            <a:off x="4564192" y="4728605"/>
            <a:ext cx="69923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Heuristic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clustering</a:t>
            </a:r>
          </a:p>
        </p:txBody>
      </p:sp>
      <p:sp>
        <p:nvSpPr>
          <p:cNvPr id="406" name="TextBox 405">
            <a:extLst>
              <a:ext uri="{FF2B5EF4-FFF2-40B4-BE49-F238E27FC236}">
                <a16:creationId xmlns:a16="http://schemas.microsoft.com/office/drawing/2014/main" id="{BB6232A3-013D-421D-852F-C6C3311230F5}"/>
              </a:ext>
            </a:extLst>
          </p:cNvPr>
          <p:cNvSpPr txBox="1"/>
          <p:nvPr/>
        </p:nvSpPr>
        <p:spPr>
          <a:xfrm>
            <a:off x="9548531" y="4731386"/>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Linked content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detonation</a:t>
            </a:r>
          </a:p>
        </p:txBody>
      </p:sp>
      <p:sp>
        <p:nvSpPr>
          <p:cNvPr id="407" name="TextBox 406">
            <a:extLst>
              <a:ext uri="{FF2B5EF4-FFF2-40B4-BE49-F238E27FC236}">
                <a16:creationId xmlns:a16="http://schemas.microsoft.com/office/drawing/2014/main" id="{B4C5F8F0-1134-47FC-ADE0-0B7C931CC5C2}"/>
              </a:ext>
            </a:extLst>
          </p:cNvPr>
          <p:cNvSpPr txBox="1"/>
          <p:nvPr/>
        </p:nvSpPr>
        <p:spPr>
          <a:xfrm>
            <a:off x="10842862" y="4734442"/>
            <a:ext cx="776175"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URL </a:t>
            </a:r>
            <a:b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b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detonation</a:t>
            </a:r>
          </a:p>
        </p:txBody>
      </p:sp>
      <p:sp>
        <p:nvSpPr>
          <p:cNvPr id="408" name="TextBox 407">
            <a:extLst>
              <a:ext uri="{FF2B5EF4-FFF2-40B4-BE49-F238E27FC236}">
                <a16:creationId xmlns:a16="http://schemas.microsoft.com/office/drawing/2014/main" id="{5FAA75C1-DDB7-44ED-BCED-D00DDF77A0EA}"/>
              </a:ext>
            </a:extLst>
          </p:cNvPr>
          <p:cNvSpPr txBox="1"/>
          <p:nvPr/>
        </p:nvSpPr>
        <p:spPr>
          <a:xfrm>
            <a:off x="6980508" y="4734958"/>
            <a:ext cx="115063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URL reputation blocking</a:t>
            </a:r>
          </a:p>
        </p:txBody>
      </p:sp>
      <p:sp>
        <p:nvSpPr>
          <p:cNvPr id="409" name="TextBox 408">
            <a:extLst>
              <a:ext uri="{FF2B5EF4-FFF2-40B4-BE49-F238E27FC236}">
                <a16:creationId xmlns:a16="http://schemas.microsoft.com/office/drawing/2014/main" id="{02FD9C95-E20B-49AA-A759-F7C3BB250535}"/>
              </a:ext>
            </a:extLst>
          </p:cNvPr>
          <p:cNvSpPr txBox="1"/>
          <p:nvPr/>
        </p:nvSpPr>
        <p:spPr>
          <a:xfrm>
            <a:off x="8003376" y="4734958"/>
            <a:ext cx="95279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Content heuristics</a:t>
            </a:r>
          </a:p>
        </p:txBody>
      </p:sp>
      <p:sp>
        <p:nvSpPr>
          <p:cNvPr id="410" name="TextBox 409">
            <a:extLst>
              <a:ext uri="{FF2B5EF4-FFF2-40B4-BE49-F238E27FC236}">
                <a16:creationId xmlns:a16="http://schemas.microsoft.com/office/drawing/2014/main" id="{DD3BD790-985A-40ED-BB77-E835979289F7}"/>
              </a:ext>
            </a:extLst>
          </p:cNvPr>
          <p:cNvSpPr txBox="1"/>
          <p:nvPr/>
        </p:nvSpPr>
        <p:spPr>
          <a:xfrm>
            <a:off x="418313" y="4737430"/>
            <a:ext cx="1044443"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Transport </a:t>
            </a:r>
            <a:b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b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custom rules</a:t>
            </a:r>
          </a:p>
        </p:txBody>
      </p:sp>
      <p:sp>
        <p:nvSpPr>
          <p:cNvPr id="411" name="TextBox 410">
            <a:extLst>
              <a:ext uri="{FF2B5EF4-FFF2-40B4-BE49-F238E27FC236}">
                <a16:creationId xmlns:a16="http://schemas.microsoft.com/office/drawing/2014/main" id="{F7677BC5-A4F3-4D99-B73C-C68507783EC9}"/>
              </a:ext>
            </a:extLst>
          </p:cNvPr>
          <p:cNvSpPr txBox="1"/>
          <p:nvPr/>
        </p:nvSpPr>
        <p:spPr>
          <a:xfrm>
            <a:off x="6022317" y="4726625"/>
            <a:ext cx="118542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Tenant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allow/block lists</a:t>
            </a:r>
          </a:p>
        </p:txBody>
      </p:sp>
      <p:grpSp>
        <p:nvGrpSpPr>
          <p:cNvPr id="2" name="Group 1">
            <a:extLst>
              <a:ext uri="{FF2B5EF4-FFF2-40B4-BE49-F238E27FC236}">
                <a16:creationId xmlns:a16="http://schemas.microsoft.com/office/drawing/2014/main" id="{CADB8142-DA56-41CF-9B50-1E5EC277E596}"/>
              </a:ext>
            </a:extLst>
          </p:cNvPr>
          <p:cNvGrpSpPr/>
          <p:nvPr/>
        </p:nvGrpSpPr>
        <p:grpSpPr>
          <a:xfrm>
            <a:off x="9158291" y="4490850"/>
            <a:ext cx="387682" cy="322183"/>
            <a:chOff x="9158291" y="4240292"/>
            <a:chExt cx="387682" cy="322183"/>
          </a:xfrm>
        </p:grpSpPr>
        <p:grpSp>
          <p:nvGrpSpPr>
            <p:cNvPr id="378" name="Group 377">
              <a:extLst>
                <a:ext uri="{FF2B5EF4-FFF2-40B4-BE49-F238E27FC236}">
                  <a16:creationId xmlns:a16="http://schemas.microsoft.com/office/drawing/2014/main" id="{3204F89D-6D7E-4DD7-9280-C72B4FFBF2E6}"/>
                </a:ext>
                <a:ext uri="{C183D7F6-B498-43B3-948B-1728B52AA6E4}">
                  <adec:decorative xmlns:adec="http://schemas.microsoft.com/office/drawing/2017/decorative" val="1"/>
                </a:ext>
              </a:extLst>
            </p:cNvPr>
            <p:cNvGrpSpPr/>
            <p:nvPr/>
          </p:nvGrpSpPr>
          <p:grpSpPr>
            <a:xfrm>
              <a:off x="9158291" y="4240292"/>
              <a:ext cx="387682" cy="322183"/>
              <a:chOff x="8946734" y="4238979"/>
              <a:chExt cx="546814" cy="454430"/>
            </a:xfrm>
          </p:grpSpPr>
          <p:sp>
            <p:nvSpPr>
              <p:cNvPr id="34" name="Graphic 27">
                <a:extLst>
                  <a:ext uri="{FF2B5EF4-FFF2-40B4-BE49-F238E27FC236}">
                    <a16:creationId xmlns:a16="http://schemas.microsoft.com/office/drawing/2014/main" id="{C339AE7F-6868-4B7C-8C69-818E79BB312F}"/>
                  </a:ext>
                </a:extLst>
              </p:cNvPr>
              <p:cNvSpPr/>
              <p:nvPr/>
            </p:nvSpPr>
            <p:spPr>
              <a:xfrm>
                <a:off x="8946734" y="4238979"/>
                <a:ext cx="478255" cy="410438"/>
              </a:xfrm>
              <a:custGeom>
                <a:avLst/>
                <a:gdLst>
                  <a:gd name="connsiteX0" fmla="*/ 842963 w 952500"/>
                  <a:gd name="connsiteY0" fmla="*/ 162782 h 817435"/>
                  <a:gd name="connsiteX1" fmla="*/ 842963 w 952500"/>
                  <a:gd name="connsiteY1" fmla="*/ 604457 h 817435"/>
                  <a:gd name="connsiteX2" fmla="*/ 792575 w 952500"/>
                  <a:gd name="connsiteY2" fmla="*/ 654844 h 817435"/>
                  <a:gd name="connsiteX3" fmla="*/ 159830 w 952500"/>
                  <a:gd name="connsiteY3" fmla="*/ 654844 h 817435"/>
                  <a:gd name="connsiteX4" fmla="*/ 109442 w 952500"/>
                  <a:gd name="connsiteY4" fmla="*/ 604457 h 817435"/>
                  <a:gd name="connsiteX5" fmla="*/ 109442 w 952500"/>
                  <a:gd name="connsiteY5" fmla="*/ 162782 h 817435"/>
                  <a:gd name="connsiteX6" fmla="*/ 159830 w 952500"/>
                  <a:gd name="connsiteY6" fmla="*/ 112395 h 817435"/>
                  <a:gd name="connsiteX7" fmla="*/ 792575 w 952500"/>
                  <a:gd name="connsiteY7" fmla="*/ 112395 h 817435"/>
                  <a:gd name="connsiteX8" fmla="*/ 842963 w 952500"/>
                  <a:gd name="connsiteY8" fmla="*/ 162782 h 817435"/>
                  <a:gd name="connsiteX9" fmla="*/ 270320 w 952500"/>
                  <a:gd name="connsiteY9" fmla="*/ 276035 h 817435"/>
                  <a:gd name="connsiteX10" fmla="*/ 242411 w 952500"/>
                  <a:gd name="connsiteY10" fmla="*/ 248126 h 817435"/>
                  <a:gd name="connsiteX11" fmla="*/ 214503 w 952500"/>
                  <a:gd name="connsiteY11" fmla="*/ 276035 h 817435"/>
                  <a:gd name="connsiteX12" fmla="*/ 214503 w 952500"/>
                  <a:gd name="connsiteY12" fmla="*/ 509873 h 817435"/>
                  <a:gd name="connsiteX13" fmla="*/ 242411 w 952500"/>
                  <a:gd name="connsiteY13" fmla="*/ 537782 h 817435"/>
                  <a:gd name="connsiteX14" fmla="*/ 270320 w 952500"/>
                  <a:gd name="connsiteY14" fmla="*/ 509873 h 817435"/>
                  <a:gd name="connsiteX15" fmla="*/ 270320 w 952500"/>
                  <a:gd name="connsiteY15" fmla="*/ 276035 h 817435"/>
                  <a:gd name="connsiteX16" fmla="*/ 952500 w 952500"/>
                  <a:gd name="connsiteY16" fmla="*/ 55817 h 817435"/>
                  <a:gd name="connsiteX17" fmla="*/ 952500 w 952500"/>
                  <a:gd name="connsiteY17" fmla="*/ 711422 h 817435"/>
                  <a:gd name="connsiteX18" fmla="*/ 896684 w 952500"/>
                  <a:gd name="connsiteY18" fmla="*/ 767239 h 817435"/>
                  <a:gd name="connsiteX19" fmla="*/ 867442 w 952500"/>
                  <a:gd name="connsiteY19" fmla="*/ 767239 h 817435"/>
                  <a:gd name="connsiteX20" fmla="*/ 867442 w 952500"/>
                  <a:gd name="connsiteY20" fmla="*/ 798862 h 817435"/>
                  <a:gd name="connsiteX21" fmla="*/ 848868 w 952500"/>
                  <a:gd name="connsiteY21" fmla="*/ 817436 h 817435"/>
                  <a:gd name="connsiteX22" fmla="*/ 688086 w 952500"/>
                  <a:gd name="connsiteY22" fmla="*/ 817436 h 817435"/>
                  <a:gd name="connsiteX23" fmla="*/ 669512 w 952500"/>
                  <a:gd name="connsiteY23" fmla="*/ 798862 h 817435"/>
                  <a:gd name="connsiteX24" fmla="*/ 669512 w 952500"/>
                  <a:gd name="connsiteY24" fmla="*/ 767239 h 817435"/>
                  <a:gd name="connsiteX25" fmla="*/ 283083 w 952500"/>
                  <a:gd name="connsiteY25" fmla="*/ 767239 h 817435"/>
                  <a:gd name="connsiteX26" fmla="*/ 283083 w 952500"/>
                  <a:gd name="connsiteY26" fmla="*/ 798862 h 817435"/>
                  <a:gd name="connsiteX27" fmla="*/ 264509 w 952500"/>
                  <a:gd name="connsiteY27" fmla="*/ 817436 h 817435"/>
                  <a:gd name="connsiteX28" fmla="*/ 103632 w 952500"/>
                  <a:gd name="connsiteY28" fmla="*/ 817436 h 817435"/>
                  <a:gd name="connsiteX29" fmla="*/ 85058 w 952500"/>
                  <a:gd name="connsiteY29" fmla="*/ 798862 h 817435"/>
                  <a:gd name="connsiteX30" fmla="*/ 85058 w 952500"/>
                  <a:gd name="connsiteY30" fmla="*/ 767239 h 817435"/>
                  <a:gd name="connsiteX31" fmla="*/ 55817 w 952500"/>
                  <a:gd name="connsiteY31" fmla="*/ 767239 h 817435"/>
                  <a:gd name="connsiteX32" fmla="*/ 0 w 952500"/>
                  <a:gd name="connsiteY32" fmla="*/ 711422 h 817435"/>
                  <a:gd name="connsiteX33" fmla="*/ 0 w 952500"/>
                  <a:gd name="connsiteY33" fmla="*/ 55817 h 817435"/>
                  <a:gd name="connsiteX34" fmla="*/ 55817 w 952500"/>
                  <a:gd name="connsiteY34" fmla="*/ 0 h 817435"/>
                  <a:gd name="connsiteX35" fmla="*/ 896684 w 952500"/>
                  <a:gd name="connsiteY35" fmla="*/ 0 h 817435"/>
                  <a:gd name="connsiteX36" fmla="*/ 952500 w 952500"/>
                  <a:gd name="connsiteY36" fmla="*/ 55817 h 817435"/>
                  <a:gd name="connsiteX37" fmla="*/ 880205 w 952500"/>
                  <a:gd name="connsiteY37" fmla="*/ 162782 h 817435"/>
                  <a:gd name="connsiteX38" fmla="*/ 792671 w 952500"/>
                  <a:gd name="connsiteY38" fmla="*/ 75248 h 817435"/>
                  <a:gd name="connsiteX39" fmla="*/ 159830 w 952500"/>
                  <a:gd name="connsiteY39" fmla="*/ 75248 h 817435"/>
                  <a:gd name="connsiteX40" fmla="*/ 72295 w 952500"/>
                  <a:gd name="connsiteY40" fmla="*/ 162782 h 817435"/>
                  <a:gd name="connsiteX41" fmla="*/ 72295 w 952500"/>
                  <a:gd name="connsiteY41" fmla="*/ 604457 h 817435"/>
                  <a:gd name="connsiteX42" fmla="*/ 159830 w 952500"/>
                  <a:gd name="connsiteY42" fmla="*/ 691991 h 817435"/>
                  <a:gd name="connsiteX43" fmla="*/ 792575 w 952500"/>
                  <a:gd name="connsiteY43" fmla="*/ 691991 h 817435"/>
                  <a:gd name="connsiteX44" fmla="*/ 880110 w 952500"/>
                  <a:gd name="connsiteY44" fmla="*/ 604457 h 817435"/>
                  <a:gd name="connsiteX45" fmla="*/ 880205 w 952500"/>
                  <a:gd name="connsiteY45" fmla="*/ 162782 h 81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952500" h="817435">
                    <a:moveTo>
                      <a:pt x="842963" y="162782"/>
                    </a:moveTo>
                    <a:lnTo>
                      <a:pt x="842963" y="604457"/>
                    </a:lnTo>
                    <a:cubicBezTo>
                      <a:pt x="842963" y="632270"/>
                      <a:pt x="820388" y="654844"/>
                      <a:pt x="792575" y="654844"/>
                    </a:cubicBezTo>
                    <a:lnTo>
                      <a:pt x="159830" y="654844"/>
                    </a:lnTo>
                    <a:cubicBezTo>
                      <a:pt x="132017" y="654844"/>
                      <a:pt x="109442" y="632270"/>
                      <a:pt x="109442" y="604457"/>
                    </a:cubicBezTo>
                    <a:lnTo>
                      <a:pt x="109442" y="162782"/>
                    </a:lnTo>
                    <a:cubicBezTo>
                      <a:pt x="109442" y="134969"/>
                      <a:pt x="132017" y="112395"/>
                      <a:pt x="159830" y="112395"/>
                    </a:cubicBezTo>
                    <a:lnTo>
                      <a:pt x="792575" y="112395"/>
                    </a:lnTo>
                    <a:cubicBezTo>
                      <a:pt x="820484" y="112395"/>
                      <a:pt x="842963" y="134969"/>
                      <a:pt x="842963" y="162782"/>
                    </a:cubicBezTo>
                    <a:close/>
                    <a:moveTo>
                      <a:pt x="270320" y="276035"/>
                    </a:moveTo>
                    <a:cubicBezTo>
                      <a:pt x="270320" y="260604"/>
                      <a:pt x="257842" y="248126"/>
                      <a:pt x="242411" y="248126"/>
                    </a:cubicBezTo>
                    <a:cubicBezTo>
                      <a:pt x="226981" y="248126"/>
                      <a:pt x="214503" y="260604"/>
                      <a:pt x="214503" y="276035"/>
                    </a:cubicBezTo>
                    <a:lnTo>
                      <a:pt x="214503" y="509873"/>
                    </a:lnTo>
                    <a:cubicBezTo>
                      <a:pt x="214503" y="525304"/>
                      <a:pt x="226981" y="537782"/>
                      <a:pt x="242411" y="537782"/>
                    </a:cubicBezTo>
                    <a:cubicBezTo>
                      <a:pt x="257842" y="537782"/>
                      <a:pt x="270320" y="525304"/>
                      <a:pt x="270320" y="509873"/>
                    </a:cubicBezTo>
                    <a:lnTo>
                      <a:pt x="270320" y="276035"/>
                    </a:lnTo>
                    <a:close/>
                    <a:moveTo>
                      <a:pt x="952500" y="55817"/>
                    </a:moveTo>
                    <a:lnTo>
                      <a:pt x="952500" y="711422"/>
                    </a:lnTo>
                    <a:cubicBezTo>
                      <a:pt x="952500" y="742283"/>
                      <a:pt x="927545" y="767239"/>
                      <a:pt x="896684" y="767239"/>
                    </a:cubicBezTo>
                    <a:lnTo>
                      <a:pt x="867442" y="767239"/>
                    </a:lnTo>
                    <a:lnTo>
                      <a:pt x="867442" y="798862"/>
                    </a:lnTo>
                    <a:cubicBezTo>
                      <a:pt x="867442" y="809149"/>
                      <a:pt x="859155" y="817436"/>
                      <a:pt x="848868" y="817436"/>
                    </a:cubicBezTo>
                    <a:lnTo>
                      <a:pt x="688086" y="817436"/>
                    </a:lnTo>
                    <a:cubicBezTo>
                      <a:pt x="677799" y="817436"/>
                      <a:pt x="669512" y="809149"/>
                      <a:pt x="669512" y="798862"/>
                    </a:cubicBezTo>
                    <a:lnTo>
                      <a:pt x="669512" y="767239"/>
                    </a:lnTo>
                    <a:lnTo>
                      <a:pt x="283083" y="767239"/>
                    </a:lnTo>
                    <a:lnTo>
                      <a:pt x="283083" y="798862"/>
                    </a:lnTo>
                    <a:cubicBezTo>
                      <a:pt x="283083" y="809149"/>
                      <a:pt x="274796" y="817436"/>
                      <a:pt x="264509" y="817436"/>
                    </a:cubicBezTo>
                    <a:lnTo>
                      <a:pt x="103632" y="817436"/>
                    </a:lnTo>
                    <a:cubicBezTo>
                      <a:pt x="93345" y="817436"/>
                      <a:pt x="85058" y="809149"/>
                      <a:pt x="85058" y="798862"/>
                    </a:cubicBezTo>
                    <a:lnTo>
                      <a:pt x="85058" y="767239"/>
                    </a:lnTo>
                    <a:lnTo>
                      <a:pt x="55817" y="767239"/>
                    </a:lnTo>
                    <a:cubicBezTo>
                      <a:pt x="24955" y="767239"/>
                      <a:pt x="0" y="742283"/>
                      <a:pt x="0" y="711422"/>
                    </a:cubicBezTo>
                    <a:lnTo>
                      <a:pt x="0" y="55817"/>
                    </a:lnTo>
                    <a:cubicBezTo>
                      <a:pt x="0" y="24955"/>
                      <a:pt x="24955" y="0"/>
                      <a:pt x="55817" y="0"/>
                    </a:cubicBezTo>
                    <a:lnTo>
                      <a:pt x="896684" y="0"/>
                    </a:lnTo>
                    <a:cubicBezTo>
                      <a:pt x="927545" y="0"/>
                      <a:pt x="952500" y="24955"/>
                      <a:pt x="952500" y="55817"/>
                    </a:cubicBezTo>
                    <a:close/>
                    <a:moveTo>
                      <a:pt x="880205" y="162782"/>
                    </a:moveTo>
                    <a:cubicBezTo>
                      <a:pt x="880205" y="114491"/>
                      <a:pt x="840962" y="75248"/>
                      <a:pt x="792671" y="75248"/>
                    </a:cubicBezTo>
                    <a:lnTo>
                      <a:pt x="159830" y="75248"/>
                    </a:lnTo>
                    <a:cubicBezTo>
                      <a:pt x="111538" y="75248"/>
                      <a:pt x="72295" y="114491"/>
                      <a:pt x="72295" y="162782"/>
                    </a:cubicBezTo>
                    <a:lnTo>
                      <a:pt x="72295" y="604457"/>
                    </a:lnTo>
                    <a:cubicBezTo>
                      <a:pt x="72295" y="652748"/>
                      <a:pt x="111538" y="691991"/>
                      <a:pt x="159830" y="691991"/>
                    </a:cubicBezTo>
                    <a:lnTo>
                      <a:pt x="792575" y="691991"/>
                    </a:lnTo>
                    <a:cubicBezTo>
                      <a:pt x="840867" y="691991"/>
                      <a:pt x="880110" y="652748"/>
                      <a:pt x="880110" y="604457"/>
                    </a:cubicBezTo>
                    <a:cubicBezTo>
                      <a:pt x="880205" y="604457"/>
                      <a:pt x="880205" y="162782"/>
                      <a:pt x="880205" y="162782"/>
                    </a:cubicBez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nvGrpSpPr>
              <p:cNvPr id="265" name="globe 1" descr="globe, one infrastructure worldwide">
                <a:extLst>
                  <a:ext uri="{FF2B5EF4-FFF2-40B4-BE49-F238E27FC236}">
                    <a16:creationId xmlns:a16="http://schemas.microsoft.com/office/drawing/2014/main" id="{48F79737-DB3E-42D3-938B-53C7CC94F978}"/>
                  </a:ext>
                </a:extLst>
              </p:cNvPr>
              <p:cNvGrpSpPr/>
              <p:nvPr/>
            </p:nvGrpSpPr>
            <p:grpSpPr>
              <a:xfrm>
                <a:off x="9338608" y="4540066"/>
                <a:ext cx="154940" cy="153343"/>
                <a:chOff x="8283819" y="4884062"/>
                <a:chExt cx="301921" cy="298808"/>
              </a:xfrm>
            </p:grpSpPr>
            <p:sp>
              <p:nvSpPr>
                <p:cNvPr id="266" name="Oval 1152">
                  <a:extLst>
                    <a:ext uri="{FF2B5EF4-FFF2-40B4-BE49-F238E27FC236}">
                      <a16:creationId xmlns:a16="http://schemas.microsoft.com/office/drawing/2014/main" id="{F7D604A1-CAB0-46AF-9039-1EF8E634F55E}"/>
                    </a:ext>
                  </a:extLst>
                </p:cNvPr>
                <p:cNvSpPr>
                  <a:spLocks noChangeArrowheads="1"/>
                </p:cNvSpPr>
                <p:nvPr/>
              </p:nvSpPr>
              <p:spPr bwMode="auto">
                <a:xfrm>
                  <a:off x="8283819" y="4884062"/>
                  <a:ext cx="301921" cy="298808"/>
                </a:xfrm>
                <a:prstGeom prst="ellipse">
                  <a:avLst/>
                </a:pr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268" name="Freeform 1154">
                  <a:extLst>
                    <a:ext uri="{FF2B5EF4-FFF2-40B4-BE49-F238E27FC236}">
                      <a16:creationId xmlns:a16="http://schemas.microsoft.com/office/drawing/2014/main" id="{554B53CF-4802-409B-A0AE-663AB722315F}"/>
                    </a:ext>
                  </a:extLst>
                </p:cNvPr>
                <p:cNvSpPr>
                  <a:spLocks/>
                </p:cNvSpPr>
                <p:nvPr/>
              </p:nvSpPr>
              <p:spPr bwMode="auto">
                <a:xfrm>
                  <a:off x="8339846" y="4961877"/>
                  <a:ext cx="188312" cy="155629"/>
                </a:xfrm>
                <a:custGeom>
                  <a:avLst/>
                  <a:gdLst>
                    <a:gd name="T0" fmla="*/ 106 w 121"/>
                    <a:gd name="T1" fmla="*/ 0 h 100"/>
                    <a:gd name="T2" fmla="*/ 35 w 121"/>
                    <a:gd name="T3" fmla="*/ 71 h 100"/>
                    <a:gd name="T4" fmla="*/ 14 w 121"/>
                    <a:gd name="T5" fmla="*/ 50 h 100"/>
                    <a:gd name="T6" fmla="*/ 0 w 121"/>
                    <a:gd name="T7" fmla="*/ 64 h 100"/>
                    <a:gd name="T8" fmla="*/ 35 w 121"/>
                    <a:gd name="T9" fmla="*/ 100 h 100"/>
                    <a:gd name="T10" fmla="*/ 121 w 121"/>
                    <a:gd name="T11" fmla="*/ 15 h 100"/>
                    <a:gd name="T12" fmla="*/ 106 w 121"/>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121" h="100">
                      <a:moveTo>
                        <a:pt x="106" y="0"/>
                      </a:moveTo>
                      <a:lnTo>
                        <a:pt x="35" y="71"/>
                      </a:lnTo>
                      <a:lnTo>
                        <a:pt x="14" y="50"/>
                      </a:lnTo>
                      <a:lnTo>
                        <a:pt x="0" y="64"/>
                      </a:lnTo>
                      <a:lnTo>
                        <a:pt x="35" y="100"/>
                      </a:lnTo>
                      <a:lnTo>
                        <a:pt x="121" y="15"/>
                      </a:lnTo>
                      <a:lnTo>
                        <a:pt x="106" y="0"/>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sp>
          <p:nvSpPr>
            <p:cNvPr id="493" name="Freeform: Shape 492">
              <a:extLst>
                <a:ext uri="{FF2B5EF4-FFF2-40B4-BE49-F238E27FC236}">
                  <a16:creationId xmlns:a16="http://schemas.microsoft.com/office/drawing/2014/main" id="{B357BA51-C6D1-4E20-A6EA-0EE46F7BAB18}"/>
                </a:ext>
              </a:extLst>
            </p:cNvPr>
            <p:cNvSpPr/>
            <p:nvPr/>
          </p:nvSpPr>
          <p:spPr>
            <a:xfrm>
              <a:off x="9284849" y="4324876"/>
              <a:ext cx="121089" cy="98783"/>
            </a:xfrm>
            <a:custGeom>
              <a:avLst/>
              <a:gdLst>
                <a:gd name="connsiteX0" fmla="*/ 254673 w 254990"/>
                <a:gd name="connsiteY0" fmla="*/ 35315 h 208018"/>
                <a:gd name="connsiteX1" fmla="*/ 220296 w 254990"/>
                <a:gd name="connsiteY1" fmla="*/ 882 h 208018"/>
                <a:gd name="connsiteX2" fmla="*/ 81208 w 254990"/>
                <a:gd name="connsiteY2" fmla="*/ 139970 h 208018"/>
                <a:gd name="connsiteX3" fmla="*/ 35315 w 254990"/>
                <a:gd name="connsiteY3" fmla="*/ 94022 h 208018"/>
                <a:gd name="connsiteX4" fmla="*/ 882 w 254990"/>
                <a:gd name="connsiteY4" fmla="*/ 128455 h 208018"/>
                <a:gd name="connsiteX5" fmla="*/ 81151 w 254990"/>
                <a:gd name="connsiteY5" fmla="*/ 208668 h 208018"/>
                <a:gd name="connsiteX6" fmla="*/ 81264 w 254990"/>
                <a:gd name="connsiteY6" fmla="*/ 208555 h 208018"/>
                <a:gd name="connsiteX7" fmla="*/ 81321 w 254990"/>
                <a:gd name="connsiteY7" fmla="*/ 208668 h 208018"/>
                <a:gd name="connsiteX8" fmla="*/ 254673 w 254990"/>
                <a:gd name="connsiteY8" fmla="*/ 35315 h 208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4990" h="208018">
                  <a:moveTo>
                    <a:pt x="254673" y="35315"/>
                  </a:moveTo>
                  <a:lnTo>
                    <a:pt x="220296" y="882"/>
                  </a:lnTo>
                  <a:lnTo>
                    <a:pt x="81208" y="139970"/>
                  </a:lnTo>
                  <a:lnTo>
                    <a:pt x="35315" y="94022"/>
                  </a:lnTo>
                  <a:lnTo>
                    <a:pt x="882" y="128455"/>
                  </a:lnTo>
                  <a:lnTo>
                    <a:pt x="81151" y="208668"/>
                  </a:lnTo>
                  <a:lnTo>
                    <a:pt x="81264" y="208555"/>
                  </a:lnTo>
                  <a:lnTo>
                    <a:pt x="81321" y="208668"/>
                  </a:lnTo>
                  <a:lnTo>
                    <a:pt x="254673" y="35315"/>
                  </a:lnTo>
                  <a:close/>
                </a:path>
              </a:pathLst>
            </a:custGeom>
            <a:solidFill>
              <a:schemeClr val="accent1"/>
            </a:solidFill>
            <a:ln w="333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cxnSp>
        <p:nvCxnSpPr>
          <p:cNvPr id="434" name="Straight Arrow Connector 433">
            <a:extLst>
              <a:ext uri="{FF2B5EF4-FFF2-40B4-BE49-F238E27FC236}">
                <a16:creationId xmlns:a16="http://schemas.microsoft.com/office/drawing/2014/main" id="{E89D422C-0B40-4F61-9AA6-C618B3BDE8A6}"/>
              </a:ext>
              <a:ext uri="{C183D7F6-B498-43B3-948B-1728B52AA6E4}">
                <adec:decorative xmlns:adec="http://schemas.microsoft.com/office/drawing/2017/decorative" val="1"/>
              </a:ext>
            </a:extLst>
          </p:cNvPr>
          <p:cNvCxnSpPr>
            <a:cxnSpLocks/>
          </p:cNvCxnSpPr>
          <p:nvPr/>
        </p:nvCxnSpPr>
        <p:spPr>
          <a:xfrm>
            <a:off x="428464" y="2764304"/>
            <a:ext cx="4714663" cy="0"/>
          </a:xfrm>
          <a:prstGeom prst="straightConnector1">
            <a:avLst/>
          </a:prstGeom>
          <a:ln w="19050">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435" name="Straight Arrow Connector 434">
            <a:extLst>
              <a:ext uri="{FF2B5EF4-FFF2-40B4-BE49-F238E27FC236}">
                <a16:creationId xmlns:a16="http://schemas.microsoft.com/office/drawing/2014/main" id="{E13C1BB2-19B4-4513-A2D7-A497A268EDED}"/>
              </a:ext>
              <a:ext uri="{C183D7F6-B498-43B3-948B-1728B52AA6E4}">
                <adec:decorative xmlns:adec="http://schemas.microsoft.com/office/drawing/2017/decorative" val="1"/>
              </a:ext>
            </a:extLst>
          </p:cNvPr>
          <p:cNvCxnSpPr>
            <a:cxnSpLocks/>
          </p:cNvCxnSpPr>
          <p:nvPr/>
        </p:nvCxnSpPr>
        <p:spPr>
          <a:xfrm>
            <a:off x="428464" y="1380347"/>
            <a:ext cx="4786087" cy="0"/>
          </a:xfrm>
          <a:prstGeom prst="straightConnector1">
            <a:avLst/>
          </a:prstGeom>
          <a:ln w="19050">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436" name="Straight Arrow Connector 435">
            <a:extLst>
              <a:ext uri="{FF2B5EF4-FFF2-40B4-BE49-F238E27FC236}">
                <a16:creationId xmlns:a16="http://schemas.microsoft.com/office/drawing/2014/main" id="{28590B2B-E66E-45FD-BE68-182EE9CA7635}"/>
              </a:ext>
              <a:ext uri="{C183D7F6-B498-43B3-948B-1728B52AA6E4}">
                <adec:decorative xmlns:adec="http://schemas.microsoft.com/office/drawing/2017/decorative" val="1"/>
              </a:ext>
            </a:extLst>
          </p:cNvPr>
          <p:cNvCxnSpPr>
            <a:cxnSpLocks/>
          </p:cNvCxnSpPr>
          <p:nvPr/>
        </p:nvCxnSpPr>
        <p:spPr>
          <a:xfrm>
            <a:off x="428464" y="4097237"/>
            <a:ext cx="4714663" cy="0"/>
          </a:xfrm>
          <a:prstGeom prst="straightConnector1">
            <a:avLst/>
          </a:prstGeom>
          <a:ln w="19050">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sp>
        <p:nvSpPr>
          <p:cNvPr id="450" name="Rectangle 449">
            <a:extLst>
              <a:ext uri="{FF2B5EF4-FFF2-40B4-BE49-F238E27FC236}">
                <a16:creationId xmlns:a16="http://schemas.microsoft.com/office/drawing/2014/main" id="{057127AC-645E-49ED-8254-A7CBD2DDC693}"/>
              </a:ext>
              <a:ext uri="{C183D7F6-B498-43B3-948B-1728B52AA6E4}">
                <adec:decorative xmlns:adec="http://schemas.microsoft.com/office/drawing/2017/decorative" val="1"/>
              </a:ext>
            </a:extLst>
          </p:cNvPr>
          <p:cNvSpPr/>
          <p:nvPr/>
        </p:nvSpPr>
        <p:spPr bwMode="auto">
          <a:xfrm>
            <a:off x="426424" y="5601123"/>
            <a:ext cx="11336039" cy="1003669"/>
          </a:xfrm>
          <a:prstGeom prst="rect">
            <a:avLst/>
          </a:prstGeom>
          <a:solidFill>
            <a:schemeClr val="bg1"/>
          </a:solidFill>
          <a:ln>
            <a:noFill/>
          </a:ln>
          <a:effectLst>
            <a:outerShdw blurRad="190500" dist="38100" dir="2700000" algn="tl" rotWithShape="0">
              <a:schemeClr val="tx1">
                <a:alpha val="2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175761" numCol="1" spcCol="0" rtlCol="0" fromWordArt="0" anchor="b" anchorCtr="0" forceAA="0" compatLnSpc="1">
            <a:prstTxWarp prst="textNoShape">
              <a:avLst/>
            </a:prstTxWarp>
            <a:noAutofit/>
          </a:bodyPr>
          <a:lstStyle/>
          <a:p>
            <a:pPr marL="0" marR="0" lvl="0" indent="0" algn="ctr" defTabSz="913576" rtl="0" eaLnBrk="1" fontAlgn="base" latinLnBrk="0" hangingPunct="1">
              <a:lnSpc>
                <a:spcPct val="100000"/>
              </a:lnSpc>
              <a:spcBef>
                <a:spcPct val="0"/>
              </a:spcBef>
              <a:spcAft>
                <a:spcPct val="0"/>
              </a:spcAft>
              <a:buClrTx/>
              <a:buSzTx/>
              <a:buFontTx/>
              <a:buNone/>
              <a:tabLst/>
              <a:defRPr/>
            </a:pPr>
            <a:endParaRPr kumimoji="0" lang="en-US" sz="1730" b="0" i="0" u="none" strike="noStrike" kern="1200" cap="none" spc="0" normalizeH="0" baseline="0" noProof="0" err="1">
              <a:ln>
                <a:noFill/>
              </a:ln>
              <a:solidFill>
                <a:srgbClr val="282828"/>
              </a:solidFill>
              <a:effectLst/>
              <a:uLnTx/>
              <a:uFillTx/>
              <a:latin typeface="Segoe UI Semibold" panose="020B0702040204020203" pitchFamily="34" charset="0"/>
              <a:ea typeface="+mn-ea"/>
              <a:cs typeface="Segoe UI Semibold" panose="020B0702040204020203" pitchFamily="34" charset="0"/>
            </a:endParaRPr>
          </a:p>
        </p:txBody>
      </p:sp>
      <p:cxnSp>
        <p:nvCxnSpPr>
          <p:cNvPr id="451" name="Straight Arrow Connector 450">
            <a:extLst>
              <a:ext uri="{FF2B5EF4-FFF2-40B4-BE49-F238E27FC236}">
                <a16:creationId xmlns:a16="http://schemas.microsoft.com/office/drawing/2014/main" id="{0BAEA0EB-7A53-44C1-992C-3B03E02CFC4C}"/>
              </a:ext>
              <a:ext uri="{C183D7F6-B498-43B3-948B-1728B52AA6E4}">
                <adec:decorative xmlns:adec="http://schemas.microsoft.com/office/drawing/2017/decorative" val="1"/>
              </a:ext>
            </a:extLst>
          </p:cNvPr>
          <p:cNvCxnSpPr>
            <a:cxnSpLocks/>
          </p:cNvCxnSpPr>
          <p:nvPr/>
        </p:nvCxnSpPr>
        <p:spPr>
          <a:xfrm>
            <a:off x="7325408" y="5451705"/>
            <a:ext cx="4371292" cy="0"/>
          </a:xfrm>
          <a:prstGeom prst="straightConnector1">
            <a:avLst/>
          </a:prstGeom>
          <a:ln w="19050">
            <a:solidFill>
              <a:schemeClr val="accent1"/>
            </a:solidFill>
            <a:headEnd type="none"/>
            <a:tailEnd type="oval" w="lg" len="lg"/>
          </a:ln>
        </p:spPr>
        <p:style>
          <a:lnRef idx="1">
            <a:schemeClr val="accent1"/>
          </a:lnRef>
          <a:fillRef idx="0">
            <a:schemeClr val="accent1"/>
          </a:fillRef>
          <a:effectRef idx="0">
            <a:schemeClr val="accent1"/>
          </a:effectRef>
          <a:fontRef idx="minor">
            <a:schemeClr val="tx1"/>
          </a:fontRef>
        </p:style>
      </p:cxnSp>
      <p:sp>
        <p:nvSpPr>
          <p:cNvPr id="454" name="TextBox 453">
            <a:extLst>
              <a:ext uri="{FF2B5EF4-FFF2-40B4-BE49-F238E27FC236}">
                <a16:creationId xmlns:a16="http://schemas.microsoft.com/office/drawing/2014/main" id="{120C4F51-8339-43F3-BA75-6BCF99A2FC9A}"/>
              </a:ext>
            </a:extLst>
          </p:cNvPr>
          <p:cNvSpPr txBox="1"/>
          <p:nvPr/>
        </p:nvSpPr>
        <p:spPr>
          <a:xfrm>
            <a:off x="4876671" y="5345026"/>
            <a:ext cx="2438659" cy="193899"/>
          </a:xfrm>
          <a:prstGeom prst="rect">
            <a:avLst/>
          </a:prstGeom>
          <a:noFill/>
        </p:spPr>
        <p:txBody>
          <a:bodyPr wrap="square" lIns="0" tIns="0" rIns="0" bIns="0" rtlCol="0" anchor="ctr" anchorCtr="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gradFill>
                  <a:gsLst>
                    <a:gs pos="2917">
                      <a:srgbClr val="0078D4"/>
                    </a:gs>
                    <a:gs pos="30000">
                      <a:srgbClr val="0078D4"/>
                    </a:gs>
                  </a:gsLst>
                  <a:lin ang="5400000" scaled="0"/>
                </a:gradFill>
                <a:effectLst/>
                <a:uLnTx/>
                <a:uFillTx/>
                <a:latin typeface="Segoe UI Semibold"/>
                <a:ea typeface="+mn-ea"/>
                <a:cs typeface="+mn-cs"/>
              </a:rPr>
              <a:t>Post-delivery protection</a:t>
            </a:r>
          </a:p>
        </p:txBody>
      </p:sp>
      <p:grpSp>
        <p:nvGrpSpPr>
          <p:cNvPr id="455" name="Group 454">
            <a:extLst>
              <a:ext uri="{FF2B5EF4-FFF2-40B4-BE49-F238E27FC236}">
                <a16:creationId xmlns:a16="http://schemas.microsoft.com/office/drawing/2014/main" id="{5185B830-B263-46F4-844E-924B35F1E28A}"/>
              </a:ext>
              <a:ext uri="{C183D7F6-B498-43B3-948B-1728B52AA6E4}">
                <adec:decorative xmlns:adec="http://schemas.microsoft.com/office/drawing/2017/decorative" val="1"/>
              </a:ext>
            </a:extLst>
          </p:cNvPr>
          <p:cNvGrpSpPr/>
          <p:nvPr/>
        </p:nvGrpSpPr>
        <p:grpSpPr>
          <a:xfrm>
            <a:off x="800519" y="5812600"/>
            <a:ext cx="385432" cy="305247"/>
            <a:chOff x="716908" y="5645756"/>
            <a:chExt cx="541384" cy="428755"/>
          </a:xfrm>
        </p:grpSpPr>
        <p:grpSp>
          <p:nvGrpSpPr>
            <p:cNvPr id="456" name="calendar 2" descr="calendar, events">
              <a:extLst>
                <a:ext uri="{FF2B5EF4-FFF2-40B4-BE49-F238E27FC236}">
                  <a16:creationId xmlns:a16="http://schemas.microsoft.com/office/drawing/2014/main" id="{34DCB51B-A688-4ED4-A7EE-B5533C10CCE6}"/>
                </a:ext>
              </a:extLst>
            </p:cNvPr>
            <p:cNvGrpSpPr/>
            <p:nvPr/>
          </p:nvGrpSpPr>
          <p:grpSpPr>
            <a:xfrm>
              <a:off x="716908" y="5645756"/>
              <a:ext cx="450383" cy="356642"/>
              <a:chOff x="3473935" y="3957733"/>
              <a:chExt cx="498752" cy="394946"/>
            </a:xfrm>
          </p:grpSpPr>
          <p:sp>
            <p:nvSpPr>
              <p:cNvPr id="464" name="Freeform: Shape 463">
                <a:extLst>
                  <a:ext uri="{FF2B5EF4-FFF2-40B4-BE49-F238E27FC236}">
                    <a16:creationId xmlns:a16="http://schemas.microsoft.com/office/drawing/2014/main" id="{B1C2C63A-9007-4AFB-A437-04B3D5F6984D}"/>
                  </a:ext>
                </a:extLst>
              </p:cNvPr>
              <p:cNvSpPr/>
              <p:nvPr/>
            </p:nvSpPr>
            <p:spPr>
              <a:xfrm>
                <a:off x="3473935" y="3968225"/>
                <a:ext cx="498752" cy="384454"/>
              </a:xfrm>
              <a:custGeom>
                <a:avLst/>
                <a:gdLst>
                  <a:gd name="connsiteX0" fmla="*/ 2089 w 498751"/>
                  <a:gd name="connsiteY0" fmla="*/ 386127 h 384454"/>
                  <a:gd name="connsiteX1" fmla="*/ 500841 w 498751"/>
                  <a:gd name="connsiteY1" fmla="*/ 386127 h 384454"/>
                  <a:gd name="connsiteX2" fmla="*/ 500841 w 498751"/>
                  <a:gd name="connsiteY2" fmla="*/ 2089 h 384454"/>
                  <a:gd name="connsiteX3" fmla="*/ 2089 w 498751"/>
                  <a:gd name="connsiteY3" fmla="*/ 2089 h 384454"/>
                  <a:gd name="connsiteX4" fmla="*/ 2089 w 498751"/>
                  <a:gd name="connsiteY4" fmla="*/ 386127 h 384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751" h="384454">
                    <a:moveTo>
                      <a:pt x="2089" y="386127"/>
                    </a:moveTo>
                    <a:lnTo>
                      <a:pt x="500841" y="386127"/>
                    </a:lnTo>
                    <a:lnTo>
                      <a:pt x="500841" y="2089"/>
                    </a:lnTo>
                    <a:lnTo>
                      <a:pt x="2089" y="2089"/>
                    </a:lnTo>
                    <a:lnTo>
                      <a:pt x="2089" y="386127"/>
                    </a:lnTo>
                    <a:close/>
                  </a:path>
                </a:pathLst>
              </a:custGeom>
              <a:solidFill>
                <a:srgbClr val="C1C1C1"/>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65" name="Freeform: Shape 464">
                <a:extLst>
                  <a:ext uri="{FF2B5EF4-FFF2-40B4-BE49-F238E27FC236}">
                    <a16:creationId xmlns:a16="http://schemas.microsoft.com/office/drawing/2014/main" id="{A43B00FE-1385-44EC-B053-E0C30D272321}"/>
                  </a:ext>
                </a:extLst>
              </p:cNvPr>
              <p:cNvSpPr/>
              <p:nvPr/>
            </p:nvSpPr>
            <p:spPr>
              <a:xfrm>
                <a:off x="3473935" y="3957733"/>
                <a:ext cx="498752" cy="51953"/>
              </a:xfrm>
              <a:custGeom>
                <a:avLst/>
                <a:gdLst>
                  <a:gd name="connsiteX0" fmla="*/ 2089 w 498751"/>
                  <a:gd name="connsiteY0" fmla="*/ 54064 h 51953"/>
                  <a:gd name="connsiteX1" fmla="*/ 500666 w 498751"/>
                  <a:gd name="connsiteY1" fmla="*/ 54064 h 51953"/>
                  <a:gd name="connsiteX2" fmla="*/ 500666 w 498751"/>
                  <a:gd name="connsiteY2" fmla="*/ 2089 h 51953"/>
                  <a:gd name="connsiteX3" fmla="*/ 2089 w 498751"/>
                  <a:gd name="connsiteY3" fmla="*/ 2089 h 51953"/>
                  <a:gd name="connsiteX4" fmla="*/ 2089 w 498751"/>
                  <a:gd name="connsiteY4" fmla="*/ 54064 h 51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751" h="51953">
                    <a:moveTo>
                      <a:pt x="2089" y="54064"/>
                    </a:moveTo>
                    <a:lnTo>
                      <a:pt x="500666" y="54064"/>
                    </a:lnTo>
                    <a:lnTo>
                      <a:pt x="500666" y="2089"/>
                    </a:lnTo>
                    <a:lnTo>
                      <a:pt x="2089" y="2089"/>
                    </a:lnTo>
                    <a:lnTo>
                      <a:pt x="2089" y="54064"/>
                    </a:lnTo>
                    <a:close/>
                  </a:path>
                </a:pathLst>
              </a:custGeom>
              <a:solidFill>
                <a:schemeClr val="accent1"/>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66" name="Freeform: Shape 465">
                <a:extLst>
                  <a:ext uri="{FF2B5EF4-FFF2-40B4-BE49-F238E27FC236}">
                    <a16:creationId xmlns:a16="http://schemas.microsoft.com/office/drawing/2014/main" id="{F8A5EAC4-C9E6-4AEC-AA96-D77E4721F16D}"/>
                  </a:ext>
                </a:extLst>
              </p:cNvPr>
              <p:cNvSpPr/>
              <p:nvPr/>
            </p:nvSpPr>
            <p:spPr>
              <a:xfrm>
                <a:off x="3538948" y="3972081"/>
                <a:ext cx="25977" cy="25977"/>
              </a:xfrm>
              <a:custGeom>
                <a:avLst/>
                <a:gdLst>
                  <a:gd name="connsiteX0" fmla="*/ 14776 w 25976"/>
                  <a:gd name="connsiteY0" fmla="*/ 27464 h 25976"/>
                  <a:gd name="connsiteX1" fmla="*/ 27464 w 25976"/>
                  <a:gd name="connsiteY1" fmla="*/ 14776 h 25976"/>
                  <a:gd name="connsiteX2" fmla="*/ 14776 w 25976"/>
                  <a:gd name="connsiteY2" fmla="*/ 2089 h 25976"/>
                  <a:gd name="connsiteX3" fmla="*/ 2089 w 25976"/>
                  <a:gd name="connsiteY3" fmla="*/ 14776 h 25976"/>
                  <a:gd name="connsiteX4" fmla="*/ 14776 w 25976"/>
                  <a:gd name="connsiteY4" fmla="*/ 27464 h 25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76" h="25976">
                    <a:moveTo>
                      <a:pt x="14776" y="27464"/>
                    </a:moveTo>
                    <a:cubicBezTo>
                      <a:pt x="21783" y="27464"/>
                      <a:pt x="27464" y="21784"/>
                      <a:pt x="27464" y="14776"/>
                    </a:cubicBezTo>
                    <a:cubicBezTo>
                      <a:pt x="27464" y="7769"/>
                      <a:pt x="21783" y="2089"/>
                      <a:pt x="14776" y="2089"/>
                    </a:cubicBezTo>
                    <a:cubicBezTo>
                      <a:pt x="7769" y="2089"/>
                      <a:pt x="2089" y="7769"/>
                      <a:pt x="2089" y="14776"/>
                    </a:cubicBezTo>
                    <a:cubicBezTo>
                      <a:pt x="2089" y="21784"/>
                      <a:pt x="7769" y="27464"/>
                      <a:pt x="14776" y="27464"/>
                    </a:cubicBezTo>
                    <a:close/>
                  </a:path>
                </a:pathLst>
              </a:custGeom>
              <a:solidFill>
                <a:srgbClr val="FFFFFF"/>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67" name="Freeform: Shape 466">
                <a:extLst>
                  <a:ext uri="{FF2B5EF4-FFF2-40B4-BE49-F238E27FC236}">
                    <a16:creationId xmlns:a16="http://schemas.microsoft.com/office/drawing/2014/main" id="{B45621B9-2D7B-4C7E-9CD9-34F96EB9A511}"/>
                  </a:ext>
                </a:extLst>
              </p:cNvPr>
              <p:cNvSpPr/>
              <p:nvPr/>
            </p:nvSpPr>
            <p:spPr>
              <a:xfrm>
                <a:off x="3499572" y="3972081"/>
                <a:ext cx="25977" cy="25977"/>
              </a:xfrm>
              <a:custGeom>
                <a:avLst/>
                <a:gdLst>
                  <a:gd name="connsiteX0" fmla="*/ 14776 w 25976"/>
                  <a:gd name="connsiteY0" fmla="*/ 27464 h 25976"/>
                  <a:gd name="connsiteX1" fmla="*/ 27464 w 25976"/>
                  <a:gd name="connsiteY1" fmla="*/ 14776 h 25976"/>
                  <a:gd name="connsiteX2" fmla="*/ 14776 w 25976"/>
                  <a:gd name="connsiteY2" fmla="*/ 2089 h 25976"/>
                  <a:gd name="connsiteX3" fmla="*/ 2089 w 25976"/>
                  <a:gd name="connsiteY3" fmla="*/ 14776 h 25976"/>
                  <a:gd name="connsiteX4" fmla="*/ 14776 w 25976"/>
                  <a:gd name="connsiteY4" fmla="*/ 27464 h 25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76" h="25976">
                    <a:moveTo>
                      <a:pt x="14776" y="27464"/>
                    </a:moveTo>
                    <a:cubicBezTo>
                      <a:pt x="21784" y="27464"/>
                      <a:pt x="27464" y="21784"/>
                      <a:pt x="27464" y="14776"/>
                    </a:cubicBezTo>
                    <a:cubicBezTo>
                      <a:pt x="27464" y="7769"/>
                      <a:pt x="21784" y="2089"/>
                      <a:pt x="14776" y="2089"/>
                    </a:cubicBezTo>
                    <a:cubicBezTo>
                      <a:pt x="7769" y="2089"/>
                      <a:pt x="2089" y="7769"/>
                      <a:pt x="2089" y="14776"/>
                    </a:cubicBezTo>
                    <a:cubicBezTo>
                      <a:pt x="2089" y="21784"/>
                      <a:pt x="7769" y="27464"/>
                      <a:pt x="14776" y="27464"/>
                    </a:cubicBezTo>
                    <a:close/>
                  </a:path>
                </a:pathLst>
              </a:custGeom>
              <a:solidFill>
                <a:srgbClr val="FFFFFF"/>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68" name="Freeform: Shape 467">
                <a:extLst>
                  <a:ext uri="{FF2B5EF4-FFF2-40B4-BE49-F238E27FC236}">
                    <a16:creationId xmlns:a16="http://schemas.microsoft.com/office/drawing/2014/main" id="{1A30725E-0C9A-4F54-B0CC-0130E3075359}"/>
                  </a:ext>
                </a:extLst>
              </p:cNvPr>
              <p:cNvSpPr/>
              <p:nvPr/>
            </p:nvSpPr>
            <p:spPr>
              <a:xfrm>
                <a:off x="3579196" y="3972081"/>
                <a:ext cx="25977" cy="25977"/>
              </a:xfrm>
              <a:custGeom>
                <a:avLst/>
                <a:gdLst>
                  <a:gd name="connsiteX0" fmla="*/ 14776 w 25976"/>
                  <a:gd name="connsiteY0" fmla="*/ 27464 h 25976"/>
                  <a:gd name="connsiteX1" fmla="*/ 27464 w 25976"/>
                  <a:gd name="connsiteY1" fmla="*/ 14776 h 25976"/>
                  <a:gd name="connsiteX2" fmla="*/ 14776 w 25976"/>
                  <a:gd name="connsiteY2" fmla="*/ 2089 h 25976"/>
                  <a:gd name="connsiteX3" fmla="*/ 2089 w 25976"/>
                  <a:gd name="connsiteY3" fmla="*/ 14776 h 25976"/>
                  <a:gd name="connsiteX4" fmla="*/ 14776 w 25976"/>
                  <a:gd name="connsiteY4" fmla="*/ 27464 h 25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76" h="25976">
                    <a:moveTo>
                      <a:pt x="14776" y="27464"/>
                    </a:moveTo>
                    <a:cubicBezTo>
                      <a:pt x="21784" y="27464"/>
                      <a:pt x="27464" y="21784"/>
                      <a:pt x="27464" y="14776"/>
                    </a:cubicBezTo>
                    <a:cubicBezTo>
                      <a:pt x="27464" y="7769"/>
                      <a:pt x="21784" y="2089"/>
                      <a:pt x="14776" y="2089"/>
                    </a:cubicBezTo>
                    <a:cubicBezTo>
                      <a:pt x="7769" y="2089"/>
                      <a:pt x="2089" y="7769"/>
                      <a:pt x="2089" y="14776"/>
                    </a:cubicBezTo>
                    <a:cubicBezTo>
                      <a:pt x="2089" y="21784"/>
                      <a:pt x="7769" y="27464"/>
                      <a:pt x="14776" y="27464"/>
                    </a:cubicBezTo>
                    <a:close/>
                  </a:path>
                </a:pathLst>
              </a:custGeom>
              <a:solidFill>
                <a:srgbClr val="FFFFFF"/>
              </a:solidFill>
              <a:ln w="510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457" name="Graphic 280" descr="click, interaction&#10;">
              <a:extLst>
                <a:ext uri="{FF2B5EF4-FFF2-40B4-BE49-F238E27FC236}">
                  <a16:creationId xmlns:a16="http://schemas.microsoft.com/office/drawing/2014/main" id="{87B9A78D-394D-44BD-8E5B-13D01D0BB485}"/>
                </a:ext>
              </a:extLst>
            </p:cNvPr>
            <p:cNvGrpSpPr/>
            <p:nvPr/>
          </p:nvGrpSpPr>
          <p:grpSpPr>
            <a:xfrm>
              <a:off x="774926" y="5759290"/>
              <a:ext cx="210147" cy="315221"/>
              <a:chOff x="842264" y="5759290"/>
              <a:chExt cx="210147" cy="315221"/>
            </a:xfrm>
          </p:grpSpPr>
          <p:sp>
            <p:nvSpPr>
              <p:cNvPr id="461" name="Freeform: Shape 460">
                <a:extLst>
                  <a:ext uri="{FF2B5EF4-FFF2-40B4-BE49-F238E27FC236}">
                    <a16:creationId xmlns:a16="http://schemas.microsoft.com/office/drawing/2014/main" id="{F1804077-1338-4F76-A4C1-264560605EEB}"/>
                  </a:ext>
                </a:extLst>
              </p:cNvPr>
              <p:cNvSpPr/>
              <p:nvPr/>
            </p:nvSpPr>
            <p:spPr>
              <a:xfrm>
                <a:off x="842231" y="5799568"/>
                <a:ext cx="211230" cy="274636"/>
              </a:xfrm>
              <a:custGeom>
                <a:avLst/>
                <a:gdLst>
                  <a:gd name="connsiteX0" fmla="*/ 101035 w 211230"/>
                  <a:gd name="connsiteY0" fmla="*/ 18300 h 274636"/>
                  <a:gd name="connsiteX1" fmla="*/ 82691 w 211230"/>
                  <a:gd name="connsiteY1" fmla="*/ 0 h 274636"/>
                  <a:gd name="connsiteX2" fmla="*/ 64347 w 211230"/>
                  <a:gd name="connsiteY2" fmla="*/ 18300 h 274636"/>
                  <a:gd name="connsiteX3" fmla="*/ 64347 w 211230"/>
                  <a:gd name="connsiteY3" fmla="*/ 19570 h 274636"/>
                  <a:gd name="connsiteX4" fmla="*/ 64347 w 211230"/>
                  <a:gd name="connsiteY4" fmla="*/ 167505 h 274636"/>
                  <a:gd name="connsiteX5" fmla="*/ 53270 w 211230"/>
                  <a:gd name="connsiteY5" fmla="*/ 171971 h 274636"/>
                  <a:gd name="connsiteX6" fmla="*/ 33306 w 211230"/>
                  <a:gd name="connsiteY6" fmla="*/ 152225 h 274636"/>
                  <a:gd name="connsiteX7" fmla="*/ 5681 w 211230"/>
                  <a:gd name="connsiteY7" fmla="*/ 152225 h 274636"/>
                  <a:gd name="connsiteX8" fmla="*/ 5681 w 211230"/>
                  <a:gd name="connsiteY8" fmla="*/ 179632 h 274636"/>
                  <a:gd name="connsiteX9" fmla="*/ 73497 w 211230"/>
                  <a:gd name="connsiteY9" fmla="*/ 247230 h 274636"/>
                  <a:gd name="connsiteX10" fmla="*/ 137767 w 211230"/>
                  <a:gd name="connsiteY10" fmla="*/ 274636 h 274636"/>
                  <a:gd name="connsiteX11" fmla="*/ 211231 w 211230"/>
                  <a:gd name="connsiteY11" fmla="*/ 201391 h 274636"/>
                  <a:gd name="connsiteX12" fmla="*/ 211231 w 211230"/>
                  <a:gd name="connsiteY12" fmla="*/ 131036 h 274636"/>
                  <a:gd name="connsiteX13" fmla="*/ 197265 w 211230"/>
                  <a:gd name="connsiteY13" fmla="*/ 113304 h 274636"/>
                  <a:gd name="connsiteX14" fmla="*/ 100991 w 211230"/>
                  <a:gd name="connsiteY14" fmla="*/ 89269 h 274636"/>
                  <a:gd name="connsiteX15" fmla="*/ 100991 w 211230"/>
                  <a:gd name="connsiteY15" fmla="*/ 18300 h 274636"/>
                  <a:gd name="connsiteX16" fmla="*/ 101035 w 211230"/>
                  <a:gd name="connsiteY16" fmla="*/ 18300 h 274636"/>
                  <a:gd name="connsiteX17" fmla="*/ 101035 w 211230"/>
                  <a:gd name="connsiteY17" fmla="*/ 18300 h 274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230" h="274636">
                    <a:moveTo>
                      <a:pt x="101035" y="18300"/>
                    </a:moveTo>
                    <a:cubicBezTo>
                      <a:pt x="101035" y="8187"/>
                      <a:pt x="92848" y="0"/>
                      <a:pt x="82691" y="0"/>
                    </a:cubicBezTo>
                    <a:cubicBezTo>
                      <a:pt x="72577" y="0"/>
                      <a:pt x="64347" y="8187"/>
                      <a:pt x="64347" y="18300"/>
                    </a:cubicBezTo>
                    <a:cubicBezTo>
                      <a:pt x="64347" y="18300"/>
                      <a:pt x="64347" y="18738"/>
                      <a:pt x="64347" y="19570"/>
                    </a:cubicBezTo>
                    <a:cubicBezTo>
                      <a:pt x="64347" y="32004"/>
                      <a:pt x="64347" y="132130"/>
                      <a:pt x="64347" y="167505"/>
                    </a:cubicBezTo>
                    <a:cubicBezTo>
                      <a:pt x="64347" y="173240"/>
                      <a:pt x="57298" y="176130"/>
                      <a:pt x="53270" y="171971"/>
                    </a:cubicBezTo>
                    <a:cubicBezTo>
                      <a:pt x="33306" y="152225"/>
                      <a:pt x="33306" y="152225"/>
                      <a:pt x="33306" y="152225"/>
                    </a:cubicBezTo>
                    <a:cubicBezTo>
                      <a:pt x="25645" y="144564"/>
                      <a:pt x="13386" y="144564"/>
                      <a:pt x="5681" y="152225"/>
                    </a:cubicBezTo>
                    <a:cubicBezTo>
                      <a:pt x="-1894" y="159756"/>
                      <a:pt x="-1894" y="172102"/>
                      <a:pt x="5681" y="179632"/>
                    </a:cubicBezTo>
                    <a:cubicBezTo>
                      <a:pt x="73497" y="247230"/>
                      <a:pt x="73497" y="247230"/>
                      <a:pt x="73497" y="247230"/>
                    </a:cubicBezTo>
                    <a:cubicBezTo>
                      <a:pt x="89914" y="264129"/>
                      <a:pt x="112637" y="274636"/>
                      <a:pt x="137767" y="274636"/>
                    </a:cubicBezTo>
                    <a:cubicBezTo>
                      <a:pt x="178395" y="274636"/>
                      <a:pt x="211231" y="241888"/>
                      <a:pt x="211231" y="201391"/>
                    </a:cubicBezTo>
                    <a:cubicBezTo>
                      <a:pt x="211231" y="131036"/>
                      <a:pt x="211231" y="131036"/>
                      <a:pt x="211231" y="131036"/>
                    </a:cubicBezTo>
                    <a:cubicBezTo>
                      <a:pt x="211231" y="122630"/>
                      <a:pt x="205495" y="115318"/>
                      <a:pt x="197265" y="113304"/>
                    </a:cubicBezTo>
                    <a:cubicBezTo>
                      <a:pt x="100991" y="89269"/>
                      <a:pt x="100991" y="89269"/>
                      <a:pt x="100991" y="89269"/>
                    </a:cubicBezTo>
                    <a:lnTo>
                      <a:pt x="100991" y="18300"/>
                    </a:lnTo>
                    <a:lnTo>
                      <a:pt x="101035" y="18300"/>
                    </a:lnTo>
                    <a:lnTo>
                      <a:pt x="101035" y="18300"/>
                    </a:lnTo>
                    <a:close/>
                  </a:path>
                </a:pathLst>
              </a:custGeom>
              <a:solidFill>
                <a:srgbClr val="50E6FF"/>
              </a:solidFill>
              <a:ln w="436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62" name="Freeform: Shape 461">
                <a:extLst>
                  <a:ext uri="{FF2B5EF4-FFF2-40B4-BE49-F238E27FC236}">
                    <a16:creationId xmlns:a16="http://schemas.microsoft.com/office/drawing/2014/main" id="{88540D24-7E96-4C43-B6FB-F4A05FF940E9}"/>
                  </a:ext>
                </a:extLst>
              </p:cNvPr>
              <p:cNvSpPr/>
              <p:nvPr/>
            </p:nvSpPr>
            <p:spPr>
              <a:xfrm>
                <a:off x="842231" y="5799568"/>
                <a:ext cx="211230" cy="274636"/>
              </a:xfrm>
              <a:custGeom>
                <a:avLst/>
                <a:gdLst>
                  <a:gd name="connsiteX0" fmla="*/ 101035 w 211230"/>
                  <a:gd name="connsiteY0" fmla="*/ 18300 h 274636"/>
                  <a:gd name="connsiteX1" fmla="*/ 82691 w 211230"/>
                  <a:gd name="connsiteY1" fmla="*/ 0 h 274636"/>
                  <a:gd name="connsiteX2" fmla="*/ 64347 w 211230"/>
                  <a:gd name="connsiteY2" fmla="*/ 18300 h 274636"/>
                  <a:gd name="connsiteX3" fmla="*/ 64347 w 211230"/>
                  <a:gd name="connsiteY3" fmla="*/ 19570 h 274636"/>
                  <a:gd name="connsiteX4" fmla="*/ 64347 w 211230"/>
                  <a:gd name="connsiteY4" fmla="*/ 167505 h 274636"/>
                  <a:gd name="connsiteX5" fmla="*/ 53270 w 211230"/>
                  <a:gd name="connsiteY5" fmla="*/ 171971 h 274636"/>
                  <a:gd name="connsiteX6" fmla="*/ 33306 w 211230"/>
                  <a:gd name="connsiteY6" fmla="*/ 152225 h 274636"/>
                  <a:gd name="connsiteX7" fmla="*/ 5681 w 211230"/>
                  <a:gd name="connsiteY7" fmla="*/ 152225 h 274636"/>
                  <a:gd name="connsiteX8" fmla="*/ 5681 w 211230"/>
                  <a:gd name="connsiteY8" fmla="*/ 179632 h 274636"/>
                  <a:gd name="connsiteX9" fmla="*/ 73497 w 211230"/>
                  <a:gd name="connsiteY9" fmla="*/ 247230 h 274636"/>
                  <a:gd name="connsiteX10" fmla="*/ 137767 w 211230"/>
                  <a:gd name="connsiteY10" fmla="*/ 274636 h 274636"/>
                  <a:gd name="connsiteX11" fmla="*/ 211231 w 211230"/>
                  <a:gd name="connsiteY11" fmla="*/ 201391 h 274636"/>
                  <a:gd name="connsiteX12" fmla="*/ 211231 w 211230"/>
                  <a:gd name="connsiteY12" fmla="*/ 131036 h 274636"/>
                  <a:gd name="connsiteX13" fmla="*/ 197265 w 211230"/>
                  <a:gd name="connsiteY13" fmla="*/ 113304 h 274636"/>
                  <a:gd name="connsiteX14" fmla="*/ 100991 w 211230"/>
                  <a:gd name="connsiteY14" fmla="*/ 89269 h 274636"/>
                  <a:gd name="connsiteX15" fmla="*/ 100991 w 211230"/>
                  <a:gd name="connsiteY15" fmla="*/ 18300 h 274636"/>
                  <a:gd name="connsiteX16" fmla="*/ 101035 w 211230"/>
                  <a:gd name="connsiteY16" fmla="*/ 18300 h 274636"/>
                  <a:gd name="connsiteX17" fmla="*/ 101035 w 211230"/>
                  <a:gd name="connsiteY17" fmla="*/ 18300 h 274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230" h="274636">
                    <a:moveTo>
                      <a:pt x="101035" y="18300"/>
                    </a:moveTo>
                    <a:cubicBezTo>
                      <a:pt x="101035" y="8187"/>
                      <a:pt x="92848" y="0"/>
                      <a:pt x="82691" y="0"/>
                    </a:cubicBezTo>
                    <a:cubicBezTo>
                      <a:pt x="72577" y="0"/>
                      <a:pt x="64347" y="8187"/>
                      <a:pt x="64347" y="18300"/>
                    </a:cubicBezTo>
                    <a:cubicBezTo>
                      <a:pt x="64347" y="18300"/>
                      <a:pt x="64347" y="18738"/>
                      <a:pt x="64347" y="19570"/>
                    </a:cubicBezTo>
                    <a:cubicBezTo>
                      <a:pt x="64347" y="32004"/>
                      <a:pt x="64347" y="132130"/>
                      <a:pt x="64347" y="167505"/>
                    </a:cubicBezTo>
                    <a:cubicBezTo>
                      <a:pt x="64347" y="173240"/>
                      <a:pt x="57298" y="176130"/>
                      <a:pt x="53270" y="171971"/>
                    </a:cubicBezTo>
                    <a:cubicBezTo>
                      <a:pt x="33306" y="152225"/>
                      <a:pt x="33306" y="152225"/>
                      <a:pt x="33306" y="152225"/>
                    </a:cubicBezTo>
                    <a:cubicBezTo>
                      <a:pt x="25645" y="144564"/>
                      <a:pt x="13386" y="144564"/>
                      <a:pt x="5681" y="152225"/>
                    </a:cubicBezTo>
                    <a:cubicBezTo>
                      <a:pt x="-1894" y="159756"/>
                      <a:pt x="-1894" y="172102"/>
                      <a:pt x="5681" y="179632"/>
                    </a:cubicBezTo>
                    <a:cubicBezTo>
                      <a:pt x="73497" y="247230"/>
                      <a:pt x="73497" y="247230"/>
                      <a:pt x="73497" y="247230"/>
                    </a:cubicBezTo>
                    <a:cubicBezTo>
                      <a:pt x="89914" y="264129"/>
                      <a:pt x="112637" y="274636"/>
                      <a:pt x="137767" y="274636"/>
                    </a:cubicBezTo>
                    <a:cubicBezTo>
                      <a:pt x="178395" y="274636"/>
                      <a:pt x="211231" y="241888"/>
                      <a:pt x="211231" y="201391"/>
                    </a:cubicBezTo>
                    <a:cubicBezTo>
                      <a:pt x="211231" y="131036"/>
                      <a:pt x="211231" y="131036"/>
                      <a:pt x="211231" y="131036"/>
                    </a:cubicBezTo>
                    <a:cubicBezTo>
                      <a:pt x="211231" y="122630"/>
                      <a:pt x="205495" y="115318"/>
                      <a:pt x="197265" y="113304"/>
                    </a:cubicBezTo>
                    <a:cubicBezTo>
                      <a:pt x="100991" y="89269"/>
                      <a:pt x="100991" y="89269"/>
                      <a:pt x="100991" y="89269"/>
                    </a:cubicBezTo>
                    <a:lnTo>
                      <a:pt x="100991" y="18300"/>
                    </a:lnTo>
                    <a:lnTo>
                      <a:pt x="101035" y="18300"/>
                    </a:lnTo>
                    <a:lnTo>
                      <a:pt x="101035" y="18300"/>
                    </a:lnTo>
                    <a:close/>
                  </a:path>
                </a:pathLst>
              </a:custGeom>
              <a:solidFill>
                <a:schemeClr val="accent1"/>
              </a:solidFill>
              <a:ln w="436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63" name="Freeform: Shape 462">
                <a:extLst>
                  <a:ext uri="{FF2B5EF4-FFF2-40B4-BE49-F238E27FC236}">
                    <a16:creationId xmlns:a16="http://schemas.microsoft.com/office/drawing/2014/main" id="{280D1D16-3434-423D-97ED-912F6C76C59D}"/>
                  </a:ext>
                </a:extLst>
              </p:cNvPr>
              <p:cNvSpPr/>
              <p:nvPr/>
            </p:nvSpPr>
            <p:spPr>
              <a:xfrm>
                <a:off x="865949" y="5759290"/>
                <a:ext cx="117857" cy="111947"/>
              </a:xfrm>
              <a:custGeom>
                <a:avLst/>
                <a:gdLst>
                  <a:gd name="connsiteX0" fmla="*/ 34105 w 117857"/>
                  <a:gd name="connsiteY0" fmla="*/ 111947 h 111947"/>
                  <a:gd name="connsiteX1" fmla="*/ 34061 w 117857"/>
                  <a:gd name="connsiteY1" fmla="*/ 58535 h 111947"/>
                  <a:gd name="connsiteX2" fmla="*/ 58973 w 117857"/>
                  <a:gd name="connsiteY2" fmla="*/ 33667 h 111947"/>
                  <a:gd name="connsiteX3" fmla="*/ 83884 w 117857"/>
                  <a:gd name="connsiteY3" fmla="*/ 58535 h 111947"/>
                  <a:gd name="connsiteX4" fmla="*/ 83884 w 117857"/>
                  <a:gd name="connsiteY4" fmla="*/ 111816 h 111947"/>
                  <a:gd name="connsiteX5" fmla="*/ 117857 w 117857"/>
                  <a:gd name="connsiteY5" fmla="*/ 58666 h 111947"/>
                  <a:gd name="connsiteX6" fmla="*/ 58841 w 117857"/>
                  <a:gd name="connsiteY6" fmla="*/ 0 h 111947"/>
                  <a:gd name="connsiteX7" fmla="*/ 0 w 117857"/>
                  <a:gd name="connsiteY7" fmla="*/ 58710 h 111947"/>
                  <a:gd name="connsiteX8" fmla="*/ 34105 w 117857"/>
                  <a:gd name="connsiteY8" fmla="*/ 111947 h 111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857" h="111947">
                    <a:moveTo>
                      <a:pt x="34105" y="111947"/>
                    </a:moveTo>
                    <a:lnTo>
                      <a:pt x="34061" y="58535"/>
                    </a:lnTo>
                    <a:cubicBezTo>
                      <a:pt x="34061" y="44831"/>
                      <a:pt x="45225" y="33667"/>
                      <a:pt x="58973" y="33667"/>
                    </a:cubicBezTo>
                    <a:cubicBezTo>
                      <a:pt x="72720" y="33667"/>
                      <a:pt x="83884" y="44831"/>
                      <a:pt x="83884" y="58535"/>
                    </a:cubicBezTo>
                    <a:lnTo>
                      <a:pt x="83884" y="111816"/>
                    </a:lnTo>
                    <a:cubicBezTo>
                      <a:pt x="103979" y="102491"/>
                      <a:pt x="117857" y="82220"/>
                      <a:pt x="117857" y="58666"/>
                    </a:cubicBezTo>
                    <a:cubicBezTo>
                      <a:pt x="117814" y="26312"/>
                      <a:pt x="91458" y="0"/>
                      <a:pt x="58841" y="0"/>
                    </a:cubicBezTo>
                    <a:cubicBezTo>
                      <a:pt x="26356" y="0"/>
                      <a:pt x="0" y="26312"/>
                      <a:pt x="0" y="58710"/>
                    </a:cubicBezTo>
                    <a:cubicBezTo>
                      <a:pt x="0" y="82264"/>
                      <a:pt x="13966" y="102578"/>
                      <a:pt x="34105" y="111947"/>
                    </a:cubicBezTo>
                    <a:close/>
                  </a:path>
                </a:pathLst>
              </a:custGeom>
              <a:solidFill>
                <a:srgbClr val="0078D7"/>
              </a:solidFill>
              <a:ln w="436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458" name="globe 1" descr="globe, one infrastructure worldwide">
              <a:extLst>
                <a:ext uri="{FF2B5EF4-FFF2-40B4-BE49-F238E27FC236}">
                  <a16:creationId xmlns:a16="http://schemas.microsoft.com/office/drawing/2014/main" id="{C708CEC6-0792-4E68-9747-AE6ABA7F179E}"/>
                </a:ext>
              </a:extLst>
            </p:cNvPr>
            <p:cNvGrpSpPr/>
            <p:nvPr/>
          </p:nvGrpSpPr>
          <p:grpSpPr>
            <a:xfrm>
              <a:off x="1103352" y="5891484"/>
              <a:ext cx="154940" cy="153343"/>
              <a:chOff x="8283819" y="4884062"/>
              <a:chExt cx="301921" cy="298808"/>
            </a:xfrm>
          </p:grpSpPr>
          <p:sp>
            <p:nvSpPr>
              <p:cNvPr id="459" name="Oval 1152">
                <a:extLst>
                  <a:ext uri="{FF2B5EF4-FFF2-40B4-BE49-F238E27FC236}">
                    <a16:creationId xmlns:a16="http://schemas.microsoft.com/office/drawing/2014/main" id="{F714C351-55C1-4DC3-87E1-313C70F19DD6}"/>
                  </a:ext>
                </a:extLst>
              </p:cNvPr>
              <p:cNvSpPr>
                <a:spLocks noChangeArrowheads="1"/>
              </p:cNvSpPr>
              <p:nvPr/>
            </p:nvSpPr>
            <p:spPr bwMode="auto">
              <a:xfrm>
                <a:off x="8283819" y="4884062"/>
                <a:ext cx="301921" cy="298808"/>
              </a:xfrm>
              <a:prstGeom prst="ellipse">
                <a:avLst/>
              </a:pr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460" name="Freeform 1154">
                <a:extLst>
                  <a:ext uri="{FF2B5EF4-FFF2-40B4-BE49-F238E27FC236}">
                    <a16:creationId xmlns:a16="http://schemas.microsoft.com/office/drawing/2014/main" id="{4C80216A-04B2-4208-970D-2FF0E57A8877}"/>
                  </a:ext>
                </a:extLst>
              </p:cNvPr>
              <p:cNvSpPr>
                <a:spLocks/>
              </p:cNvSpPr>
              <p:nvPr/>
            </p:nvSpPr>
            <p:spPr bwMode="auto">
              <a:xfrm>
                <a:off x="8339846" y="4961877"/>
                <a:ext cx="188312" cy="155629"/>
              </a:xfrm>
              <a:custGeom>
                <a:avLst/>
                <a:gdLst>
                  <a:gd name="T0" fmla="*/ 106 w 121"/>
                  <a:gd name="T1" fmla="*/ 0 h 100"/>
                  <a:gd name="T2" fmla="*/ 35 w 121"/>
                  <a:gd name="T3" fmla="*/ 71 h 100"/>
                  <a:gd name="T4" fmla="*/ 14 w 121"/>
                  <a:gd name="T5" fmla="*/ 50 h 100"/>
                  <a:gd name="T6" fmla="*/ 0 w 121"/>
                  <a:gd name="T7" fmla="*/ 64 h 100"/>
                  <a:gd name="T8" fmla="*/ 35 w 121"/>
                  <a:gd name="T9" fmla="*/ 100 h 100"/>
                  <a:gd name="T10" fmla="*/ 121 w 121"/>
                  <a:gd name="T11" fmla="*/ 15 h 100"/>
                  <a:gd name="T12" fmla="*/ 106 w 121"/>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121" h="100">
                    <a:moveTo>
                      <a:pt x="106" y="0"/>
                    </a:moveTo>
                    <a:lnTo>
                      <a:pt x="35" y="71"/>
                    </a:lnTo>
                    <a:lnTo>
                      <a:pt x="14" y="50"/>
                    </a:lnTo>
                    <a:lnTo>
                      <a:pt x="0" y="64"/>
                    </a:lnTo>
                    <a:lnTo>
                      <a:pt x="35" y="100"/>
                    </a:lnTo>
                    <a:lnTo>
                      <a:pt x="121" y="15"/>
                    </a:lnTo>
                    <a:lnTo>
                      <a:pt x="106" y="0"/>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grpSp>
        <p:nvGrpSpPr>
          <p:cNvPr id="469" name="Group 468">
            <a:extLst>
              <a:ext uri="{FF2B5EF4-FFF2-40B4-BE49-F238E27FC236}">
                <a16:creationId xmlns:a16="http://schemas.microsoft.com/office/drawing/2014/main" id="{766CF72E-9472-4414-BB5A-30BCEF737E3F}"/>
              </a:ext>
              <a:ext uri="{C183D7F6-B498-43B3-948B-1728B52AA6E4}">
                <adec:decorative xmlns:adec="http://schemas.microsoft.com/office/drawing/2017/decorative" val="1"/>
              </a:ext>
            </a:extLst>
          </p:cNvPr>
          <p:cNvGrpSpPr/>
          <p:nvPr/>
        </p:nvGrpSpPr>
        <p:grpSpPr>
          <a:xfrm>
            <a:off x="2071550" y="5877750"/>
            <a:ext cx="372500" cy="273750"/>
            <a:chOff x="2455537" y="5557900"/>
            <a:chExt cx="372500" cy="273750"/>
          </a:xfrm>
        </p:grpSpPr>
        <p:grpSp>
          <p:nvGrpSpPr>
            <p:cNvPr id="470" name="Graphic 3">
              <a:extLst>
                <a:ext uri="{FF2B5EF4-FFF2-40B4-BE49-F238E27FC236}">
                  <a16:creationId xmlns:a16="http://schemas.microsoft.com/office/drawing/2014/main" id="{808DCAF7-90C2-43EA-9C89-6EE17FAA3FD8}"/>
                </a:ext>
              </a:extLst>
            </p:cNvPr>
            <p:cNvGrpSpPr/>
            <p:nvPr/>
          </p:nvGrpSpPr>
          <p:grpSpPr>
            <a:xfrm>
              <a:off x="2455537" y="5557900"/>
              <a:ext cx="318522" cy="187223"/>
              <a:chOff x="3219857" y="5576029"/>
              <a:chExt cx="1247775" cy="733425"/>
            </a:xfrm>
          </p:grpSpPr>
          <p:sp>
            <p:nvSpPr>
              <p:cNvPr id="472" name="Freeform: Shape 471">
                <a:extLst>
                  <a:ext uri="{FF2B5EF4-FFF2-40B4-BE49-F238E27FC236}">
                    <a16:creationId xmlns:a16="http://schemas.microsoft.com/office/drawing/2014/main" id="{E0855C50-4CAA-42A5-BD14-B115128FC44E}"/>
                  </a:ext>
                </a:extLst>
              </p:cNvPr>
              <p:cNvSpPr/>
              <p:nvPr/>
            </p:nvSpPr>
            <p:spPr>
              <a:xfrm>
                <a:off x="3219857" y="5576029"/>
                <a:ext cx="1243774" cy="737520"/>
              </a:xfrm>
              <a:custGeom>
                <a:avLst/>
                <a:gdLst>
                  <a:gd name="connsiteX0" fmla="*/ 0 w 1243774"/>
                  <a:gd name="connsiteY0" fmla="*/ 0 h 737520"/>
                  <a:gd name="connsiteX1" fmla="*/ 1243775 w 1243774"/>
                  <a:gd name="connsiteY1" fmla="*/ 0 h 737520"/>
                  <a:gd name="connsiteX2" fmla="*/ 1243775 w 1243774"/>
                  <a:gd name="connsiteY2" fmla="*/ 737521 h 737520"/>
                  <a:gd name="connsiteX3" fmla="*/ 0 w 1243774"/>
                  <a:gd name="connsiteY3" fmla="*/ 737521 h 737520"/>
                </a:gdLst>
                <a:ahLst/>
                <a:cxnLst>
                  <a:cxn ang="0">
                    <a:pos x="connsiteX0" y="connsiteY0"/>
                  </a:cxn>
                  <a:cxn ang="0">
                    <a:pos x="connsiteX1" y="connsiteY1"/>
                  </a:cxn>
                  <a:cxn ang="0">
                    <a:pos x="connsiteX2" y="connsiteY2"/>
                  </a:cxn>
                  <a:cxn ang="0">
                    <a:pos x="connsiteX3" y="connsiteY3"/>
                  </a:cxn>
                </a:cxnLst>
                <a:rect l="l" t="t" r="r" b="b"/>
                <a:pathLst>
                  <a:path w="1243774" h="737520">
                    <a:moveTo>
                      <a:pt x="0" y="0"/>
                    </a:moveTo>
                    <a:lnTo>
                      <a:pt x="1243775" y="0"/>
                    </a:lnTo>
                    <a:lnTo>
                      <a:pt x="1243775" y="737521"/>
                    </a:lnTo>
                    <a:lnTo>
                      <a:pt x="0" y="737521"/>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73" name="Freeform: Shape 472">
                <a:extLst>
                  <a:ext uri="{FF2B5EF4-FFF2-40B4-BE49-F238E27FC236}">
                    <a16:creationId xmlns:a16="http://schemas.microsoft.com/office/drawing/2014/main" id="{5DA41519-F08D-46E9-A42E-4A8B0B64D5AF}"/>
                  </a:ext>
                </a:extLst>
              </p:cNvPr>
              <p:cNvSpPr/>
              <p:nvPr/>
            </p:nvSpPr>
            <p:spPr>
              <a:xfrm>
                <a:off x="3219857" y="5576029"/>
                <a:ext cx="1243774" cy="368808"/>
              </a:xfrm>
              <a:custGeom>
                <a:avLst/>
                <a:gdLst>
                  <a:gd name="connsiteX0" fmla="*/ 0 w 1243774"/>
                  <a:gd name="connsiteY0" fmla="*/ 0 h 368808"/>
                  <a:gd name="connsiteX1" fmla="*/ 621887 w 1243774"/>
                  <a:gd name="connsiteY1" fmla="*/ 368808 h 368808"/>
                  <a:gd name="connsiteX2" fmla="*/ 1243775 w 1243774"/>
                  <a:gd name="connsiteY2" fmla="*/ 0 h 368808"/>
                </a:gdLst>
                <a:ahLst/>
                <a:cxnLst>
                  <a:cxn ang="0">
                    <a:pos x="connsiteX0" y="connsiteY0"/>
                  </a:cxn>
                  <a:cxn ang="0">
                    <a:pos x="connsiteX1" y="connsiteY1"/>
                  </a:cxn>
                  <a:cxn ang="0">
                    <a:pos x="connsiteX2" y="connsiteY2"/>
                  </a:cxn>
                </a:cxnLst>
                <a:rect l="l" t="t" r="r" b="b"/>
                <a:pathLst>
                  <a:path w="1243774" h="368808">
                    <a:moveTo>
                      <a:pt x="0" y="0"/>
                    </a:moveTo>
                    <a:lnTo>
                      <a:pt x="621887" y="368808"/>
                    </a:lnTo>
                    <a:lnTo>
                      <a:pt x="1243775" y="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471" name="Graphic 291">
              <a:extLst>
                <a:ext uri="{FF2B5EF4-FFF2-40B4-BE49-F238E27FC236}">
                  <a16:creationId xmlns:a16="http://schemas.microsoft.com/office/drawing/2014/main" id="{B5A230B3-0410-4F4A-82CD-D710BEC04936}"/>
                </a:ext>
              </a:extLst>
            </p:cNvPr>
            <p:cNvSpPr/>
            <p:nvPr/>
          </p:nvSpPr>
          <p:spPr>
            <a:xfrm>
              <a:off x="2739612" y="5629560"/>
              <a:ext cx="88425" cy="202090"/>
            </a:xfrm>
            <a:custGeom>
              <a:avLst/>
              <a:gdLst>
                <a:gd name="connsiteX0" fmla="*/ 375095 w 375094"/>
                <a:gd name="connsiteY0" fmla="*/ 354235 h 857250"/>
                <a:gd name="connsiteX1" fmla="*/ 210884 w 375094"/>
                <a:gd name="connsiteY1" fmla="*/ 354235 h 857250"/>
                <a:gd name="connsiteX2" fmla="*/ 294799 w 375094"/>
                <a:gd name="connsiteY2" fmla="*/ 0 h 857250"/>
                <a:gd name="connsiteX3" fmla="*/ 119158 w 375094"/>
                <a:gd name="connsiteY3" fmla="*/ 0 h 857250"/>
                <a:gd name="connsiteX4" fmla="*/ 0 w 375094"/>
                <a:gd name="connsiteY4" fmla="*/ 503015 h 857250"/>
                <a:gd name="connsiteX5" fmla="*/ 164306 w 375094"/>
                <a:gd name="connsiteY5" fmla="*/ 503015 h 857250"/>
                <a:gd name="connsiteX6" fmla="*/ 80391 w 375094"/>
                <a:gd name="connsiteY6" fmla="*/ 85725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5094" h="857250">
                  <a:moveTo>
                    <a:pt x="375095" y="354235"/>
                  </a:moveTo>
                  <a:lnTo>
                    <a:pt x="210884" y="354235"/>
                  </a:lnTo>
                  <a:lnTo>
                    <a:pt x="294799" y="0"/>
                  </a:lnTo>
                  <a:lnTo>
                    <a:pt x="119158" y="0"/>
                  </a:lnTo>
                  <a:lnTo>
                    <a:pt x="0" y="503015"/>
                  </a:lnTo>
                  <a:lnTo>
                    <a:pt x="164306" y="503015"/>
                  </a:lnTo>
                  <a:lnTo>
                    <a:pt x="80391" y="85725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474" name="Group 473">
            <a:extLst>
              <a:ext uri="{FF2B5EF4-FFF2-40B4-BE49-F238E27FC236}">
                <a16:creationId xmlns:a16="http://schemas.microsoft.com/office/drawing/2014/main" id="{DC3D480F-B62E-4708-A58A-AD9B04AAFCE6}"/>
              </a:ext>
              <a:ext uri="{C183D7F6-B498-43B3-948B-1728B52AA6E4}">
                <adec:decorative xmlns:adec="http://schemas.microsoft.com/office/drawing/2017/decorative" val="1"/>
              </a:ext>
            </a:extLst>
          </p:cNvPr>
          <p:cNvGrpSpPr/>
          <p:nvPr/>
        </p:nvGrpSpPr>
        <p:grpSpPr>
          <a:xfrm>
            <a:off x="3456146" y="5877750"/>
            <a:ext cx="350859" cy="273750"/>
            <a:chOff x="2876317" y="5557900"/>
            <a:chExt cx="350859" cy="273750"/>
          </a:xfrm>
        </p:grpSpPr>
        <p:grpSp>
          <p:nvGrpSpPr>
            <p:cNvPr id="475" name="Graphic 3">
              <a:extLst>
                <a:ext uri="{FF2B5EF4-FFF2-40B4-BE49-F238E27FC236}">
                  <a16:creationId xmlns:a16="http://schemas.microsoft.com/office/drawing/2014/main" id="{7BEF7440-8EB9-4554-A421-82074133C56F}"/>
                </a:ext>
              </a:extLst>
            </p:cNvPr>
            <p:cNvGrpSpPr/>
            <p:nvPr/>
          </p:nvGrpSpPr>
          <p:grpSpPr>
            <a:xfrm>
              <a:off x="2876317" y="5557900"/>
              <a:ext cx="318522" cy="187223"/>
              <a:chOff x="3219857" y="5576029"/>
              <a:chExt cx="1247775" cy="733425"/>
            </a:xfrm>
          </p:grpSpPr>
          <p:sp>
            <p:nvSpPr>
              <p:cNvPr id="477" name="Freeform: Shape 476">
                <a:extLst>
                  <a:ext uri="{FF2B5EF4-FFF2-40B4-BE49-F238E27FC236}">
                    <a16:creationId xmlns:a16="http://schemas.microsoft.com/office/drawing/2014/main" id="{1B0D3A68-F9BF-48FE-A5AC-230EA57B3949}"/>
                  </a:ext>
                </a:extLst>
              </p:cNvPr>
              <p:cNvSpPr/>
              <p:nvPr/>
            </p:nvSpPr>
            <p:spPr>
              <a:xfrm>
                <a:off x="3219857" y="5576029"/>
                <a:ext cx="1243774" cy="737520"/>
              </a:xfrm>
              <a:custGeom>
                <a:avLst/>
                <a:gdLst>
                  <a:gd name="connsiteX0" fmla="*/ 0 w 1243774"/>
                  <a:gd name="connsiteY0" fmla="*/ 0 h 737520"/>
                  <a:gd name="connsiteX1" fmla="*/ 1243775 w 1243774"/>
                  <a:gd name="connsiteY1" fmla="*/ 0 h 737520"/>
                  <a:gd name="connsiteX2" fmla="*/ 1243775 w 1243774"/>
                  <a:gd name="connsiteY2" fmla="*/ 737521 h 737520"/>
                  <a:gd name="connsiteX3" fmla="*/ 0 w 1243774"/>
                  <a:gd name="connsiteY3" fmla="*/ 737521 h 737520"/>
                </a:gdLst>
                <a:ahLst/>
                <a:cxnLst>
                  <a:cxn ang="0">
                    <a:pos x="connsiteX0" y="connsiteY0"/>
                  </a:cxn>
                  <a:cxn ang="0">
                    <a:pos x="connsiteX1" y="connsiteY1"/>
                  </a:cxn>
                  <a:cxn ang="0">
                    <a:pos x="connsiteX2" y="connsiteY2"/>
                  </a:cxn>
                  <a:cxn ang="0">
                    <a:pos x="connsiteX3" y="connsiteY3"/>
                  </a:cxn>
                </a:cxnLst>
                <a:rect l="l" t="t" r="r" b="b"/>
                <a:pathLst>
                  <a:path w="1243774" h="737520">
                    <a:moveTo>
                      <a:pt x="0" y="0"/>
                    </a:moveTo>
                    <a:lnTo>
                      <a:pt x="1243775" y="0"/>
                    </a:lnTo>
                    <a:lnTo>
                      <a:pt x="1243775" y="737521"/>
                    </a:lnTo>
                    <a:lnTo>
                      <a:pt x="0" y="737521"/>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78" name="Freeform: Shape 477">
                <a:extLst>
                  <a:ext uri="{FF2B5EF4-FFF2-40B4-BE49-F238E27FC236}">
                    <a16:creationId xmlns:a16="http://schemas.microsoft.com/office/drawing/2014/main" id="{2B505AD0-2A06-438B-9464-DBCCC8BC76A4}"/>
                  </a:ext>
                </a:extLst>
              </p:cNvPr>
              <p:cNvSpPr/>
              <p:nvPr/>
            </p:nvSpPr>
            <p:spPr>
              <a:xfrm>
                <a:off x="3219857" y="5576029"/>
                <a:ext cx="1243774" cy="368808"/>
              </a:xfrm>
              <a:custGeom>
                <a:avLst/>
                <a:gdLst>
                  <a:gd name="connsiteX0" fmla="*/ 0 w 1243774"/>
                  <a:gd name="connsiteY0" fmla="*/ 0 h 368808"/>
                  <a:gd name="connsiteX1" fmla="*/ 621887 w 1243774"/>
                  <a:gd name="connsiteY1" fmla="*/ 368808 h 368808"/>
                  <a:gd name="connsiteX2" fmla="*/ 1243775 w 1243774"/>
                  <a:gd name="connsiteY2" fmla="*/ 0 h 368808"/>
                </a:gdLst>
                <a:ahLst/>
                <a:cxnLst>
                  <a:cxn ang="0">
                    <a:pos x="connsiteX0" y="connsiteY0"/>
                  </a:cxn>
                  <a:cxn ang="0">
                    <a:pos x="connsiteX1" y="connsiteY1"/>
                  </a:cxn>
                  <a:cxn ang="0">
                    <a:pos x="connsiteX2" y="connsiteY2"/>
                  </a:cxn>
                </a:cxnLst>
                <a:rect l="l" t="t" r="r" b="b"/>
                <a:pathLst>
                  <a:path w="1243774" h="368808">
                    <a:moveTo>
                      <a:pt x="0" y="0"/>
                    </a:moveTo>
                    <a:lnTo>
                      <a:pt x="621887" y="368808"/>
                    </a:lnTo>
                    <a:lnTo>
                      <a:pt x="1243775" y="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476" name="Graphic 291">
              <a:extLst>
                <a:ext uri="{FF2B5EF4-FFF2-40B4-BE49-F238E27FC236}">
                  <a16:creationId xmlns:a16="http://schemas.microsoft.com/office/drawing/2014/main" id="{C5D587A7-1874-46A1-B623-27AF33E37883}"/>
                </a:ext>
              </a:extLst>
            </p:cNvPr>
            <p:cNvSpPr/>
            <p:nvPr/>
          </p:nvSpPr>
          <p:spPr>
            <a:xfrm>
              <a:off x="3138751" y="5629560"/>
              <a:ext cx="88425" cy="202090"/>
            </a:xfrm>
            <a:custGeom>
              <a:avLst/>
              <a:gdLst>
                <a:gd name="connsiteX0" fmla="*/ 375095 w 375094"/>
                <a:gd name="connsiteY0" fmla="*/ 354235 h 857250"/>
                <a:gd name="connsiteX1" fmla="*/ 210884 w 375094"/>
                <a:gd name="connsiteY1" fmla="*/ 354235 h 857250"/>
                <a:gd name="connsiteX2" fmla="*/ 294799 w 375094"/>
                <a:gd name="connsiteY2" fmla="*/ 0 h 857250"/>
                <a:gd name="connsiteX3" fmla="*/ 119158 w 375094"/>
                <a:gd name="connsiteY3" fmla="*/ 0 h 857250"/>
                <a:gd name="connsiteX4" fmla="*/ 0 w 375094"/>
                <a:gd name="connsiteY4" fmla="*/ 503015 h 857250"/>
                <a:gd name="connsiteX5" fmla="*/ 164306 w 375094"/>
                <a:gd name="connsiteY5" fmla="*/ 503015 h 857250"/>
                <a:gd name="connsiteX6" fmla="*/ 80391 w 375094"/>
                <a:gd name="connsiteY6" fmla="*/ 85725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5094" h="857250">
                  <a:moveTo>
                    <a:pt x="375095" y="354235"/>
                  </a:moveTo>
                  <a:lnTo>
                    <a:pt x="210884" y="354235"/>
                  </a:lnTo>
                  <a:lnTo>
                    <a:pt x="294799" y="0"/>
                  </a:lnTo>
                  <a:lnTo>
                    <a:pt x="119158" y="0"/>
                  </a:lnTo>
                  <a:lnTo>
                    <a:pt x="0" y="503015"/>
                  </a:lnTo>
                  <a:lnTo>
                    <a:pt x="164306" y="503015"/>
                  </a:lnTo>
                  <a:lnTo>
                    <a:pt x="80391" y="85725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479" name="Group 478">
            <a:extLst>
              <a:ext uri="{FF2B5EF4-FFF2-40B4-BE49-F238E27FC236}">
                <a16:creationId xmlns:a16="http://schemas.microsoft.com/office/drawing/2014/main" id="{4D358E11-AA24-47D3-B52D-99001EC3AA87}"/>
              </a:ext>
              <a:ext uri="{C183D7F6-B498-43B3-948B-1728B52AA6E4}">
                <adec:decorative xmlns:adec="http://schemas.microsoft.com/office/drawing/2017/decorative" val="1"/>
              </a:ext>
            </a:extLst>
          </p:cNvPr>
          <p:cNvGrpSpPr/>
          <p:nvPr/>
        </p:nvGrpSpPr>
        <p:grpSpPr>
          <a:xfrm>
            <a:off x="4821064" y="5877750"/>
            <a:ext cx="372500" cy="273750"/>
            <a:chOff x="3297098" y="5557900"/>
            <a:chExt cx="372500" cy="273750"/>
          </a:xfrm>
        </p:grpSpPr>
        <p:grpSp>
          <p:nvGrpSpPr>
            <p:cNvPr id="480" name="Graphic 3">
              <a:extLst>
                <a:ext uri="{FF2B5EF4-FFF2-40B4-BE49-F238E27FC236}">
                  <a16:creationId xmlns:a16="http://schemas.microsoft.com/office/drawing/2014/main" id="{AC7AFDE4-A308-432A-A514-242B8588D38A}"/>
                </a:ext>
              </a:extLst>
            </p:cNvPr>
            <p:cNvGrpSpPr/>
            <p:nvPr/>
          </p:nvGrpSpPr>
          <p:grpSpPr>
            <a:xfrm>
              <a:off x="3297098" y="5557900"/>
              <a:ext cx="318522" cy="187223"/>
              <a:chOff x="3219857" y="5576029"/>
              <a:chExt cx="1247775" cy="733425"/>
            </a:xfrm>
          </p:grpSpPr>
          <p:sp>
            <p:nvSpPr>
              <p:cNvPr id="482" name="Freeform: Shape 481">
                <a:extLst>
                  <a:ext uri="{FF2B5EF4-FFF2-40B4-BE49-F238E27FC236}">
                    <a16:creationId xmlns:a16="http://schemas.microsoft.com/office/drawing/2014/main" id="{03DD1709-2474-4A28-A7B3-832FAF22F014}"/>
                  </a:ext>
                </a:extLst>
              </p:cNvPr>
              <p:cNvSpPr/>
              <p:nvPr/>
            </p:nvSpPr>
            <p:spPr>
              <a:xfrm>
                <a:off x="3219857" y="5576029"/>
                <a:ext cx="1243774" cy="737520"/>
              </a:xfrm>
              <a:custGeom>
                <a:avLst/>
                <a:gdLst>
                  <a:gd name="connsiteX0" fmla="*/ 0 w 1243774"/>
                  <a:gd name="connsiteY0" fmla="*/ 0 h 737520"/>
                  <a:gd name="connsiteX1" fmla="*/ 1243775 w 1243774"/>
                  <a:gd name="connsiteY1" fmla="*/ 0 h 737520"/>
                  <a:gd name="connsiteX2" fmla="*/ 1243775 w 1243774"/>
                  <a:gd name="connsiteY2" fmla="*/ 737521 h 737520"/>
                  <a:gd name="connsiteX3" fmla="*/ 0 w 1243774"/>
                  <a:gd name="connsiteY3" fmla="*/ 737521 h 737520"/>
                </a:gdLst>
                <a:ahLst/>
                <a:cxnLst>
                  <a:cxn ang="0">
                    <a:pos x="connsiteX0" y="connsiteY0"/>
                  </a:cxn>
                  <a:cxn ang="0">
                    <a:pos x="connsiteX1" y="connsiteY1"/>
                  </a:cxn>
                  <a:cxn ang="0">
                    <a:pos x="connsiteX2" y="connsiteY2"/>
                  </a:cxn>
                  <a:cxn ang="0">
                    <a:pos x="connsiteX3" y="connsiteY3"/>
                  </a:cxn>
                </a:cxnLst>
                <a:rect l="l" t="t" r="r" b="b"/>
                <a:pathLst>
                  <a:path w="1243774" h="737520">
                    <a:moveTo>
                      <a:pt x="0" y="0"/>
                    </a:moveTo>
                    <a:lnTo>
                      <a:pt x="1243775" y="0"/>
                    </a:lnTo>
                    <a:lnTo>
                      <a:pt x="1243775" y="737521"/>
                    </a:lnTo>
                    <a:lnTo>
                      <a:pt x="0" y="737521"/>
                    </a:ln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83" name="Freeform: Shape 482">
                <a:extLst>
                  <a:ext uri="{FF2B5EF4-FFF2-40B4-BE49-F238E27FC236}">
                    <a16:creationId xmlns:a16="http://schemas.microsoft.com/office/drawing/2014/main" id="{D394747B-3547-4C70-8949-9572DE21CC52}"/>
                  </a:ext>
                </a:extLst>
              </p:cNvPr>
              <p:cNvSpPr/>
              <p:nvPr/>
            </p:nvSpPr>
            <p:spPr>
              <a:xfrm>
                <a:off x="3219857" y="5576029"/>
                <a:ext cx="1243774" cy="368808"/>
              </a:xfrm>
              <a:custGeom>
                <a:avLst/>
                <a:gdLst>
                  <a:gd name="connsiteX0" fmla="*/ 0 w 1243774"/>
                  <a:gd name="connsiteY0" fmla="*/ 0 h 368808"/>
                  <a:gd name="connsiteX1" fmla="*/ 621887 w 1243774"/>
                  <a:gd name="connsiteY1" fmla="*/ 368808 h 368808"/>
                  <a:gd name="connsiteX2" fmla="*/ 1243775 w 1243774"/>
                  <a:gd name="connsiteY2" fmla="*/ 0 h 368808"/>
                </a:gdLst>
                <a:ahLst/>
                <a:cxnLst>
                  <a:cxn ang="0">
                    <a:pos x="connsiteX0" y="connsiteY0"/>
                  </a:cxn>
                  <a:cxn ang="0">
                    <a:pos x="connsiteX1" y="connsiteY1"/>
                  </a:cxn>
                  <a:cxn ang="0">
                    <a:pos x="connsiteX2" y="connsiteY2"/>
                  </a:cxn>
                </a:cxnLst>
                <a:rect l="l" t="t" r="r" b="b"/>
                <a:pathLst>
                  <a:path w="1243774" h="368808">
                    <a:moveTo>
                      <a:pt x="0" y="0"/>
                    </a:moveTo>
                    <a:lnTo>
                      <a:pt x="621887" y="368808"/>
                    </a:lnTo>
                    <a:lnTo>
                      <a:pt x="1243775" y="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481" name="Graphic 291">
              <a:extLst>
                <a:ext uri="{FF2B5EF4-FFF2-40B4-BE49-F238E27FC236}">
                  <a16:creationId xmlns:a16="http://schemas.microsoft.com/office/drawing/2014/main" id="{09EC9754-5887-4F3A-B045-CEAED1144A0A}"/>
                </a:ext>
              </a:extLst>
            </p:cNvPr>
            <p:cNvSpPr/>
            <p:nvPr/>
          </p:nvSpPr>
          <p:spPr>
            <a:xfrm>
              <a:off x="3581173" y="5629560"/>
              <a:ext cx="88425" cy="202090"/>
            </a:xfrm>
            <a:custGeom>
              <a:avLst/>
              <a:gdLst>
                <a:gd name="connsiteX0" fmla="*/ 375095 w 375094"/>
                <a:gd name="connsiteY0" fmla="*/ 354235 h 857250"/>
                <a:gd name="connsiteX1" fmla="*/ 210884 w 375094"/>
                <a:gd name="connsiteY1" fmla="*/ 354235 h 857250"/>
                <a:gd name="connsiteX2" fmla="*/ 294799 w 375094"/>
                <a:gd name="connsiteY2" fmla="*/ 0 h 857250"/>
                <a:gd name="connsiteX3" fmla="*/ 119158 w 375094"/>
                <a:gd name="connsiteY3" fmla="*/ 0 h 857250"/>
                <a:gd name="connsiteX4" fmla="*/ 0 w 375094"/>
                <a:gd name="connsiteY4" fmla="*/ 503015 h 857250"/>
                <a:gd name="connsiteX5" fmla="*/ 164306 w 375094"/>
                <a:gd name="connsiteY5" fmla="*/ 503015 h 857250"/>
                <a:gd name="connsiteX6" fmla="*/ 80391 w 375094"/>
                <a:gd name="connsiteY6" fmla="*/ 85725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5094" h="857250">
                  <a:moveTo>
                    <a:pt x="375095" y="354235"/>
                  </a:moveTo>
                  <a:lnTo>
                    <a:pt x="210884" y="354235"/>
                  </a:lnTo>
                  <a:lnTo>
                    <a:pt x="294799" y="0"/>
                  </a:lnTo>
                  <a:lnTo>
                    <a:pt x="119158" y="0"/>
                  </a:lnTo>
                  <a:lnTo>
                    <a:pt x="0" y="503015"/>
                  </a:lnTo>
                  <a:lnTo>
                    <a:pt x="164306" y="503015"/>
                  </a:lnTo>
                  <a:lnTo>
                    <a:pt x="80391" y="85725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484" name="Group 483">
            <a:extLst>
              <a:ext uri="{FF2B5EF4-FFF2-40B4-BE49-F238E27FC236}">
                <a16:creationId xmlns:a16="http://schemas.microsoft.com/office/drawing/2014/main" id="{6CDC294A-A24B-44B5-BA66-943979E7C9B5}"/>
              </a:ext>
              <a:ext uri="{C183D7F6-B498-43B3-948B-1728B52AA6E4}">
                <adec:decorative xmlns:adec="http://schemas.microsoft.com/office/drawing/2017/decorative" val="1"/>
              </a:ext>
            </a:extLst>
          </p:cNvPr>
          <p:cNvGrpSpPr/>
          <p:nvPr/>
        </p:nvGrpSpPr>
        <p:grpSpPr>
          <a:xfrm>
            <a:off x="5879831" y="5817196"/>
            <a:ext cx="320381" cy="320381"/>
            <a:chOff x="4553365" y="5613590"/>
            <a:chExt cx="432343" cy="432343"/>
          </a:xfrm>
        </p:grpSpPr>
        <p:grpSp>
          <p:nvGrpSpPr>
            <p:cNvPr id="485" name="Group 484">
              <a:extLst>
                <a:ext uri="{FF2B5EF4-FFF2-40B4-BE49-F238E27FC236}">
                  <a16:creationId xmlns:a16="http://schemas.microsoft.com/office/drawing/2014/main" id="{8B9C1A30-7EFC-4E53-99A9-F0807E976382}"/>
                </a:ext>
              </a:extLst>
            </p:cNvPr>
            <p:cNvGrpSpPr/>
            <p:nvPr/>
          </p:nvGrpSpPr>
          <p:grpSpPr>
            <a:xfrm>
              <a:off x="4621534" y="5669213"/>
              <a:ext cx="287499" cy="320407"/>
              <a:chOff x="-1045293" y="833273"/>
              <a:chExt cx="689610" cy="768544"/>
            </a:xfrm>
          </p:grpSpPr>
          <p:sp>
            <p:nvSpPr>
              <p:cNvPr id="487" name="Freeform: Shape 486">
                <a:extLst>
                  <a:ext uri="{FF2B5EF4-FFF2-40B4-BE49-F238E27FC236}">
                    <a16:creationId xmlns:a16="http://schemas.microsoft.com/office/drawing/2014/main" id="{4DB9DBEA-5A87-4E66-8FDA-F536C64B7136}"/>
                  </a:ext>
                </a:extLst>
              </p:cNvPr>
              <p:cNvSpPr/>
              <p:nvPr/>
            </p:nvSpPr>
            <p:spPr>
              <a:xfrm>
                <a:off x="-1045293" y="833273"/>
                <a:ext cx="9525" cy="9525"/>
              </a:xfrm>
              <a:custGeom>
                <a:avLst/>
                <a:gdLst/>
                <a:ahLst/>
                <a:cxnLst/>
                <a:rect l="0" t="0" r="0" b="0"/>
                <a:pathLst>
                  <a:path w="9525" h="9525"/>
                </a:pathLst>
              </a:custGeom>
              <a:solidFill>
                <a:srgbClr val="C2C2C2"/>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88" name="Freeform: Shape 487">
                <a:extLst>
                  <a:ext uri="{FF2B5EF4-FFF2-40B4-BE49-F238E27FC236}">
                    <a16:creationId xmlns:a16="http://schemas.microsoft.com/office/drawing/2014/main" id="{1F311FBA-0798-474F-8947-4E8E586C65C7}"/>
                  </a:ext>
                </a:extLst>
              </p:cNvPr>
              <p:cNvSpPr/>
              <p:nvPr/>
            </p:nvSpPr>
            <p:spPr>
              <a:xfrm>
                <a:off x="-1045293" y="833273"/>
                <a:ext cx="9525" cy="9525"/>
              </a:xfrm>
              <a:custGeom>
                <a:avLst/>
                <a:gdLst/>
                <a:ahLst/>
                <a:cxnLst/>
                <a:rect l="0" t="0" r="0" b="0"/>
                <a:pathLst>
                  <a:path w="9525" h="9525"/>
                </a:pathLst>
              </a:custGeom>
              <a:solidFill>
                <a:srgbClr val="2F76BC"/>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89" name="Freeform: Shape 488">
                <a:extLst>
                  <a:ext uri="{FF2B5EF4-FFF2-40B4-BE49-F238E27FC236}">
                    <a16:creationId xmlns:a16="http://schemas.microsoft.com/office/drawing/2014/main" id="{751DD038-7FDF-413C-945A-59A91EF46CAD}"/>
                  </a:ext>
                </a:extLst>
              </p:cNvPr>
              <p:cNvSpPr/>
              <p:nvPr/>
            </p:nvSpPr>
            <p:spPr>
              <a:xfrm>
                <a:off x="-849202" y="1420842"/>
                <a:ext cx="133350" cy="180975"/>
              </a:xfrm>
              <a:custGeom>
                <a:avLst/>
                <a:gdLst/>
                <a:ahLst/>
                <a:cxnLst/>
                <a:rect l="0" t="0" r="0" b="0"/>
                <a:pathLst>
                  <a:path w="133350" h="180975">
                    <a:moveTo>
                      <a:pt x="106328" y="180623"/>
                    </a:moveTo>
                    <a:cubicBezTo>
                      <a:pt x="93945" y="180623"/>
                      <a:pt x="83468" y="170145"/>
                      <a:pt x="83468" y="157763"/>
                    </a:cubicBezTo>
                    <a:lnTo>
                      <a:pt x="83468" y="71085"/>
                    </a:lnTo>
                    <a:lnTo>
                      <a:pt x="22508" y="51083"/>
                    </a:lnTo>
                    <a:cubicBezTo>
                      <a:pt x="11078" y="47273"/>
                      <a:pt x="4410" y="34890"/>
                      <a:pt x="8220" y="22508"/>
                    </a:cubicBezTo>
                    <a:cubicBezTo>
                      <a:pt x="12030" y="11078"/>
                      <a:pt x="24413" y="4410"/>
                      <a:pt x="36795" y="8220"/>
                    </a:cubicBezTo>
                    <a:lnTo>
                      <a:pt x="112995" y="32985"/>
                    </a:lnTo>
                    <a:cubicBezTo>
                      <a:pt x="122520" y="35843"/>
                      <a:pt x="128235" y="44415"/>
                      <a:pt x="128235" y="53940"/>
                    </a:cubicBezTo>
                    <a:lnTo>
                      <a:pt x="128235" y="156810"/>
                    </a:lnTo>
                    <a:cubicBezTo>
                      <a:pt x="128235" y="170145"/>
                      <a:pt x="118710" y="180623"/>
                      <a:pt x="106328" y="180623"/>
                    </a:cubicBezTo>
                    <a:close/>
                  </a:path>
                </a:pathLst>
              </a:custGeom>
              <a:solidFill>
                <a:srgbClr val="0078D4"/>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90" name="Freeform: Shape 489">
                <a:extLst>
                  <a:ext uri="{FF2B5EF4-FFF2-40B4-BE49-F238E27FC236}">
                    <a16:creationId xmlns:a16="http://schemas.microsoft.com/office/drawing/2014/main" id="{B8DDEF7A-57FA-4389-BF54-1E2FFA4C896E}"/>
                  </a:ext>
                </a:extLst>
              </p:cNvPr>
              <p:cNvSpPr/>
              <p:nvPr/>
            </p:nvSpPr>
            <p:spPr>
              <a:xfrm>
                <a:off x="-1041483" y="1169506"/>
                <a:ext cx="476250" cy="409575"/>
              </a:xfrm>
              <a:custGeom>
                <a:avLst/>
                <a:gdLst/>
                <a:ahLst/>
                <a:cxnLst/>
                <a:rect l="0" t="0" r="0" b="0"/>
                <a:pathLst>
                  <a:path w="476250" h="409575">
                    <a:moveTo>
                      <a:pt x="384334" y="408146"/>
                    </a:moveTo>
                    <a:cubicBezTo>
                      <a:pt x="371951" y="408146"/>
                      <a:pt x="361474" y="397669"/>
                      <a:pt x="361474" y="385286"/>
                    </a:cubicBezTo>
                    <a:lnTo>
                      <a:pt x="361474" y="320516"/>
                    </a:lnTo>
                    <a:cubicBezTo>
                      <a:pt x="361474" y="312896"/>
                      <a:pt x="365284" y="305276"/>
                      <a:pt x="371951" y="301466"/>
                    </a:cubicBezTo>
                    <a:lnTo>
                      <a:pt x="393859" y="288131"/>
                    </a:lnTo>
                    <a:lnTo>
                      <a:pt x="235744" y="237649"/>
                    </a:lnTo>
                    <a:cubicBezTo>
                      <a:pt x="217646" y="231934"/>
                      <a:pt x="206216" y="215741"/>
                      <a:pt x="206216" y="196691"/>
                    </a:cubicBezTo>
                    <a:lnTo>
                      <a:pt x="206216" y="85249"/>
                    </a:lnTo>
                    <a:cubicBezTo>
                      <a:pt x="206216" y="66199"/>
                      <a:pt x="190976" y="50959"/>
                      <a:pt x="171926" y="50959"/>
                    </a:cubicBezTo>
                    <a:lnTo>
                      <a:pt x="70961" y="50959"/>
                    </a:lnTo>
                    <a:cubicBezTo>
                      <a:pt x="60484" y="50959"/>
                      <a:pt x="51911" y="59531"/>
                      <a:pt x="51911" y="70009"/>
                    </a:cubicBezTo>
                    <a:lnTo>
                      <a:pt x="51911" y="113824"/>
                    </a:lnTo>
                    <a:cubicBezTo>
                      <a:pt x="51911" y="124301"/>
                      <a:pt x="60484" y="132874"/>
                      <a:pt x="70961" y="132874"/>
                    </a:cubicBezTo>
                    <a:lnTo>
                      <a:pt x="100489" y="132874"/>
                    </a:lnTo>
                    <a:cubicBezTo>
                      <a:pt x="112871" y="132874"/>
                      <a:pt x="123349" y="143351"/>
                      <a:pt x="123349" y="155734"/>
                    </a:cubicBezTo>
                    <a:cubicBezTo>
                      <a:pt x="123349" y="168116"/>
                      <a:pt x="112871" y="178594"/>
                      <a:pt x="100489" y="178594"/>
                    </a:cubicBezTo>
                    <a:lnTo>
                      <a:pt x="70961" y="178594"/>
                    </a:lnTo>
                    <a:cubicBezTo>
                      <a:pt x="35719" y="178594"/>
                      <a:pt x="7144" y="150019"/>
                      <a:pt x="7144" y="114776"/>
                    </a:cubicBezTo>
                    <a:lnTo>
                      <a:pt x="7144" y="70961"/>
                    </a:lnTo>
                    <a:cubicBezTo>
                      <a:pt x="7144" y="35719"/>
                      <a:pt x="35719" y="7144"/>
                      <a:pt x="70961" y="7144"/>
                    </a:cubicBezTo>
                    <a:lnTo>
                      <a:pt x="171926" y="7144"/>
                    </a:lnTo>
                    <a:cubicBezTo>
                      <a:pt x="215741" y="7144"/>
                      <a:pt x="250984" y="42386"/>
                      <a:pt x="250984" y="86201"/>
                    </a:cubicBezTo>
                    <a:lnTo>
                      <a:pt x="250984" y="194786"/>
                    </a:lnTo>
                    <a:lnTo>
                      <a:pt x="453866" y="259556"/>
                    </a:lnTo>
                    <a:cubicBezTo>
                      <a:pt x="462439" y="262414"/>
                      <a:pt x="468154" y="269081"/>
                      <a:pt x="469106" y="278606"/>
                    </a:cubicBezTo>
                    <a:cubicBezTo>
                      <a:pt x="470059" y="287179"/>
                      <a:pt x="466249" y="295751"/>
                      <a:pt x="458629" y="300514"/>
                    </a:cubicBezTo>
                    <a:lnTo>
                      <a:pt x="405289" y="332899"/>
                    </a:lnTo>
                    <a:lnTo>
                      <a:pt x="405289" y="385286"/>
                    </a:lnTo>
                    <a:cubicBezTo>
                      <a:pt x="406241" y="397669"/>
                      <a:pt x="396716" y="408146"/>
                      <a:pt x="384334" y="408146"/>
                    </a:cubicBezTo>
                    <a:close/>
                  </a:path>
                </a:pathLst>
              </a:custGeom>
              <a:solidFill>
                <a:srgbClr val="0078D4"/>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91" name="Freeform: Shape 490">
                <a:extLst>
                  <a:ext uri="{FF2B5EF4-FFF2-40B4-BE49-F238E27FC236}">
                    <a16:creationId xmlns:a16="http://schemas.microsoft.com/office/drawing/2014/main" id="{723EBEE4-E6B5-4935-B2CC-5EA1E8C37D6F}"/>
                  </a:ext>
                </a:extLst>
              </p:cNvPr>
              <p:cNvSpPr/>
              <p:nvPr/>
            </p:nvSpPr>
            <p:spPr>
              <a:xfrm>
                <a:off x="-998620" y="1236181"/>
                <a:ext cx="152400" cy="180975"/>
              </a:xfrm>
              <a:custGeom>
                <a:avLst/>
                <a:gdLst/>
                <a:ahLst/>
                <a:cxnLst/>
                <a:rect l="0" t="0" r="0" b="0"/>
                <a:pathLst>
                  <a:path w="152400" h="180975">
                    <a:moveTo>
                      <a:pt x="113824" y="173831"/>
                    </a:moveTo>
                    <a:lnTo>
                      <a:pt x="30004" y="173831"/>
                    </a:lnTo>
                    <a:cubicBezTo>
                      <a:pt x="17621" y="173831"/>
                      <a:pt x="7144" y="163354"/>
                      <a:pt x="7144" y="150971"/>
                    </a:cubicBezTo>
                    <a:cubicBezTo>
                      <a:pt x="7144" y="138589"/>
                      <a:pt x="17621" y="128111"/>
                      <a:pt x="30004" y="128111"/>
                    </a:cubicBezTo>
                    <a:lnTo>
                      <a:pt x="102394" y="128111"/>
                    </a:lnTo>
                    <a:lnTo>
                      <a:pt x="102394" y="52864"/>
                    </a:lnTo>
                    <a:lnTo>
                      <a:pt x="49054" y="52864"/>
                    </a:lnTo>
                    <a:cubicBezTo>
                      <a:pt x="36671" y="52864"/>
                      <a:pt x="26194" y="42386"/>
                      <a:pt x="26194" y="30004"/>
                    </a:cubicBezTo>
                    <a:cubicBezTo>
                      <a:pt x="26194" y="17621"/>
                      <a:pt x="36671" y="7144"/>
                      <a:pt x="49054" y="7144"/>
                    </a:cubicBezTo>
                    <a:lnTo>
                      <a:pt x="113824" y="7144"/>
                    </a:lnTo>
                    <a:cubicBezTo>
                      <a:pt x="131921" y="7144"/>
                      <a:pt x="146209" y="21431"/>
                      <a:pt x="146209" y="39529"/>
                    </a:cubicBezTo>
                    <a:lnTo>
                      <a:pt x="146209" y="139541"/>
                    </a:lnTo>
                    <a:cubicBezTo>
                      <a:pt x="146209" y="159544"/>
                      <a:pt x="131921" y="173831"/>
                      <a:pt x="113824" y="173831"/>
                    </a:cubicBezTo>
                    <a:close/>
                    <a:moveTo>
                      <a:pt x="113824" y="52864"/>
                    </a:moveTo>
                    <a:lnTo>
                      <a:pt x="113824" y="52864"/>
                    </a:lnTo>
                    <a:lnTo>
                      <a:pt x="113824" y="52864"/>
                    </a:lnTo>
                    <a:close/>
                  </a:path>
                </a:pathLst>
              </a:custGeom>
              <a:solidFill>
                <a:srgbClr val="0078D4"/>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92" name="Freeform: Shape 491">
                <a:extLst>
                  <a:ext uri="{FF2B5EF4-FFF2-40B4-BE49-F238E27FC236}">
                    <a16:creationId xmlns:a16="http://schemas.microsoft.com/office/drawing/2014/main" id="{611C635D-B1C6-4B09-883B-AEC641B62FE4}"/>
                  </a:ext>
                </a:extLst>
              </p:cNvPr>
              <p:cNvSpPr/>
              <p:nvPr/>
            </p:nvSpPr>
            <p:spPr>
              <a:xfrm>
                <a:off x="-549040" y="1237133"/>
                <a:ext cx="152400" cy="171450"/>
              </a:xfrm>
              <a:custGeom>
                <a:avLst/>
                <a:gdLst/>
                <a:ahLst/>
                <a:cxnLst/>
                <a:rect l="0" t="0" r="0" b="0"/>
                <a:pathLst>
                  <a:path w="152400" h="171450">
                    <a:moveTo>
                      <a:pt x="124301" y="172879"/>
                    </a:moveTo>
                    <a:lnTo>
                      <a:pt x="39529" y="172879"/>
                    </a:lnTo>
                    <a:cubicBezTo>
                      <a:pt x="21431" y="172879"/>
                      <a:pt x="7144" y="158591"/>
                      <a:pt x="7144" y="140494"/>
                    </a:cubicBezTo>
                    <a:lnTo>
                      <a:pt x="7144" y="39529"/>
                    </a:lnTo>
                    <a:cubicBezTo>
                      <a:pt x="7144" y="21431"/>
                      <a:pt x="21431" y="7144"/>
                      <a:pt x="39529" y="7144"/>
                    </a:cubicBezTo>
                    <a:lnTo>
                      <a:pt x="104299" y="7144"/>
                    </a:lnTo>
                    <a:cubicBezTo>
                      <a:pt x="116681" y="7144"/>
                      <a:pt x="127159" y="17621"/>
                      <a:pt x="127159" y="30004"/>
                    </a:cubicBezTo>
                    <a:cubicBezTo>
                      <a:pt x="127159" y="42386"/>
                      <a:pt x="116681" y="52864"/>
                      <a:pt x="104299" y="52864"/>
                    </a:cubicBezTo>
                    <a:lnTo>
                      <a:pt x="51911" y="52864"/>
                    </a:lnTo>
                    <a:lnTo>
                      <a:pt x="51911" y="128111"/>
                    </a:lnTo>
                    <a:lnTo>
                      <a:pt x="124301" y="128111"/>
                    </a:lnTo>
                    <a:cubicBezTo>
                      <a:pt x="136684" y="128111"/>
                      <a:pt x="147161" y="138589"/>
                      <a:pt x="147161" y="150971"/>
                    </a:cubicBezTo>
                    <a:cubicBezTo>
                      <a:pt x="147161" y="163354"/>
                      <a:pt x="136684" y="172879"/>
                      <a:pt x="124301" y="172879"/>
                    </a:cubicBezTo>
                    <a:close/>
                  </a:path>
                </a:pathLst>
              </a:custGeom>
              <a:solidFill>
                <a:srgbClr val="C1C1C1"/>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539" name="Freeform: Shape 538">
                <a:extLst>
                  <a:ext uri="{FF2B5EF4-FFF2-40B4-BE49-F238E27FC236}">
                    <a16:creationId xmlns:a16="http://schemas.microsoft.com/office/drawing/2014/main" id="{912F673C-4F5C-4C29-8501-AE546821A2C7}"/>
                  </a:ext>
                </a:extLst>
              </p:cNvPr>
              <p:cNvSpPr/>
              <p:nvPr/>
            </p:nvSpPr>
            <p:spPr>
              <a:xfrm>
                <a:off x="-765258" y="833273"/>
                <a:ext cx="409575" cy="571500"/>
              </a:xfrm>
              <a:custGeom>
                <a:avLst/>
                <a:gdLst/>
                <a:ahLst/>
                <a:cxnLst/>
                <a:rect l="0" t="0" r="0" b="0"/>
                <a:pathLst>
                  <a:path w="409575" h="571500">
                    <a:moveTo>
                      <a:pt x="183356" y="571976"/>
                    </a:moveTo>
                    <a:cubicBezTo>
                      <a:pt x="181451" y="571976"/>
                      <a:pt x="178594" y="571976"/>
                      <a:pt x="176689" y="571024"/>
                    </a:cubicBezTo>
                    <a:lnTo>
                      <a:pt x="22384" y="520541"/>
                    </a:lnTo>
                    <a:cubicBezTo>
                      <a:pt x="12859" y="517684"/>
                      <a:pt x="7144" y="509111"/>
                      <a:pt x="7144" y="499586"/>
                    </a:cubicBezTo>
                    <a:lnTo>
                      <a:pt x="7144" y="30004"/>
                    </a:lnTo>
                    <a:cubicBezTo>
                      <a:pt x="7144" y="17621"/>
                      <a:pt x="17621" y="7144"/>
                      <a:pt x="30004" y="7144"/>
                    </a:cubicBezTo>
                    <a:cubicBezTo>
                      <a:pt x="42386" y="7144"/>
                      <a:pt x="52864" y="17621"/>
                      <a:pt x="52864" y="30004"/>
                    </a:cubicBezTo>
                    <a:lnTo>
                      <a:pt x="52864" y="483394"/>
                    </a:lnTo>
                    <a:lnTo>
                      <a:pt x="162401" y="519589"/>
                    </a:lnTo>
                    <a:lnTo>
                      <a:pt x="162401" y="421481"/>
                    </a:lnTo>
                    <a:cubicBezTo>
                      <a:pt x="162401" y="377666"/>
                      <a:pt x="197644" y="342424"/>
                      <a:pt x="241459" y="342424"/>
                    </a:cubicBezTo>
                    <a:lnTo>
                      <a:pt x="342424" y="342424"/>
                    </a:lnTo>
                    <a:cubicBezTo>
                      <a:pt x="377666" y="342424"/>
                      <a:pt x="406241" y="370999"/>
                      <a:pt x="406241" y="406241"/>
                    </a:cubicBezTo>
                    <a:lnTo>
                      <a:pt x="406241" y="450056"/>
                    </a:lnTo>
                    <a:cubicBezTo>
                      <a:pt x="406241" y="485299"/>
                      <a:pt x="377666" y="513874"/>
                      <a:pt x="342424" y="513874"/>
                    </a:cubicBezTo>
                    <a:lnTo>
                      <a:pt x="312896" y="513874"/>
                    </a:lnTo>
                    <a:cubicBezTo>
                      <a:pt x="300514" y="513874"/>
                      <a:pt x="290036" y="503396"/>
                      <a:pt x="290036" y="491014"/>
                    </a:cubicBezTo>
                    <a:cubicBezTo>
                      <a:pt x="290036" y="478631"/>
                      <a:pt x="300514" y="468154"/>
                      <a:pt x="312896" y="468154"/>
                    </a:cubicBezTo>
                    <a:lnTo>
                      <a:pt x="342424" y="468154"/>
                    </a:lnTo>
                    <a:cubicBezTo>
                      <a:pt x="352901" y="468154"/>
                      <a:pt x="361474" y="459581"/>
                      <a:pt x="361474" y="449104"/>
                    </a:cubicBezTo>
                    <a:lnTo>
                      <a:pt x="361474" y="405289"/>
                    </a:lnTo>
                    <a:cubicBezTo>
                      <a:pt x="361474" y="394811"/>
                      <a:pt x="352901" y="386239"/>
                      <a:pt x="342424" y="386239"/>
                    </a:cubicBezTo>
                    <a:lnTo>
                      <a:pt x="240506" y="386239"/>
                    </a:lnTo>
                    <a:cubicBezTo>
                      <a:pt x="221456" y="386239"/>
                      <a:pt x="206216" y="401479"/>
                      <a:pt x="206216" y="420529"/>
                    </a:cubicBezTo>
                    <a:lnTo>
                      <a:pt x="206216" y="550069"/>
                    </a:lnTo>
                    <a:cubicBezTo>
                      <a:pt x="206216" y="557689"/>
                      <a:pt x="202406" y="564356"/>
                      <a:pt x="196691" y="568166"/>
                    </a:cubicBezTo>
                    <a:cubicBezTo>
                      <a:pt x="192881" y="571024"/>
                      <a:pt x="188119" y="571976"/>
                      <a:pt x="183356" y="571976"/>
                    </a:cubicBezTo>
                    <a:close/>
                  </a:path>
                </a:pathLst>
              </a:custGeom>
              <a:solidFill>
                <a:srgbClr val="C1C1C1"/>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540" name="Freeform: Shape 539">
                <a:extLst>
                  <a:ext uri="{FF2B5EF4-FFF2-40B4-BE49-F238E27FC236}">
                    <a16:creationId xmlns:a16="http://schemas.microsoft.com/office/drawing/2014/main" id="{BEF05269-8188-4ADD-9964-E6163939573E}"/>
                  </a:ext>
                </a:extLst>
              </p:cNvPr>
              <p:cNvSpPr/>
              <p:nvPr/>
            </p:nvSpPr>
            <p:spPr>
              <a:xfrm>
                <a:off x="-689058" y="833822"/>
                <a:ext cx="57150" cy="476250"/>
              </a:xfrm>
              <a:custGeom>
                <a:avLst/>
                <a:gdLst/>
                <a:ahLst/>
                <a:cxnLst/>
                <a:rect l="0" t="0" r="0" b="0"/>
                <a:pathLst>
                  <a:path w="57150" h="476250">
                    <a:moveTo>
                      <a:pt x="30004" y="475774"/>
                    </a:moveTo>
                    <a:cubicBezTo>
                      <a:pt x="17621" y="475774"/>
                      <a:pt x="7144" y="465296"/>
                      <a:pt x="7144" y="452914"/>
                    </a:cubicBezTo>
                    <a:lnTo>
                      <a:pt x="7144" y="30004"/>
                    </a:lnTo>
                    <a:cubicBezTo>
                      <a:pt x="7144" y="17621"/>
                      <a:pt x="17621" y="7144"/>
                      <a:pt x="30004" y="7144"/>
                    </a:cubicBezTo>
                    <a:cubicBezTo>
                      <a:pt x="42386" y="7144"/>
                      <a:pt x="52864" y="17621"/>
                      <a:pt x="52864" y="30004"/>
                    </a:cubicBezTo>
                    <a:lnTo>
                      <a:pt x="52864" y="453866"/>
                    </a:lnTo>
                    <a:cubicBezTo>
                      <a:pt x="52864" y="465296"/>
                      <a:pt x="42386" y="475774"/>
                      <a:pt x="30004" y="475774"/>
                    </a:cubicBezTo>
                    <a:close/>
                  </a:path>
                </a:pathLst>
              </a:custGeom>
              <a:solidFill>
                <a:srgbClr val="C1C1C1"/>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541" name="Freeform: Shape 540">
                <a:extLst>
                  <a:ext uri="{FF2B5EF4-FFF2-40B4-BE49-F238E27FC236}">
                    <a16:creationId xmlns:a16="http://schemas.microsoft.com/office/drawing/2014/main" id="{559A6D09-9C06-4FEB-9DEB-503BEA80E3D6}"/>
                  </a:ext>
                </a:extLst>
              </p:cNvPr>
              <p:cNvSpPr/>
              <p:nvPr/>
            </p:nvSpPr>
            <p:spPr>
              <a:xfrm>
                <a:off x="-1045293" y="846641"/>
                <a:ext cx="257175" cy="314325"/>
              </a:xfrm>
              <a:custGeom>
                <a:avLst/>
                <a:gdLst/>
                <a:ahLst/>
                <a:cxnLst/>
                <a:rect l="0" t="0" r="0" b="0"/>
                <a:pathLst>
                  <a:path w="257175" h="314325">
                    <a:moveTo>
                      <a:pt x="232886" y="310006"/>
                    </a:moveTo>
                    <a:lnTo>
                      <a:pt x="56674" y="310006"/>
                    </a:lnTo>
                    <a:cubicBezTo>
                      <a:pt x="29051" y="310006"/>
                      <a:pt x="7144" y="288099"/>
                      <a:pt x="7144" y="260476"/>
                    </a:cubicBezTo>
                    <a:lnTo>
                      <a:pt x="7144" y="244284"/>
                    </a:lnTo>
                    <a:cubicBezTo>
                      <a:pt x="7144" y="217614"/>
                      <a:pt x="29051" y="194754"/>
                      <a:pt x="56674" y="194754"/>
                    </a:cubicBezTo>
                    <a:lnTo>
                      <a:pt x="207169" y="194754"/>
                    </a:lnTo>
                    <a:cubicBezTo>
                      <a:pt x="209074" y="194754"/>
                      <a:pt x="210979" y="192849"/>
                      <a:pt x="210979" y="190944"/>
                    </a:cubicBezTo>
                    <a:lnTo>
                      <a:pt x="210979" y="60451"/>
                    </a:lnTo>
                    <a:cubicBezTo>
                      <a:pt x="169069" y="76644"/>
                      <a:pt x="130016" y="99504"/>
                      <a:pt x="96679" y="129031"/>
                    </a:cubicBezTo>
                    <a:lnTo>
                      <a:pt x="170974" y="129031"/>
                    </a:lnTo>
                    <a:cubicBezTo>
                      <a:pt x="183356" y="129031"/>
                      <a:pt x="193834" y="139509"/>
                      <a:pt x="193834" y="151891"/>
                    </a:cubicBezTo>
                    <a:cubicBezTo>
                      <a:pt x="193834" y="164274"/>
                      <a:pt x="183356" y="174751"/>
                      <a:pt x="170974" y="174751"/>
                    </a:cubicBezTo>
                    <a:lnTo>
                      <a:pt x="86201" y="174751"/>
                    </a:lnTo>
                    <a:cubicBezTo>
                      <a:pt x="69056" y="174751"/>
                      <a:pt x="53816" y="164274"/>
                      <a:pt x="48101" y="149034"/>
                    </a:cubicBezTo>
                    <a:cubicBezTo>
                      <a:pt x="41434" y="132841"/>
                      <a:pt x="46196" y="115696"/>
                      <a:pt x="58579" y="104266"/>
                    </a:cubicBezTo>
                    <a:cubicBezTo>
                      <a:pt x="104299" y="61404"/>
                      <a:pt x="160496" y="29971"/>
                      <a:pt x="220504" y="10921"/>
                    </a:cubicBezTo>
                    <a:lnTo>
                      <a:pt x="226219" y="8064"/>
                    </a:lnTo>
                    <a:cubicBezTo>
                      <a:pt x="232886" y="6159"/>
                      <a:pt x="240506" y="7111"/>
                      <a:pt x="246221" y="11874"/>
                    </a:cubicBezTo>
                    <a:cubicBezTo>
                      <a:pt x="251936" y="15684"/>
                      <a:pt x="255746" y="22351"/>
                      <a:pt x="255746" y="29971"/>
                    </a:cubicBezTo>
                    <a:lnTo>
                      <a:pt x="255746" y="192849"/>
                    </a:lnTo>
                    <a:cubicBezTo>
                      <a:pt x="255746" y="219519"/>
                      <a:pt x="233839" y="241426"/>
                      <a:pt x="207169" y="241426"/>
                    </a:cubicBezTo>
                    <a:lnTo>
                      <a:pt x="56674" y="241426"/>
                    </a:lnTo>
                    <a:cubicBezTo>
                      <a:pt x="54769" y="241426"/>
                      <a:pt x="52864" y="243331"/>
                      <a:pt x="52864" y="245236"/>
                    </a:cubicBezTo>
                    <a:lnTo>
                      <a:pt x="52864" y="260476"/>
                    </a:lnTo>
                    <a:cubicBezTo>
                      <a:pt x="52864" y="262381"/>
                      <a:pt x="54769" y="264286"/>
                      <a:pt x="56674" y="264286"/>
                    </a:cubicBezTo>
                    <a:lnTo>
                      <a:pt x="233839" y="264286"/>
                    </a:lnTo>
                    <a:cubicBezTo>
                      <a:pt x="246221" y="264286"/>
                      <a:pt x="256699" y="274764"/>
                      <a:pt x="256699" y="287146"/>
                    </a:cubicBezTo>
                    <a:cubicBezTo>
                      <a:pt x="256699" y="299529"/>
                      <a:pt x="245269" y="310006"/>
                      <a:pt x="232886" y="310006"/>
                    </a:cubicBezTo>
                    <a:close/>
                  </a:path>
                </a:pathLst>
              </a:custGeom>
              <a:solidFill>
                <a:srgbClr val="0078D4"/>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542" name="Freeform: Shape 541">
                <a:extLst>
                  <a:ext uri="{FF2B5EF4-FFF2-40B4-BE49-F238E27FC236}">
                    <a16:creationId xmlns:a16="http://schemas.microsoft.com/office/drawing/2014/main" id="{28BB26C6-2C25-4FA5-839D-C16F3FE7489E}"/>
                  </a:ext>
                </a:extLst>
              </p:cNvPr>
              <p:cNvSpPr/>
              <p:nvPr/>
            </p:nvSpPr>
            <p:spPr>
              <a:xfrm>
                <a:off x="-615715" y="846410"/>
                <a:ext cx="257175" cy="314325"/>
              </a:xfrm>
              <a:custGeom>
                <a:avLst/>
                <a:gdLst/>
                <a:ahLst/>
                <a:cxnLst/>
                <a:rect l="0" t="0" r="0" b="0"/>
                <a:pathLst>
                  <a:path w="257175" h="314325">
                    <a:moveTo>
                      <a:pt x="207169" y="310786"/>
                    </a:moveTo>
                    <a:lnTo>
                      <a:pt x="30004" y="310786"/>
                    </a:lnTo>
                    <a:cubicBezTo>
                      <a:pt x="17621" y="310786"/>
                      <a:pt x="7144" y="300309"/>
                      <a:pt x="7144" y="287926"/>
                    </a:cubicBezTo>
                    <a:cubicBezTo>
                      <a:pt x="7144" y="275544"/>
                      <a:pt x="17621" y="265066"/>
                      <a:pt x="30004" y="265066"/>
                    </a:cubicBezTo>
                    <a:lnTo>
                      <a:pt x="207169" y="265066"/>
                    </a:lnTo>
                    <a:cubicBezTo>
                      <a:pt x="209074" y="265066"/>
                      <a:pt x="210979" y="263161"/>
                      <a:pt x="210979" y="261256"/>
                    </a:cubicBezTo>
                    <a:lnTo>
                      <a:pt x="210979" y="245064"/>
                    </a:lnTo>
                    <a:cubicBezTo>
                      <a:pt x="210979" y="243159"/>
                      <a:pt x="209074" y="241254"/>
                      <a:pt x="207169" y="241254"/>
                    </a:cubicBezTo>
                    <a:lnTo>
                      <a:pt x="56674" y="241254"/>
                    </a:lnTo>
                    <a:cubicBezTo>
                      <a:pt x="30004" y="241254"/>
                      <a:pt x="8096" y="219346"/>
                      <a:pt x="8096" y="192676"/>
                    </a:cubicBezTo>
                    <a:lnTo>
                      <a:pt x="8096" y="29799"/>
                    </a:lnTo>
                    <a:cubicBezTo>
                      <a:pt x="8096" y="23131"/>
                      <a:pt x="11906" y="15511"/>
                      <a:pt x="17621" y="11701"/>
                    </a:cubicBezTo>
                    <a:cubicBezTo>
                      <a:pt x="23336" y="7891"/>
                      <a:pt x="30956" y="5986"/>
                      <a:pt x="37624" y="7891"/>
                    </a:cubicBezTo>
                    <a:lnTo>
                      <a:pt x="44291" y="9796"/>
                    </a:lnTo>
                    <a:cubicBezTo>
                      <a:pt x="104299" y="27894"/>
                      <a:pt x="160496" y="60279"/>
                      <a:pt x="206216" y="103141"/>
                    </a:cubicBezTo>
                    <a:cubicBezTo>
                      <a:pt x="218599" y="114571"/>
                      <a:pt x="222409" y="132669"/>
                      <a:pt x="216694" y="147909"/>
                    </a:cubicBezTo>
                    <a:cubicBezTo>
                      <a:pt x="210026" y="164101"/>
                      <a:pt x="195739" y="173626"/>
                      <a:pt x="178594" y="173626"/>
                    </a:cubicBezTo>
                    <a:lnTo>
                      <a:pt x="93821" y="173626"/>
                    </a:lnTo>
                    <a:cubicBezTo>
                      <a:pt x="81439" y="173626"/>
                      <a:pt x="70961" y="163149"/>
                      <a:pt x="70961" y="150766"/>
                    </a:cubicBezTo>
                    <a:cubicBezTo>
                      <a:pt x="70961" y="138384"/>
                      <a:pt x="81439" y="127906"/>
                      <a:pt x="93821" y="127906"/>
                    </a:cubicBezTo>
                    <a:lnTo>
                      <a:pt x="168116" y="127906"/>
                    </a:lnTo>
                    <a:cubicBezTo>
                      <a:pt x="134779" y="98379"/>
                      <a:pt x="95726" y="74566"/>
                      <a:pt x="53816" y="59326"/>
                    </a:cubicBezTo>
                    <a:lnTo>
                      <a:pt x="53816" y="190771"/>
                    </a:lnTo>
                    <a:cubicBezTo>
                      <a:pt x="53816" y="192676"/>
                      <a:pt x="55721" y="194581"/>
                      <a:pt x="57626" y="194581"/>
                    </a:cubicBezTo>
                    <a:lnTo>
                      <a:pt x="208121" y="194581"/>
                    </a:lnTo>
                    <a:cubicBezTo>
                      <a:pt x="234791" y="194581"/>
                      <a:pt x="257651" y="216489"/>
                      <a:pt x="257651" y="244111"/>
                    </a:cubicBezTo>
                    <a:lnTo>
                      <a:pt x="257651" y="261256"/>
                    </a:lnTo>
                    <a:cubicBezTo>
                      <a:pt x="255746" y="288879"/>
                      <a:pt x="233839" y="310786"/>
                      <a:pt x="207169" y="310786"/>
                    </a:cubicBezTo>
                    <a:close/>
                  </a:path>
                </a:pathLst>
              </a:custGeom>
              <a:solidFill>
                <a:srgbClr val="C1C1C1"/>
              </a:solidFill>
              <a:ln w="9525"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486" name="Oval 485">
              <a:extLst>
                <a:ext uri="{FF2B5EF4-FFF2-40B4-BE49-F238E27FC236}">
                  <a16:creationId xmlns:a16="http://schemas.microsoft.com/office/drawing/2014/main" id="{D86719D7-786E-4BB2-848B-3ABDE06D1770}"/>
                </a:ext>
              </a:extLst>
            </p:cNvPr>
            <p:cNvSpPr/>
            <p:nvPr/>
          </p:nvSpPr>
          <p:spPr bwMode="auto">
            <a:xfrm>
              <a:off x="4553365" y="5613590"/>
              <a:ext cx="432343" cy="432343"/>
            </a:xfrm>
            <a:prstGeom prst="ellipse">
              <a:avLst/>
            </a:prstGeom>
            <a:no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543" name="Group 542">
            <a:extLst>
              <a:ext uri="{FF2B5EF4-FFF2-40B4-BE49-F238E27FC236}">
                <a16:creationId xmlns:a16="http://schemas.microsoft.com/office/drawing/2014/main" id="{45FF30AB-0D8E-4372-BE9D-7B98AD6F5117}"/>
              </a:ext>
              <a:ext uri="{C183D7F6-B498-43B3-948B-1728B52AA6E4}">
                <adec:decorative xmlns:adec="http://schemas.microsoft.com/office/drawing/2017/decorative" val="1"/>
              </a:ext>
            </a:extLst>
          </p:cNvPr>
          <p:cNvGrpSpPr/>
          <p:nvPr/>
        </p:nvGrpSpPr>
        <p:grpSpPr>
          <a:xfrm>
            <a:off x="7752653" y="5719963"/>
            <a:ext cx="905675" cy="511211"/>
            <a:chOff x="7524795" y="5637977"/>
            <a:chExt cx="1415115" cy="798766"/>
          </a:xfrm>
        </p:grpSpPr>
        <p:pic>
          <p:nvPicPr>
            <p:cNvPr id="544" name="Graphic 543">
              <a:extLst>
                <a:ext uri="{FF2B5EF4-FFF2-40B4-BE49-F238E27FC236}">
                  <a16:creationId xmlns:a16="http://schemas.microsoft.com/office/drawing/2014/main" id="{FA554A92-1C1A-4601-AF28-355997B179B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24795" y="5637977"/>
              <a:ext cx="609600" cy="609600"/>
            </a:xfrm>
            <a:prstGeom prst="rect">
              <a:avLst/>
            </a:prstGeom>
          </p:spPr>
        </p:pic>
        <p:pic>
          <p:nvPicPr>
            <p:cNvPr id="545" name="Graphic 544">
              <a:extLst>
                <a:ext uri="{FF2B5EF4-FFF2-40B4-BE49-F238E27FC236}">
                  <a16:creationId xmlns:a16="http://schemas.microsoft.com/office/drawing/2014/main" id="{6D8B32DC-3487-4A36-A4BB-97FCD4EB58D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722759" y="5726841"/>
              <a:ext cx="609600" cy="609600"/>
            </a:xfrm>
            <a:prstGeom prst="rect">
              <a:avLst/>
            </a:prstGeom>
          </p:spPr>
        </p:pic>
        <p:pic>
          <p:nvPicPr>
            <p:cNvPr id="546" name="Graphic 545">
              <a:extLst>
                <a:ext uri="{FF2B5EF4-FFF2-40B4-BE49-F238E27FC236}">
                  <a16:creationId xmlns:a16="http://schemas.microsoft.com/office/drawing/2014/main" id="{40378D64-59C6-47E1-B829-5713C0916F5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948745" y="5827143"/>
              <a:ext cx="609600" cy="609600"/>
            </a:xfrm>
            <a:prstGeom prst="rect">
              <a:avLst/>
            </a:prstGeom>
          </p:spPr>
        </p:pic>
        <p:pic>
          <p:nvPicPr>
            <p:cNvPr id="547" name="Picture 546" descr="A picture containing clock, drawing, table&#10;&#10;Description automatically generated">
              <a:extLst>
                <a:ext uri="{FF2B5EF4-FFF2-40B4-BE49-F238E27FC236}">
                  <a16:creationId xmlns:a16="http://schemas.microsoft.com/office/drawing/2014/main" id="{0C392066-8509-49D4-93A6-BDB9627C584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168105" y="5640384"/>
              <a:ext cx="609600" cy="609600"/>
            </a:xfrm>
            <a:prstGeom prst="rect">
              <a:avLst/>
            </a:prstGeom>
          </p:spPr>
        </p:pic>
        <p:pic>
          <p:nvPicPr>
            <p:cNvPr id="548" name="Graphic 547">
              <a:extLst>
                <a:ext uri="{FF2B5EF4-FFF2-40B4-BE49-F238E27FC236}">
                  <a16:creationId xmlns:a16="http://schemas.microsoft.com/office/drawing/2014/main" id="{E516C6B3-D67B-482A-8172-9D1A981269B0}"/>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8330310" y="5825912"/>
              <a:ext cx="609600" cy="609600"/>
            </a:xfrm>
            <a:prstGeom prst="rect">
              <a:avLst/>
            </a:prstGeom>
          </p:spPr>
        </p:pic>
      </p:grpSp>
      <p:grpSp>
        <p:nvGrpSpPr>
          <p:cNvPr id="549" name="Group 548">
            <a:extLst>
              <a:ext uri="{FF2B5EF4-FFF2-40B4-BE49-F238E27FC236}">
                <a16:creationId xmlns:a16="http://schemas.microsoft.com/office/drawing/2014/main" id="{5B36C43B-3D15-4148-88E2-E2964161B198}"/>
              </a:ext>
              <a:ext uri="{C183D7F6-B498-43B3-948B-1728B52AA6E4}">
                <adec:decorative xmlns:adec="http://schemas.microsoft.com/office/drawing/2017/decorative" val="1"/>
              </a:ext>
            </a:extLst>
          </p:cNvPr>
          <p:cNvGrpSpPr/>
          <p:nvPr/>
        </p:nvGrpSpPr>
        <p:grpSpPr>
          <a:xfrm>
            <a:off x="9317519" y="5716632"/>
            <a:ext cx="816549" cy="508718"/>
            <a:chOff x="9038615" y="5714584"/>
            <a:chExt cx="984109" cy="613109"/>
          </a:xfrm>
        </p:grpSpPr>
        <p:pic>
          <p:nvPicPr>
            <p:cNvPr id="550" name="Picture 549" descr="A close up of a logo&#10;&#10;Description automatically generated">
              <a:extLst>
                <a:ext uri="{FF2B5EF4-FFF2-40B4-BE49-F238E27FC236}">
                  <a16:creationId xmlns:a16="http://schemas.microsoft.com/office/drawing/2014/main" id="{1A3B3547-3B2F-4AC6-9A49-68388DED48F6}"/>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038615" y="5714584"/>
              <a:ext cx="609600" cy="609600"/>
            </a:xfrm>
            <a:prstGeom prst="rect">
              <a:avLst/>
            </a:prstGeom>
          </p:spPr>
        </p:pic>
        <p:pic>
          <p:nvPicPr>
            <p:cNvPr id="551" name="Picture 550" descr="A close up of a logo&#10;&#10;Description automatically generated">
              <a:extLst>
                <a:ext uri="{FF2B5EF4-FFF2-40B4-BE49-F238E27FC236}">
                  <a16:creationId xmlns:a16="http://schemas.microsoft.com/office/drawing/2014/main" id="{DA66E0DC-541D-48BB-8F52-91AB42D624EB}"/>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413124" y="5718093"/>
              <a:ext cx="609600" cy="609600"/>
            </a:xfrm>
            <a:prstGeom prst="rect">
              <a:avLst/>
            </a:prstGeom>
          </p:spPr>
        </p:pic>
      </p:grpSp>
      <p:grpSp>
        <p:nvGrpSpPr>
          <p:cNvPr id="552" name="Group 551">
            <a:extLst>
              <a:ext uri="{FF2B5EF4-FFF2-40B4-BE49-F238E27FC236}">
                <a16:creationId xmlns:a16="http://schemas.microsoft.com/office/drawing/2014/main" id="{28711BE4-6EBC-43D3-9E02-19CFFEC93180}"/>
              </a:ext>
              <a:ext uri="{C183D7F6-B498-43B3-948B-1728B52AA6E4}">
                <adec:decorative xmlns:adec="http://schemas.microsoft.com/office/drawing/2017/decorative" val="1"/>
              </a:ext>
            </a:extLst>
          </p:cNvPr>
          <p:cNvGrpSpPr/>
          <p:nvPr/>
        </p:nvGrpSpPr>
        <p:grpSpPr>
          <a:xfrm>
            <a:off x="10950108" y="5836709"/>
            <a:ext cx="393999" cy="322183"/>
            <a:chOff x="10399065" y="4238979"/>
            <a:chExt cx="555725" cy="454430"/>
          </a:xfrm>
        </p:grpSpPr>
        <p:sp>
          <p:nvSpPr>
            <p:cNvPr id="553" name="Graphic 27">
              <a:extLst>
                <a:ext uri="{FF2B5EF4-FFF2-40B4-BE49-F238E27FC236}">
                  <a16:creationId xmlns:a16="http://schemas.microsoft.com/office/drawing/2014/main" id="{F1E0B3B5-3640-4D5D-83F1-5919D299712A}"/>
                </a:ext>
              </a:extLst>
            </p:cNvPr>
            <p:cNvSpPr/>
            <p:nvPr/>
          </p:nvSpPr>
          <p:spPr>
            <a:xfrm>
              <a:off x="10399065" y="4238979"/>
              <a:ext cx="478255" cy="410438"/>
            </a:xfrm>
            <a:custGeom>
              <a:avLst/>
              <a:gdLst>
                <a:gd name="connsiteX0" fmla="*/ 842963 w 952500"/>
                <a:gd name="connsiteY0" fmla="*/ 162782 h 817435"/>
                <a:gd name="connsiteX1" fmla="*/ 842963 w 952500"/>
                <a:gd name="connsiteY1" fmla="*/ 604457 h 817435"/>
                <a:gd name="connsiteX2" fmla="*/ 792575 w 952500"/>
                <a:gd name="connsiteY2" fmla="*/ 654844 h 817435"/>
                <a:gd name="connsiteX3" fmla="*/ 159830 w 952500"/>
                <a:gd name="connsiteY3" fmla="*/ 654844 h 817435"/>
                <a:gd name="connsiteX4" fmla="*/ 109442 w 952500"/>
                <a:gd name="connsiteY4" fmla="*/ 604457 h 817435"/>
                <a:gd name="connsiteX5" fmla="*/ 109442 w 952500"/>
                <a:gd name="connsiteY5" fmla="*/ 162782 h 817435"/>
                <a:gd name="connsiteX6" fmla="*/ 159830 w 952500"/>
                <a:gd name="connsiteY6" fmla="*/ 112395 h 817435"/>
                <a:gd name="connsiteX7" fmla="*/ 792575 w 952500"/>
                <a:gd name="connsiteY7" fmla="*/ 112395 h 817435"/>
                <a:gd name="connsiteX8" fmla="*/ 842963 w 952500"/>
                <a:gd name="connsiteY8" fmla="*/ 162782 h 817435"/>
                <a:gd name="connsiteX9" fmla="*/ 270320 w 952500"/>
                <a:gd name="connsiteY9" fmla="*/ 276035 h 817435"/>
                <a:gd name="connsiteX10" fmla="*/ 242411 w 952500"/>
                <a:gd name="connsiteY10" fmla="*/ 248126 h 817435"/>
                <a:gd name="connsiteX11" fmla="*/ 214503 w 952500"/>
                <a:gd name="connsiteY11" fmla="*/ 276035 h 817435"/>
                <a:gd name="connsiteX12" fmla="*/ 214503 w 952500"/>
                <a:gd name="connsiteY12" fmla="*/ 509873 h 817435"/>
                <a:gd name="connsiteX13" fmla="*/ 242411 w 952500"/>
                <a:gd name="connsiteY13" fmla="*/ 537782 h 817435"/>
                <a:gd name="connsiteX14" fmla="*/ 270320 w 952500"/>
                <a:gd name="connsiteY14" fmla="*/ 509873 h 817435"/>
                <a:gd name="connsiteX15" fmla="*/ 270320 w 952500"/>
                <a:gd name="connsiteY15" fmla="*/ 276035 h 817435"/>
                <a:gd name="connsiteX16" fmla="*/ 952500 w 952500"/>
                <a:gd name="connsiteY16" fmla="*/ 55817 h 817435"/>
                <a:gd name="connsiteX17" fmla="*/ 952500 w 952500"/>
                <a:gd name="connsiteY17" fmla="*/ 711422 h 817435"/>
                <a:gd name="connsiteX18" fmla="*/ 896684 w 952500"/>
                <a:gd name="connsiteY18" fmla="*/ 767239 h 817435"/>
                <a:gd name="connsiteX19" fmla="*/ 867442 w 952500"/>
                <a:gd name="connsiteY19" fmla="*/ 767239 h 817435"/>
                <a:gd name="connsiteX20" fmla="*/ 867442 w 952500"/>
                <a:gd name="connsiteY20" fmla="*/ 798862 h 817435"/>
                <a:gd name="connsiteX21" fmla="*/ 848868 w 952500"/>
                <a:gd name="connsiteY21" fmla="*/ 817436 h 817435"/>
                <a:gd name="connsiteX22" fmla="*/ 688086 w 952500"/>
                <a:gd name="connsiteY22" fmla="*/ 817436 h 817435"/>
                <a:gd name="connsiteX23" fmla="*/ 669512 w 952500"/>
                <a:gd name="connsiteY23" fmla="*/ 798862 h 817435"/>
                <a:gd name="connsiteX24" fmla="*/ 669512 w 952500"/>
                <a:gd name="connsiteY24" fmla="*/ 767239 h 817435"/>
                <a:gd name="connsiteX25" fmla="*/ 283083 w 952500"/>
                <a:gd name="connsiteY25" fmla="*/ 767239 h 817435"/>
                <a:gd name="connsiteX26" fmla="*/ 283083 w 952500"/>
                <a:gd name="connsiteY26" fmla="*/ 798862 h 817435"/>
                <a:gd name="connsiteX27" fmla="*/ 264509 w 952500"/>
                <a:gd name="connsiteY27" fmla="*/ 817436 h 817435"/>
                <a:gd name="connsiteX28" fmla="*/ 103632 w 952500"/>
                <a:gd name="connsiteY28" fmla="*/ 817436 h 817435"/>
                <a:gd name="connsiteX29" fmla="*/ 85058 w 952500"/>
                <a:gd name="connsiteY29" fmla="*/ 798862 h 817435"/>
                <a:gd name="connsiteX30" fmla="*/ 85058 w 952500"/>
                <a:gd name="connsiteY30" fmla="*/ 767239 h 817435"/>
                <a:gd name="connsiteX31" fmla="*/ 55817 w 952500"/>
                <a:gd name="connsiteY31" fmla="*/ 767239 h 817435"/>
                <a:gd name="connsiteX32" fmla="*/ 0 w 952500"/>
                <a:gd name="connsiteY32" fmla="*/ 711422 h 817435"/>
                <a:gd name="connsiteX33" fmla="*/ 0 w 952500"/>
                <a:gd name="connsiteY33" fmla="*/ 55817 h 817435"/>
                <a:gd name="connsiteX34" fmla="*/ 55817 w 952500"/>
                <a:gd name="connsiteY34" fmla="*/ 0 h 817435"/>
                <a:gd name="connsiteX35" fmla="*/ 896684 w 952500"/>
                <a:gd name="connsiteY35" fmla="*/ 0 h 817435"/>
                <a:gd name="connsiteX36" fmla="*/ 952500 w 952500"/>
                <a:gd name="connsiteY36" fmla="*/ 55817 h 817435"/>
                <a:gd name="connsiteX37" fmla="*/ 880205 w 952500"/>
                <a:gd name="connsiteY37" fmla="*/ 162782 h 817435"/>
                <a:gd name="connsiteX38" fmla="*/ 792671 w 952500"/>
                <a:gd name="connsiteY38" fmla="*/ 75248 h 817435"/>
                <a:gd name="connsiteX39" fmla="*/ 159830 w 952500"/>
                <a:gd name="connsiteY39" fmla="*/ 75248 h 817435"/>
                <a:gd name="connsiteX40" fmla="*/ 72295 w 952500"/>
                <a:gd name="connsiteY40" fmla="*/ 162782 h 817435"/>
                <a:gd name="connsiteX41" fmla="*/ 72295 w 952500"/>
                <a:gd name="connsiteY41" fmla="*/ 604457 h 817435"/>
                <a:gd name="connsiteX42" fmla="*/ 159830 w 952500"/>
                <a:gd name="connsiteY42" fmla="*/ 691991 h 817435"/>
                <a:gd name="connsiteX43" fmla="*/ 792575 w 952500"/>
                <a:gd name="connsiteY43" fmla="*/ 691991 h 817435"/>
                <a:gd name="connsiteX44" fmla="*/ 880110 w 952500"/>
                <a:gd name="connsiteY44" fmla="*/ 604457 h 817435"/>
                <a:gd name="connsiteX45" fmla="*/ 880205 w 952500"/>
                <a:gd name="connsiteY45" fmla="*/ 162782 h 81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952500" h="817435">
                  <a:moveTo>
                    <a:pt x="842963" y="162782"/>
                  </a:moveTo>
                  <a:lnTo>
                    <a:pt x="842963" y="604457"/>
                  </a:lnTo>
                  <a:cubicBezTo>
                    <a:pt x="842963" y="632270"/>
                    <a:pt x="820388" y="654844"/>
                    <a:pt x="792575" y="654844"/>
                  </a:cubicBezTo>
                  <a:lnTo>
                    <a:pt x="159830" y="654844"/>
                  </a:lnTo>
                  <a:cubicBezTo>
                    <a:pt x="132017" y="654844"/>
                    <a:pt x="109442" y="632270"/>
                    <a:pt x="109442" y="604457"/>
                  </a:cubicBezTo>
                  <a:lnTo>
                    <a:pt x="109442" y="162782"/>
                  </a:lnTo>
                  <a:cubicBezTo>
                    <a:pt x="109442" y="134969"/>
                    <a:pt x="132017" y="112395"/>
                    <a:pt x="159830" y="112395"/>
                  </a:cubicBezTo>
                  <a:lnTo>
                    <a:pt x="792575" y="112395"/>
                  </a:lnTo>
                  <a:cubicBezTo>
                    <a:pt x="820484" y="112395"/>
                    <a:pt x="842963" y="134969"/>
                    <a:pt x="842963" y="162782"/>
                  </a:cubicBezTo>
                  <a:close/>
                  <a:moveTo>
                    <a:pt x="270320" y="276035"/>
                  </a:moveTo>
                  <a:cubicBezTo>
                    <a:pt x="270320" y="260604"/>
                    <a:pt x="257842" y="248126"/>
                    <a:pt x="242411" y="248126"/>
                  </a:cubicBezTo>
                  <a:cubicBezTo>
                    <a:pt x="226981" y="248126"/>
                    <a:pt x="214503" y="260604"/>
                    <a:pt x="214503" y="276035"/>
                  </a:cubicBezTo>
                  <a:lnTo>
                    <a:pt x="214503" y="509873"/>
                  </a:lnTo>
                  <a:cubicBezTo>
                    <a:pt x="214503" y="525304"/>
                    <a:pt x="226981" y="537782"/>
                    <a:pt x="242411" y="537782"/>
                  </a:cubicBezTo>
                  <a:cubicBezTo>
                    <a:pt x="257842" y="537782"/>
                    <a:pt x="270320" y="525304"/>
                    <a:pt x="270320" y="509873"/>
                  </a:cubicBezTo>
                  <a:lnTo>
                    <a:pt x="270320" y="276035"/>
                  </a:lnTo>
                  <a:close/>
                  <a:moveTo>
                    <a:pt x="952500" y="55817"/>
                  </a:moveTo>
                  <a:lnTo>
                    <a:pt x="952500" y="711422"/>
                  </a:lnTo>
                  <a:cubicBezTo>
                    <a:pt x="952500" y="742283"/>
                    <a:pt x="927545" y="767239"/>
                    <a:pt x="896684" y="767239"/>
                  </a:cubicBezTo>
                  <a:lnTo>
                    <a:pt x="867442" y="767239"/>
                  </a:lnTo>
                  <a:lnTo>
                    <a:pt x="867442" y="798862"/>
                  </a:lnTo>
                  <a:cubicBezTo>
                    <a:pt x="867442" y="809149"/>
                    <a:pt x="859155" y="817436"/>
                    <a:pt x="848868" y="817436"/>
                  </a:cubicBezTo>
                  <a:lnTo>
                    <a:pt x="688086" y="817436"/>
                  </a:lnTo>
                  <a:cubicBezTo>
                    <a:pt x="677799" y="817436"/>
                    <a:pt x="669512" y="809149"/>
                    <a:pt x="669512" y="798862"/>
                  </a:cubicBezTo>
                  <a:lnTo>
                    <a:pt x="669512" y="767239"/>
                  </a:lnTo>
                  <a:lnTo>
                    <a:pt x="283083" y="767239"/>
                  </a:lnTo>
                  <a:lnTo>
                    <a:pt x="283083" y="798862"/>
                  </a:lnTo>
                  <a:cubicBezTo>
                    <a:pt x="283083" y="809149"/>
                    <a:pt x="274796" y="817436"/>
                    <a:pt x="264509" y="817436"/>
                  </a:cubicBezTo>
                  <a:lnTo>
                    <a:pt x="103632" y="817436"/>
                  </a:lnTo>
                  <a:cubicBezTo>
                    <a:pt x="93345" y="817436"/>
                    <a:pt x="85058" y="809149"/>
                    <a:pt x="85058" y="798862"/>
                  </a:cubicBezTo>
                  <a:lnTo>
                    <a:pt x="85058" y="767239"/>
                  </a:lnTo>
                  <a:lnTo>
                    <a:pt x="55817" y="767239"/>
                  </a:lnTo>
                  <a:cubicBezTo>
                    <a:pt x="24955" y="767239"/>
                    <a:pt x="0" y="742283"/>
                    <a:pt x="0" y="711422"/>
                  </a:cubicBezTo>
                  <a:lnTo>
                    <a:pt x="0" y="55817"/>
                  </a:lnTo>
                  <a:cubicBezTo>
                    <a:pt x="0" y="24955"/>
                    <a:pt x="24955" y="0"/>
                    <a:pt x="55817" y="0"/>
                  </a:cubicBezTo>
                  <a:lnTo>
                    <a:pt x="896684" y="0"/>
                  </a:lnTo>
                  <a:cubicBezTo>
                    <a:pt x="927545" y="0"/>
                    <a:pt x="952500" y="24955"/>
                    <a:pt x="952500" y="55817"/>
                  </a:cubicBezTo>
                  <a:close/>
                  <a:moveTo>
                    <a:pt x="880205" y="162782"/>
                  </a:moveTo>
                  <a:cubicBezTo>
                    <a:pt x="880205" y="114491"/>
                    <a:pt x="840962" y="75248"/>
                    <a:pt x="792671" y="75248"/>
                  </a:cubicBezTo>
                  <a:lnTo>
                    <a:pt x="159830" y="75248"/>
                  </a:lnTo>
                  <a:cubicBezTo>
                    <a:pt x="111538" y="75248"/>
                    <a:pt x="72295" y="114491"/>
                    <a:pt x="72295" y="162782"/>
                  </a:cubicBezTo>
                  <a:lnTo>
                    <a:pt x="72295" y="604457"/>
                  </a:lnTo>
                  <a:cubicBezTo>
                    <a:pt x="72295" y="652748"/>
                    <a:pt x="111538" y="691991"/>
                    <a:pt x="159830" y="691991"/>
                  </a:cubicBezTo>
                  <a:lnTo>
                    <a:pt x="792575" y="691991"/>
                  </a:lnTo>
                  <a:cubicBezTo>
                    <a:pt x="840867" y="691991"/>
                    <a:pt x="880110" y="652748"/>
                    <a:pt x="880110" y="604457"/>
                  </a:cubicBezTo>
                  <a:cubicBezTo>
                    <a:pt x="880205" y="604457"/>
                    <a:pt x="880205" y="162782"/>
                    <a:pt x="880205" y="162782"/>
                  </a:cubicBezTo>
                  <a:close/>
                </a:path>
              </a:pathLst>
            </a:custGeom>
            <a:solidFill>
              <a:srgbClr val="C1C1C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nvGrpSpPr>
            <p:cNvPr id="554" name="Graphic 42">
              <a:extLst>
                <a:ext uri="{FF2B5EF4-FFF2-40B4-BE49-F238E27FC236}">
                  <a16:creationId xmlns:a16="http://schemas.microsoft.com/office/drawing/2014/main" id="{B5471D21-CCED-499A-96CA-8BC3412C92E3}"/>
                </a:ext>
              </a:extLst>
            </p:cNvPr>
            <p:cNvGrpSpPr/>
            <p:nvPr/>
          </p:nvGrpSpPr>
          <p:grpSpPr>
            <a:xfrm>
              <a:off x="10595963" y="4352099"/>
              <a:ext cx="167506" cy="167506"/>
              <a:chOff x="3676650" y="1009650"/>
              <a:chExt cx="4838700" cy="4838700"/>
            </a:xfrm>
          </p:grpSpPr>
          <p:sp>
            <p:nvSpPr>
              <p:cNvPr id="558" name="Freeform: Shape 557">
                <a:extLst>
                  <a:ext uri="{FF2B5EF4-FFF2-40B4-BE49-F238E27FC236}">
                    <a16:creationId xmlns:a16="http://schemas.microsoft.com/office/drawing/2014/main" id="{6397BA2F-2A34-481C-B6C7-82164F873AB4}"/>
                  </a:ext>
                </a:extLst>
              </p:cNvPr>
              <p:cNvSpPr/>
              <p:nvPr/>
            </p:nvSpPr>
            <p:spPr>
              <a:xfrm>
                <a:off x="3676650" y="1009697"/>
                <a:ext cx="2991088" cy="3273028"/>
              </a:xfrm>
              <a:custGeom>
                <a:avLst/>
                <a:gdLst>
                  <a:gd name="connsiteX0" fmla="*/ 2920365 w 2991088"/>
                  <a:gd name="connsiteY0" fmla="*/ 2577703 h 3273028"/>
                  <a:gd name="connsiteX1" fmla="*/ 2578418 w 2991088"/>
                  <a:gd name="connsiteY1" fmla="*/ 2577703 h 3273028"/>
                  <a:gd name="connsiteX2" fmla="*/ 1551623 w 2991088"/>
                  <a:gd name="connsiteY2" fmla="*/ 2577703 h 3273028"/>
                  <a:gd name="connsiteX3" fmla="*/ 696278 w 2991088"/>
                  <a:gd name="connsiteY3" fmla="*/ 1722358 h 3273028"/>
                  <a:gd name="connsiteX4" fmla="*/ 483870 w 2991088"/>
                  <a:gd name="connsiteY4" fmla="*/ 1208961 h 3273028"/>
                  <a:gd name="connsiteX5" fmla="*/ 696278 w 2991088"/>
                  <a:gd name="connsiteY5" fmla="*/ 695563 h 3273028"/>
                  <a:gd name="connsiteX6" fmla="*/ 1723073 w 2991088"/>
                  <a:gd name="connsiteY6" fmla="*/ 695563 h 3273028"/>
                  <a:gd name="connsiteX7" fmla="*/ 2248853 w 2991088"/>
                  <a:gd name="connsiteY7" fmla="*/ 1221343 h 3273028"/>
                  <a:gd name="connsiteX8" fmla="*/ 2590800 w 2991088"/>
                  <a:gd name="connsiteY8" fmla="*/ 1221343 h 3273028"/>
                  <a:gd name="connsiteX9" fmla="*/ 2590800 w 2991088"/>
                  <a:gd name="connsiteY9" fmla="*/ 879396 h 3273028"/>
                  <a:gd name="connsiteX10" fmla="*/ 2065020 w 2991088"/>
                  <a:gd name="connsiteY10" fmla="*/ 353616 h 3273028"/>
                  <a:gd name="connsiteX11" fmla="*/ 354330 w 2991088"/>
                  <a:gd name="connsiteY11" fmla="*/ 353616 h 3273028"/>
                  <a:gd name="connsiteX12" fmla="*/ 0 w 2991088"/>
                  <a:gd name="connsiteY12" fmla="*/ 1208961 h 3273028"/>
                  <a:gd name="connsiteX13" fmla="*/ 354330 w 2991088"/>
                  <a:gd name="connsiteY13" fmla="*/ 2064306 h 3273028"/>
                  <a:gd name="connsiteX14" fmla="*/ 1209675 w 2991088"/>
                  <a:gd name="connsiteY14" fmla="*/ 2919651 h 3273028"/>
                  <a:gd name="connsiteX15" fmla="*/ 2065020 w 2991088"/>
                  <a:gd name="connsiteY15" fmla="*/ 3273028 h 3273028"/>
                  <a:gd name="connsiteX16" fmla="*/ 2920365 w 2991088"/>
                  <a:gd name="connsiteY16" fmla="*/ 2919651 h 3273028"/>
                  <a:gd name="connsiteX17" fmla="*/ 2920365 w 2991088"/>
                  <a:gd name="connsiteY17" fmla="*/ 2577703 h 3273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1088" h="3273028">
                    <a:moveTo>
                      <a:pt x="2920365" y="2577703"/>
                    </a:moveTo>
                    <a:cubicBezTo>
                      <a:pt x="2826068" y="2483406"/>
                      <a:pt x="2672715" y="2483406"/>
                      <a:pt x="2578418" y="2577703"/>
                    </a:cubicBezTo>
                    <a:cubicBezTo>
                      <a:pt x="2295525" y="2860596"/>
                      <a:pt x="1834515" y="2860596"/>
                      <a:pt x="1551623" y="2577703"/>
                    </a:cubicBezTo>
                    <a:lnTo>
                      <a:pt x="696278" y="1722358"/>
                    </a:lnTo>
                    <a:cubicBezTo>
                      <a:pt x="559118" y="1585198"/>
                      <a:pt x="483870" y="1403271"/>
                      <a:pt x="483870" y="1208961"/>
                    </a:cubicBezTo>
                    <a:cubicBezTo>
                      <a:pt x="483870" y="1014651"/>
                      <a:pt x="559118" y="832723"/>
                      <a:pt x="696278" y="695563"/>
                    </a:cubicBezTo>
                    <a:cubicBezTo>
                      <a:pt x="979170" y="412671"/>
                      <a:pt x="1439228" y="412671"/>
                      <a:pt x="1723073" y="695563"/>
                    </a:cubicBezTo>
                    <a:lnTo>
                      <a:pt x="2248853" y="1221343"/>
                    </a:lnTo>
                    <a:cubicBezTo>
                      <a:pt x="2343150" y="1315641"/>
                      <a:pt x="2496503" y="1315641"/>
                      <a:pt x="2590800" y="1221343"/>
                    </a:cubicBezTo>
                    <a:cubicBezTo>
                      <a:pt x="2685098" y="1127046"/>
                      <a:pt x="2685098" y="973693"/>
                      <a:pt x="2590800" y="879396"/>
                    </a:cubicBezTo>
                    <a:lnTo>
                      <a:pt x="2065020" y="353616"/>
                    </a:lnTo>
                    <a:cubicBezTo>
                      <a:pt x="1593533" y="-117872"/>
                      <a:pt x="825818" y="-117872"/>
                      <a:pt x="354330" y="353616"/>
                    </a:cubicBezTo>
                    <a:cubicBezTo>
                      <a:pt x="125730" y="582216"/>
                      <a:pt x="0" y="885111"/>
                      <a:pt x="0" y="1208961"/>
                    </a:cubicBezTo>
                    <a:cubicBezTo>
                      <a:pt x="0" y="1531858"/>
                      <a:pt x="125730" y="1835706"/>
                      <a:pt x="354330" y="2064306"/>
                    </a:cubicBezTo>
                    <a:lnTo>
                      <a:pt x="1209675" y="2919651"/>
                    </a:lnTo>
                    <a:cubicBezTo>
                      <a:pt x="1445895" y="3154918"/>
                      <a:pt x="1755458" y="3273028"/>
                      <a:pt x="2065020" y="3273028"/>
                    </a:cubicBezTo>
                    <a:cubicBezTo>
                      <a:pt x="2374583" y="3273028"/>
                      <a:pt x="2684145" y="3154918"/>
                      <a:pt x="2920365" y="2919651"/>
                    </a:cubicBezTo>
                    <a:cubicBezTo>
                      <a:pt x="3014663" y="2825353"/>
                      <a:pt x="3014663" y="2671905"/>
                      <a:pt x="2920365" y="2577703"/>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559" name="Freeform: Shape 558">
                <a:extLst>
                  <a:ext uri="{FF2B5EF4-FFF2-40B4-BE49-F238E27FC236}">
                    <a16:creationId xmlns:a16="http://schemas.microsoft.com/office/drawing/2014/main" id="{7023BE15-63D1-4CA0-AB9D-6CB603C10B4D}"/>
                  </a:ext>
                </a:extLst>
              </p:cNvPr>
              <p:cNvSpPr/>
              <p:nvPr/>
            </p:nvSpPr>
            <p:spPr>
              <a:xfrm>
                <a:off x="5524261" y="2573702"/>
                <a:ext cx="2992040" cy="3273027"/>
              </a:xfrm>
              <a:custGeom>
                <a:avLst/>
                <a:gdLst>
                  <a:gd name="connsiteX0" fmla="*/ 2636758 w 2992040"/>
                  <a:gd name="connsiteY0" fmla="*/ 1208961 h 3273027"/>
                  <a:gd name="connsiteX1" fmla="*/ 1781413 w 2992040"/>
                  <a:gd name="connsiteY1" fmla="*/ 353616 h 3273027"/>
                  <a:gd name="connsiteX2" fmla="*/ 70723 w 2992040"/>
                  <a:gd name="connsiteY2" fmla="*/ 353616 h 3273027"/>
                  <a:gd name="connsiteX3" fmla="*/ 70723 w 2992040"/>
                  <a:gd name="connsiteY3" fmla="*/ 695563 h 3273027"/>
                  <a:gd name="connsiteX4" fmla="*/ 412671 w 2992040"/>
                  <a:gd name="connsiteY4" fmla="*/ 695563 h 3273027"/>
                  <a:gd name="connsiteX5" fmla="*/ 1439466 w 2992040"/>
                  <a:gd name="connsiteY5" fmla="*/ 695563 h 3273027"/>
                  <a:gd name="connsiteX6" fmla="*/ 2294811 w 2992040"/>
                  <a:gd name="connsiteY6" fmla="*/ 1550908 h 3273027"/>
                  <a:gd name="connsiteX7" fmla="*/ 2507218 w 2992040"/>
                  <a:gd name="connsiteY7" fmla="*/ 2064306 h 3273027"/>
                  <a:gd name="connsiteX8" fmla="*/ 2294811 w 2992040"/>
                  <a:gd name="connsiteY8" fmla="*/ 2577703 h 3273027"/>
                  <a:gd name="connsiteX9" fmla="*/ 1268016 w 2992040"/>
                  <a:gd name="connsiteY9" fmla="*/ 2577703 h 3273027"/>
                  <a:gd name="connsiteX10" fmla="*/ 743188 w 2992040"/>
                  <a:gd name="connsiteY10" fmla="*/ 2051923 h 3273027"/>
                  <a:gd name="connsiteX11" fmla="*/ 401241 w 2992040"/>
                  <a:gd name="connsiteY11" fmla="*/ 2051923 h 3273027"/>
                  <a:gd name="connsiteX12" fmla="*/ 401241 w 2992040"/>
                  <a:gd name="connsiteY12" fmla="*/ 2393871 h 3273027"/>
                  <a:gd name="connsiteX13" fmla="*/ 927021 w 2992040"/>
                  <a:gd name="connsiteY13" fmla="*/ 2918698 h 3273027"/>
                  <a:gd name="connsiteX14" fmla="*/ 1782366 w 2992040"/>
                  <a:gd name="connsiteY14" fmla="*/ 3273028 h 3273027"/>
                  <a:gd name="connsiteX15" fmla="*/ 2637711 w 2992040"/>
                  <a:gd name="connsiteY15" fmla="*/ 2918698 h 3273027"/>
                  <a:gd name="connsiteX16" fmla="*/ 2992041 w 2992040"/>
                  <a:gd name="connsiteY16" fmla="*/ 2063353 h 3273027"/>
                  <a:gd name="connsiteX17" fmla="*/ 2636758 w 2992040"/>
                  <a:gd name="connsiteY17" fmla="*/ 1208961 h 3273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2040" h="3273027">
                    <a:moveTo>
                      <a:pt x="2636758" y="1208961"/>
                    </a:moveTo>
                    <a:lnTo>
                      <a:pt x="1781413" y="353616"/>
                    </a:lnTo>
                    <a:cubicBezTo>
                      <a:pt x="1309926" y="-117872"/>
                      <a:pt x="542211" y="-117872"/>
                      <a:pt x="70723" y="353616"/>
                    </a:cubicBezTo>
                    <a:cubicBezTo>
                      <a:pt x="-23574" y="447913"/>
                      <a:pt x="-23574" y="601266"/>
                      <a:pt x="70723" y="695563"/>
                    </a:cubicBezTo>
                    <a:cubicBezTo>
                      <a:pt x="165021" y="789861"/>
                      <a:pt x="318373" y="789861"/>
                      <a:pt x="412671" y="695563"/>
                    </a:cubicBezTo>
                    <a:cubicBezTo>
                      <a:pt x="695563" y="412671"/>
                      <a:pt x="1155621" y="412671"/>
                      <a:pt x="1439466" y="695563"/>
                    </a:cubicBezTo>
                    <a:lnTo>
                      <a:pt x="2294811" y="1550908"/>
                    </a:lnTo>
                    <a:cubicBezTo>
                      <a:pt x="2431971" y="1688068"/>
                      <a:pt x="2507218" y="1869996"/>
                      <a:pt x="2507218" y="2064306"/>
                    </a:cubicBezTo>
                    <a:cubicBezTo>
                      <a:pt x="2507218" y="2258616"/>
                      <a:pt x="2431971" y="2440543"/>
                      <a:pt x="2294811" y="2577703"/>
                    </a:cubicBezTo>
                    <a:cubicBezTo>
                      <a:pt x="2020491" y="2852023"/>
                      <a:pt x="1542336" y="2852023"/>
                      <a:pt x="1268016" y="2577703"/>
                    </a:cubicBezTo>
                    <a:lnTo>
                      <a:pt x="743188" y="2051923"/>
                    </a:lnTo>
                    <a:cubicBezTo>
                      <a:pt x="648891" y="1957626"/>
                      <a:pt x="495538" y="1957626"/>
                      <a:pt x="401241" y="2051923"/>
                    </a:cubicBezTo>
                    <a:cubicBezTo>
                      <a:pt x="306943" y="2146221"/>
                      <a:pt x="306943" y="2299573"/>
                      <a:pt x="401241" y="2393871"/>
                    </a:cubicBezTo>
                    <a:lnTo>
                      <a:pt x="927021" y="2918698"/>
                    </a:lnTo>
                    <a:cubicBezTo>
                      <a:pt x="1155621" y="3147298"/>
                      <a:pt x="1459468" y="3273028"/>
                      <a:pt x="1782366" y="3273028"/>
                    </a:cubicBezTo>
                    <a:cubicBezTo>
                      <a:pt x="2105263" y="3273028"/>
                      <a:pt x="2409111" y="3147298"/>
                      <a:pt x="2637711" y="2918698"/>
                    </a:cubicBezTo>
                    <a:cubicBezTo>
                      <a:pt x="2866311" y="2690098"/>
                      <a:pt x="2992041" y="2386251"/>
                      <a:pt x="2992041" y="2063353"/>
                    </a:cubicBezTo>
                    <a:cubicBezTo>
                      <a:pt x="2991088" y="1740361"/>
                      <a:pt x="2865358" y="1437561"/>
                      <a:pt x="2636758" y="1208961"/>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555" name="globe 1" descr="globe, one infrastructure worldwide">
              <a:extLst>
                <a:ext uri="{FF2B5EF4-FFF2-40B4-BE49-F238E27FC236}">
                  <a16:creationId xmlns:a16="http://schemas.microsoft.com/office/drawing/2014/main" id="{F3CC4FF6-DC88-42F5-863D-89C8BFC3F450}"/>
                </a:ext>
              </a:extLst>
            </p:cNvPr>
            <p:cNvGrpSpPr/>
            <p:nvPr/>
          </p:nvGrpSpPr>
          <p:grpSpPr>
            <a:xfrm>
              <a:off x="10799850" y="4540066"/>
              <a:ext cx="154940" cy="153343"/>
              <a:chOff x="8283819" y="4884062"/>
              <a:chExt cx="301921" cy="298808"/>
            </a:xfrm>
          </p:grpSpPr>
          <p:sp>
            <p:nvSpPr>
              <p:cNvPr id="556" name="Oval 1152">
                <a:extLst>
                  <a:ext uri="{FF2B5EF4-FFF2-40B4-BE49-F238E27FC236}">
                    <a16:creationId xmlns:a16="http://schemas.microsoft.com/office/drawing/2014/main" id="{98BD9959-FD3E-4ED3-8CED-975224F2DE20}"/>
                  </a:ext>
                </a:extLst>
              </p:cNvPr>
              <p:cNvSpPr>
                <a:spLocks noChangeArrowheads="1"/>
              </p:cNvSpPr>
              <p:nvPr/>
            </p:nvSpPr>
            <p:spPr bwMode="auto">
              <a:xfrm>
                <a:off x="8283819" y="4884062"/>
                <a:ext cx="301921" cy="298808"/>
              </a:xfrm>
              <a:prstGeom prst="ellipse">
                <a:avLst/>
              </a:pr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557" name="Freeform 1154">
                <a:extLst>
                  <a:ext uri="{FF2B5EF4-FFF2-40B4-BE49-F238E27FC236}">
                    <a16:creationId xmlns:a16="http://schemas.microsoft.com/office/drawing/2014/main" id="{BAF5AD5C-120C-4654-86E7-B88CB36494FF}"/>
                  </a:ext>
                </a:extLst>
              </p:cNvPr>
              <p:cNvSpPr>
                <a:spLocks/>
              </p:cNvSpPr>
              <p:nvPr/>
            </p:nvSpPr>
            <p:spPr bwMode="auto">
              <a:xfrm>
                <a:off x="8339846" y="4961877"/>
                <a:ext cx="188312" cy="155629"/>
              </a:xfrm>
              <a:custGeom>
                <a:avLst/>
                <a:gdLst>
                  <a:gd name="T0" fmla="*/ 106 w 121"/>
                  <a:gd name="T1" fmla="*/ 0 h 100"/>
                  <a:gd name="T2" fmla="*/ 35 w 121"/>
                  <a:gd name="T3" fmla="*/ 71 h 100"/>
                  <a:gd name="T4" fmla="*/ 14 w 121"/>
                  <a:gd name="T5" fmla="*/ 50 h 100"/>
                  <a:gd name="T6" fmla="*/ 0 w 121"/>
                  <a:gd name="T7" fmla="*/ 64 h 100"/>
                  <a:gd name="T8" fmla="*/ 35 w 121"/>
                  <a:gd name="T9" fmla="*/ 100 h 100"/>
                  <a:gd name="T10" fmla="*/ 121 w 121"/>
                  <a:gd name="T11" fmla="*/ 15 h 100"/>
                  <a:gd name="T12" fmla="*/ 106 w 121"/>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121" h="100">
                    <a:moveTo>
                      <a:pt x="106" y="0"/>
                    </a:moveTo>
                    <a:lnTo>
                      <a:pt x="35" y="71"/>
                    </a:lnTo>
                    <a:lnTo>
                      <a:pt x="14" y="50"/>
                    </a:lnTo>
                    <a:lnTo>
                      <a:pt x="0" y="64"/>
                    </a:lnTo>
                    <a:lnTo>
                      <a:pt x="35" y="100"/>
                    </a:lnTo>
                    <a:lnTo>
                      <a:pt x="121" y="15"/>
                    </a:lnTo>
                    <a:lnTo>
                      <a:pt x="106" y="0"/>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sp>
        <p:nvSpPr>
          <p:cNvPr id="560" name="TextBox 559">
            <a:extLst>
              <a:ext uri="{FF2B5EF4-FFF2-40B4-BE49-F238E27FC236}">
                <a16:creationId xmlns:a16="http://schemas.microsoft.com/office/drawing/2014/main" id="{45D835EA-CB13-4327-88F4-F372B564DCA3}"/>
              </a:ext>
            </a:extLst>
          </p:cNvPr>
          <p:cNvSpPr txBox="1"/>
          <p:nvPr/>
        </p:nvSpPr>
        <p:spPr>
          <a:xfrm>
            <a:off x="2976970" y="6111145"/>
            <a:ext cx="123303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Malware zero-hour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auto-purge</a:t>
            </a:r>
          </a:p>
        </p:txBody>
      </p:sp>
      <p:sp>
        <p:nvSpPr>
          <p:cNvPr id="561" name="TextBox 560">
            <a:extLst>
              <a:ext uri="{FF2B5EF4-FFF2-40B4-BE49-F238E27FC236}">
                <a16:creationId xmlns:a16="http://schemas.microsoft.com/office/drawing/2014/main" id="{8FC7F494-917F-4D0D-8C5A-61759BF555AB}"/>
              </a:ext>
            </a:extLst>
          </p:cNvPr>
          <p:cNvSpPr txBox="1"/>
          <p:nvPr/>
        </p:nvSpPr>
        <p:spPr>
          <a:xfrm>
            <a:off x="640854" y="6103340"/>
            <a:ext cx="67999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Safe links</a:t>
            </a:r>
          </a:p>
        </p:txBody>
      </p:sp>
      <p:sp>
        <p:nvSpPr>
          <p:cNvPr id="562" name="TextBox 561">
            <a:extLst>
              <a:ext uri="{FF2B5EF4-FFF2-40B4-BE49-F238E27FC236}">
                <a16:creationId xmlns:a16="http://schemas.microsoft.com/office/drawing/2014/main" id="{668896BF-AAA0-4D14-95F7-19C3AAD4DF99}"/>
              </a:ext>
            </a:extLst>
          </p:cNvPr>
          <p:cNvSpPr txBox="1"/>
          <p:nvPr/>
        </p:nvSpPr>
        <p:spPr>
          <a:xfrm>
            <a:off x="1723719" y="6116907"/>
            <a:ext cx="105028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Phish zero-hour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auto-purge</a:t>
            </a:r>
          </a:p>
        </p:txBody>
      </p:sp>
      <p:sp>
        <p:nvSpPr>
          <p:cNvPr id="563" name="TextBox 562">
            <a:extLst>
              <a:ext uri="{FF2B5EF4-FFF2-40B4-BE49-F238E27FC236}">
                <a16:creationId xmlns:a16="http://schemas.microsoft.com/office/drawing/2014/main" id="{06A4B86C-EA9E-4288-AF90-5696A8981A39}"/>
              </a:ext>
            </a:extLst>
          </p:cNvPr>
          <p:cNvSpPr txBox="1"/>
          <p:nvPr/>
        </p:nvSpPr>
        <p:spPr>
          <a:xfrm>
            <a:off x="7828269" y="6101166"/>
            <a:ext cx="864340"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Office clients</a:t>
            </a:r>
          </a:p>
        </p:txBody>
      </p:sp>
      <p:sp>
        <p:nvSpPr>
          <p:cNvPr id="564" name="TextBox 563">
            <a:extLst>
              <a:ext uri="{FF2B5EF4-FFF2-40B4-BE49-F238E27FC236}">
                <a16:creationId xmlns:a16="http://schemas.microsoft.com/office/drawing/2014/main" id="{6B4E2100-5E8F-4935-BC68-32F33EA0EDD7}"/>
              </a:ext>
            </a:extLst>
          </p:cNvPr>
          <p:cNvSpPr txBox="1"/>
          <p:nvPr/>
        </p:nvSpPr>
        <p:spPr>
          <a:xfrm>
            <a:off x="9077045" y="6106465"/>
            <a:ext cx="1295547"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OneDrive/SharePoint</a:t>
            </a:r>
          </a:p>
        </p:txBody>
      </p:sp>
      <p:sp>
        <p:nvSpPr>
          <p:cNvPr id="565" name="TextBox 564">
            <a:extLst>
              <a:ext uri="{FF2B5EF4-FFF2-40B4-BE49-F238E27FC236}">
                <a16:creationId xmlns:a16="http://schemas.microsoft.com/office/drawing/2014/main" id="{FE66240D-DBE7-48AC-A8B8-48BA42AC0D0E}"/>
              </a:ext>
            </a:extLst>
          </p:cNvPr>
          <p:cNvSpPr txBox="1"/>
          <p:nvPr/>
        </p:nvSpPr>
        <p:spPr>
          <a:xfrm>
            <a:off x="5646256" y="6102418"/>
            <a:ext cx="766557"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Campaigns</a:t>
            </a:r>
          </a:p>
        </p:txBody>
      </p:sp>
      <p:sp>
        <p:nvSpPr>
          <p:cNvPr id="566" name="TextBox 565">
            <a:extLst>
              <a:ext uri="{FF2B5EF4-FFF2-40B4-BE49-F238E27FC236}">
                <a16:creationId xmlns:a16="http://schemas.microsoft.com/office/drawing/2014/main" id="{76BEFA88-740E-4C05-9FB7-9759EC54C7CB}"/>
              </a:ext>
            </a:extLst>
          </p:cNvPr>
          <p:cNvSpPr txBox="1"/>
          <p:nvPr/>
        </p:nvSpPr>
        <p:spPr>
          <a:xfrm>
            <a:off x="4429228" y="6107179"/>
            <a:ext cx="107753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Spam zero-hour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auto-purge</a:t>
            </a:r>
          </a:p>
        </p:txBody>
      </p:sp>
      <p:sp>
        <p:nvSpPr>
          <p:cNvPr id="567" name="TextBox 566">
            <a:extLst>
              <a:ext uri="{FF2B5EF4-FFF2-40B4-BE49-F238E27FC236}">
                <a16:creationId xmlns:a16="http://schemas.microsoft.com/office/drawing/2014/main" id="{7263C624-53AE-49E9-B4D8-6EABDBB84E55}"/>
              </a:ext>
            </a:extLst>
          </p:cNvPr>
          <p:cNvSpPr txBox="1"/>
          <p:nvPr/>
        </p:nvSpPr>
        <p:spPr>
          <a:xfrm>
            <a:off x="10628610" y="6105780"/>
            <a:ext cx="1003801"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URL detonation</a:t>
            </a:r>
          </a:p>
        </p:txBody>
      </p:sp>
      <p:cxnSp>
        <p:nvCxnSpPr>
          <p:cNvPr id="584" name="Straight Arrow Connector 583">
            <a:extLst>
              <a:ext uri="{FF2B5EF4-FFF2-40B4-BE49-F238E27FC236}">
                <a16:creationId xmlns:a16="http://schemas.microsoft.com/office/drawing/2014/main" id="{BF00DF93-3DC5-4B09-A9E3-611A0BE6FFE9}"/>
              </a:ext>
              <a:ext uri="{C183D7F6-B498-43B3-948B-1728B52AA6E4}">
                <adec:decorative xmlns:adec="http://schemas.microsoft.com/office/drawing/2017/decorative" val="1"/>
              </a:ext>
            </a:extLst>
          </p:cNvPr>
          <p:cNvCxnSpPr>
            <a:cxnSpLocks/>
          </p:cNvCxnSpPr>
          <p:nvPr/>
        </p:nvCxnSpPr>
        <p:spPr>
          <a:xfrm>
            <a:off x="428464" y="5446499"/>
            <a:ext cx="4434205" cy="0"/>
          </a:xfrm>
          <a:prstGeom prst="straightConnector1">
            <a:avLst/>
          </a:prstGeom>
          <a:ln w="19050">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grpSp>
        <p:nvGrpSpPr>
          <p:cNvPr id="315" name="Group 314">
            <a:extLst>
              <a:ext uri="{FF2B5EF4-FFF2-40B4-BE49-F238E27FC236}">
                <a16:creationId xmlns:a16="http://schemas.microsoft.com/office/drawing/2014/main" id="{8A830D7B-DFAF-4F1A-9DB8-2C04BF7FE7B9}"/>
              </a:ext>
            </a:extLst>
          </p:cNvPr>
          <p:cNvGrpSpPr/>
          <p:nvPr/>
        </p:nvGrpSpPr>
        <p:grpSpPr>
          <a:xfrm>
            <a:off x="6833454" y="5754869"/>
            <a:ext cx="461328" cy="432080"/>
            <a:chOff x="7066169" y="5675693"/>
            <a:chExt cx="558577" cy="523163"/>
          </a:xfrm>
        </p:grpSpPr>
        <p:sp>
          <p:nvSpPr>
            <p:cNvPr id="316" name="Rectangle 315">
              <a:extLst>
                <a:ext uri="{FF2B5EF4-FFF2-40B4-BE49-F238E27FC236}">
                  <a16:creationId xmlns:a16="http://schemas.microsoft.com/office/drawing/2014/main" id="{AF4696F6-CF24-4158-A23F-C2D128D1AD48}"/>
                </a:ext>
              </a:extLst>
            </p:cNvPr>
            <p:cNvSpPr/>
            <p:nvPr/>
          </p:nvSpPr>
          <p:spPr bwMode="auto">
            <a:xfrm>
              <a:off x="7066169" y="5675693"/>
              <a:ext cx="446878" cy="452513"/>
            </a:xfrm>
            <a:prstGeom prst="rect">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317" name="Graphic 316" descr="Warning outline">
              <a:extLst>
                <a:ext uri="{FF2B5EF4-FFF2-40B4-BE49-F238E27FC236}">
                  <a16:creationId xmlns:a16="http://schemas.microsoft.com/office/drawing/2014/main" id="{FAAFFF66-8F4E-4CC0-8AE6-B2D5EC3C4E39}"/>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7102563" y="5690293"/>
              <a:ext cx="388753" cy="388753"/>
            </a:xfrm>
            <a:prstGeom prst="rect">
              <a:avLst/>
            </a:prstGeom>
          </p:spPr>
        </p:pic>
        <p:pic>
          <p:nvPicPr>
            <p:cNvPr id="318" name="Graphic 317" descr="Cursor with solid fill">
              <a:extLst>
                <a:ext uri="{FF2B5EF4-FFF2-40B4-BE49-F238E27FC236}">
                  <a16:creationId xmlns:a16="http://schemas.microsoft.com/office/drawing/2014/main" id="{2F85DFF0-7EEC-459D-890A-17C048BD382A}"/>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7310559" y="5884669"/>
              <a:ext cx="314187" cy="314187"/>
            </a:xfrm>
            <a:prstGeom prst="rect">
              <a:avLst/>
            </a:prstGeom>
          </p:spPr>
        </p:pic>
      </p:grpSp>
      <p:sp>
        <p:nvSpPr>
          <p:cNvPr id="7" name="TextBox 6">
            <a:extLst>
              <a:ext uri="{FF2B5EF4-FFF2-40B4-BE49-F238E27FC236}">
                <a16:creationId xmlns:a16="http://schemas.microsoft.com/office/drawing/2014/main" id="{00FDFB67-13C5-4000-B506-FAA2276E8EB8}"/>
              </a:ext>
            </a:extLst>
          </p:cNvPr>
          <p:cNvSpPr txBox="1"/>
          <p:nvPr/>
        </p:nvSpPr>
        <p:spPr>
          <a:xfrm>
            <a:off x="6455743" y="6102418"/>
            <a:ext cx="1173719"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Semibold"/>
                <a:ea typeface="+mn-ea"/>
                <a:cs typeface="Segoe UI" panose="020B0502040204020203" pitchFamily="34" charset="0"/>
              </a:rPr>
              <a:t>End-user reporting</a:t>
            </a:r>
          </a:p>
        </p:txBody>
      </p:sp>
    </p:spTree>
    <p:extLst>
      <p:ext uri="{BB962C8B-B14F-4D97-AF65-F5344CB8AC3E}">
        <p14:creationId xmlns:p14="http://schemas.microsoft.com/office/powerpoint/2010/main" val="637929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Oval 106">
            <a:extLst>
              <a:ext uri="{FF2B5EF4-FFF2-40B4-BE49-F238E27FC236}">
                <a16:creationId xmlns:a16="http://schemas.microsoft.com/office/drawing/2014/main" id="{868C9B17-9470-44F3-A73A-8F584B184CD3}"/>
              </a:ext>
            </a:extLst>
          </p:cNvPr>
          <p:cNvSpPr/>
          <p:nvPr/>
        </p:nvSpPr>
        <p:spPr bwMode="auto">
          <a:xfrm>
            <a:off x="7729996" y="5580157"/>
            <a:ext cx="451309" cy="451927"/>
          </a:xfrm>
          <a:prstGeom prst="ellipse">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3" name="Group 2">
            <a:extLst>
              <a:ext uri="{FF2B5EF4-FFF2-40B4-BE49-F238E27FC236}">
                <a16:creationId xmlns:a16="http://schemas.microsoft.com/office/drawing/2014/main" id="{4E56F714-EF8B-4372-B7B3-EE38D344C553}"/>
              </a:ext>
            </a:extLst>
          </p:cNvPr>
          <p:cNvGrpSpPr/>
          <p:nvPr/>
        </p:nvGrpSpPr>
        <p:grpSpPr>
          <a:xfrm>
            <a:off x="1315736" y="4559893"/>
            <a:ext cx="1163694" cy="579205"/>
            <a:chOff x="1584893" y="3067031"/>
            <a:chExt cx="1163694" cy="579205"/>
          </a:xfrm>
        </p:grpSpPr>
        <p:pic>
          <p:nvPicPr>
            <p:cNvPr id="4" name="Picture 2" descr="C:\Users\t-dantay\Documents\Placeholders\setting.png">
              <a:extLst>
                <a:ext uri="{FF2B5EF4-FFF2-40B4-BE49-F238E27FC236}">
                  <a16:creationId xmlns:a16="http://schemas.microsoft.com/office/drawing/2014/main" id="{5DCA5D5F-EB07-4B3C-8920-3956C7142BE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480" r="35484"/>
            <a:stretch/>
          </p:blipFill>
          <p:spPr bwMode="auto">
            <a:xfrm>
              <a:off x="200631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t-dantay\Documents\Placeholders\setting.png">
              <a:extLst>
                <a:ext uri="{FF2B5EF4-FFF2-40B4-BE49-F238E27FC236}">
                  <a16:creationId xmlns:a16="http://schemas.microsoft.com/office/drawing/2014/main" id="{20117840-8950-4153-9E6E-268240466C0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480" r="35484"/>
            <a:stretch/>
          </p:blipFill>
          <p:spPr bwMode="auto">
            <a:xfrm>
              <a:off x="239414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EA7735A6-EC75-47BB-B264-9650CC850C80}"/>
                </a:ext>
              </a:extLst>
            </p:cNvPr>
            <p:cNvSpPr txBox="1"/>
            <p:nvPr/>
          </p:nvSpPr>
          <p:spPr>
            <a:xfrm>
              <a:off x="1798041" y="3415404"/>
              <a:ext cx="756938"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AV Engines</a:t>
              </a:r>
            </a:p>
          </p:txBody>
        </p:sp>
        <p:pic>
          <p:nvPicPr>
            <p:cNvPr id="8" name="Picture 7">
              <a:extLst>
                <a:ext uri="{FF2B5EF4-FFF2-40B4-BE49-F238E27FC236}">
                  <a16:creationId xmlns:a16="http://schemas.microsoft.com/office/drawing/2014/main" id="{9C4EEFC7-A3A5-4E39-BCF7-4BD6B1D4B0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4893" y="3067031"/>
              <a:ext cx="386354" cy="380318"/>
            </a:xfrm>
            <a:prstGeom prst="rect">
              <a:avLst/>
            </a:prstGeom>
          </p:spPr>
        </p:pic>
      </p:grpSp>
      <p:grpSp>
        <p:nvGrpSpPr>
          <p:cNvPr id="14" name="Group 13">
            <a:extLst>
              <a:ext uri="{FF2B5EF4-FFF2-40B4-BE49-F238E27FC236}">
                <a16:creationId xmlns:a16="http://schemas.microsoft.com/office/drawing/2014/main" id="{DD4401BC-9331-42E7-85B2-50243CC7A7D8}"/>
              </a:ext>
            </a:extLst>
          </p:cNvPr>
          <p:cNvGrpSpPr/>
          <p:nvPr/>
        </p:nvGrpSpPr>
        <p:grpSpPr>
          <a:xfrm>
            <a:off x="2678827" y="4514467"/>
            <a:ext cx="924885" cy="624142"/>
            <a:chOff x="5633973" y="3195605"/>
            <a:chExt cx="924885" cy="624142"/>
          </a:xfrm>
        </p:grpSpPr>
        <p:pic>
          <p:nvPicPr>
            <p:cNvPr id="12" name="Picture 11">
              <a:extLst>
                <a:ext uri="{FF2B5EF4-FFF2-40B4-BE49-F238E27FC236}">
                  <a16:creationId xmlns:a16="http://schemas.microsoft.com/office/drawing/2014/main" id="{C586B262-7ACC-4D38-8E8C-BBD9CF5A3FC9}"/>
                </a:ext>
              </a:extLst>
            </p:cNvPr>
            <p:cNvPicPr>
              <a:picLocks noChangeAspect="1"/>
            </p:cNvPicPr>
            <p:nvPr/>
          </p:nvPicPr>
          <p:blipFill>
            <a:blip r:embed="rId5"/>
            <a:stretch>
              <a:fillRect/>
            </a:stretch>
          </p:blipFill>
          <p:spPr>
            <a:xfrm>
              <a:off x="5633973" y="3195605"/>
              <a:ext cx="924054" cy="466790"/>
            </a:xfrm>
            <a:prstGeom prst="rect">
              <a:avLst/>
            </a:prstGeom>
          </p:spPr>
        </p:pic>
        <p:sp>
          <p:nvSpPr>
            <p:cNvPr id="13" name="TextBox 12">
              <a:extLst>
                <a:ext uri="{FF2B5EF4-FFF2-40B4-BE49-F238E27FC236}">
                  <a16:creationId xmlns:a16="http://schemas.microsoft.com/office/drawing/2014/main" id="{B7D5077F-3252-412C-893A-4AB759DD9700}"/>
                </a:ext>
              </a:extLst>
            </p:cNvPr>
            <p:cNvSpPr txBox="1"/>
            <p:nvPr/>
          </p:nvSpPr>
          <p:spPr>
            <a:xfrm>
              <a:off x="5665665" y="3588915"/>
              <a:ext cx="893193"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Type Blocking</a:t>
              </a:r>
            </a:p>
          </p:txBody>
        </p:sp>
      </p:grpSp>
      <p:grpSp>
        <p:nvGrpSpPr>
          <p:cNvPr id="19" name="Group 18">
            <a:extLst>
              <a:ext uri="{FF2B5EF4-FFF2-40B4-BE49-F238E27FC236}">
                <a16:creationId xmlns:a16="http://schemas.microsoft.com/office/drawing/2014/main" id="{3D39C46A-DAF3-4249-BB5A-1FF0A6E67A50}"/>
              </a:ext>
            </a:extLst>
          </p:cNvPr>
          <p:cNvGrpSpPr/>
          <p:nvPr/>
        </p:nvGrpSpPr>
        <p:grpSpPr>
          <a:xfrm>
            <a:off x="6134402" y="4586215"/>
            <a:ext cx="1070663" cy="709020"/>
            <a:chOff x="8418910" y="836101"/>
            <a:chExt cx="1070663" cy="709020"/>
          </a:xfrm>
        </p:grpSpPr>
        <p:sp>
          <p:nvSpPr>
            <p:cNvPr id="15" name="TextBox 14">
              <a:extLst>
                <a:ext uri="{FF2B5EF4-FFF2-40B4-BE49-F238E27FC236}">
                  <a16:creationId xmlns:a16="http://schemas.microsoft.com/office/drawing/2014/main" id="{B284A387-9011-4861-A997-FCE7B20DE211}"/>
                </a:ext>
              </a:extLst>
            </p:cNvPr>
            <p:cNvSpPr txBox="1"/>
            <p:nvPr/>
          </p:nvSpPr>
          <p:spPr>
            <a:xfrm>
              <a:off x="8676045" y="1175789"/>
              <a:ext cx="56137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ML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Models</a:t>
              </a:r>
            </a:p>
          </p:txBody>
        </p:sp>
        <p:sp>
          <p:nvSpPr>
            <p:cNvPr id="16" name="Brain_3" title="Icon of a brain">
              <a:extLst>
                <a:ext uri="{FF2B5EF4-FFF2-40B4-BE49-F238E27FC236}">
                  <a16:creationId xmlns:a16="http://schemas.microsoft.com/office/drawing/2014/main" id="{7A888165-2D87-4EBF-81EF-A043AADD35EC}"/>
                </a:ext>
              </a:extLst>
            </p:cNvPr>
            <p:cNvSpPr>
              <a:spLocks noChangeAspect="1" noEditPoints="1"/>
            </p:cNvSpPr>
            <p:nvPr/>
          </p:nvSpPr>
          <p:spPr bwMode="auto">
            <a:xfrm>
              <a:off x="8418910" y="836101"/>
              <a:ext cx="334969" cy="360181"/>
            </a:xfrm>
            <a:custGeom>
              <a:avLst/>
              <a:gdLst>
                <a:gd name="T0" fmla="*/ 68 w 315"/>
                <a:gd name="T1" fmla="*/ 292 h 338"/>
                <a:gd name="T2" fmla="*/ 24 w 315"/>
                <a:gd name="T3" fmla="*/ 231 h 338"/>
                <a:gd name="T4" fmla="*/ 28 w 315"/>
                <a:gd name="T5" fmla="*/ 126 h 338"/>
                <a:gd name="T6" fmla="*/ 68 w 315"/>
                <a:gd name="T7" fmla="*/ 46 h 338"/>
                <a:gd name="T8" fmla="*/ 113 w 315"/>
                <a:gd name="T9" fmla="*/ 0 h 338"/>
                <a:gd name="T10" fmla="*/ 158 w 315"/>
                <a:gd name="T11" fmla="*/ 293 h 338"/>
                <a:gd name="T12" fmla="*/ 248 w 315"/>
                <a:gd name="T13" fmla="*/ 292 h 338"/>
                <a:gd name="T14" fmla="*/ 292 w 315"/>
                <a:gd name="T15" fmla="*/ 231 h 338"/>
                <a:gd name="T16" fmla="*/ 287 w 315"/>
                <a:gd name="T17" fmla="*/ 126 h 338"/>
                <a:gd name="T18" fmla="*/ 248 w 315"/>
                <a:gd name="T19" fmla="*/ 46 h 338"/>
                <a:gd name="T20" fmla="*/ 203 w 315"/>
                <a:gd name="T21" fmla="*/ 0 h 338"/>
                <a:gd name="T22" fmla="*/ 158 w 315"/>
                <a:gd name="T23" fmla="*/ 293 h 338"/>
                <a:gd name="T24" fmla="*/ 90 w 315"/>
                <a:gd name="T25" fmla="*/ 293 h 338"/>
                <a:gd name="T26" fmla="*/ 248 w 315"/>
                <a:gd name="T27" fmla="*/ 293 h 338"/>
                <a:gd name="T28" fmla="*/ 68 w 315"/>
                <a:gd name="T29" fmla="*/ 180 h 338"/>
                <a:gd name="T30" fmla="*/ 90 w 315"/>
                <a:gd name="T31" fmla="*/ 203 h 338"/>
                <a:gd name="T32" fmla="*/ 158 w 315"/>
                <a:gd name="T33" fmla="*/ 225 h 338"/>
                <a:gd name="T34" fmla="*/ 225 w 315"/>
                <a:gd name="T35" fmla="*/ 203 h 338"/>
                <a:gd name="T36" fmla="*/ 248 w 315"/>
                <a:gd name="T37" fmla="*/ 180 h 338"/>
                <a:gd name="T38" fmla="*/ 79 w 315"/>
                <a:gd name="T39" fmla="*/ 90 h 338"/>
                <a:gd name="T40" fmla="*/ 113 w 315"/>
                <a:gd name="T41" fmla="*/ 113 h 338"/>
                <a:gd name="T42" fmla="*/ 135 w 315"/>
                <a:gd name="T43" fmla="*/ 135 h 338"/>
                <a:gd name="T44" fmla="*/ 203 w 315"/>
                <a:gd name="T45" fmla="*/ 113 h 338"/>
                <a:gd name="T46" fmla="*/ 225 w 315"/>
                <a:gd name="T47" fmla="*/ 90 h 338"/>
                <a:gd name="T48" fmla="*/ 24 w 315"/>
                <a:gd name="T49" fmla="*/ 231 h 338"/>
                <a:gd name="T50" fmla="*/ 248 w 315"/>
                <a:gd name="T51" fmla="*/ 248 h 338"/>
                <a:gd name="T52" fmla="*/ 28 w 315"/>
                <a:gd name="T53" fmla="*/ 126 h 338"/>
                <a:gd name="T54" fmla="*/ 243 w 315"/>
                <a:gd name="T55" fmla="*/ 126 h 338"/>
                <a:gd name="T56" fmla="*/ 68 w 315"/>
                <a:gd name="T57" fmla="*/ 45 h 338"/>
                <a:gd name="T58" fmla="*/ 248 w 315"/>
                <a:gd name="T59" fmla="*/ 45 h 338"/>
                <a:gd name="T60" fmla="*/ 135 w 315"/>
                <a:gd name="T61" fmla="*/ 293 h 338"/>
                <a:gd name="T62" fmla="*/ 68 w 315"/>
                <a:gd name="T63" fmla="*/ 293 h 338"/>
                <a:gd name="T64" fmla="*/ 101 w 315"/>
                <a:gd name="T65" fmla="*/ 338 h 338"/>
                <a:gd name="T66" fmla="*/ 158 w 315"/>
                <a:gd name="T67" fmla="*/ 315 h 338"/>
                <a:gd name="T68" fmla="*/ 158 w 315"/>
                <a:gd name="T69" fmla="*/ 293 h 338"/>
                <a:gd name="T70" fmla="*/ 180 w 315"/>
                <a:gd name="T71" fmla="*/ 338 h 338"/>
                <a:gd name="T72" fmla="*/ 248 w 315"/>
                <a:gd name="T73" fmla="*/ 30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338">
                  <a:moveTo>
                    <a:pt x="68" y="293"/>
                  </a:moveTo>
                  <a:cubicBezTo>
                    <a:pt x="68" y="293"/>
                    <a:pt x="68" y="292"/>
                    <a:pt x="68" y="292"/>
                  </a:cubicBezTo>
                  <a:cubicBezTo>
                    <a:pt x="42" y="289"/>
                    <a:pt x="23" y="268"/>
                    <a:pt x="23" y="242"/>
                  </a:cubicBezTo>
                  <a:cubicBezTo>
                    <a:pt x="23" y="238"/>
                    <a:pt x="23" y="235"/>
                    <a:pt x="24" y="231"/>
                  </a:cubicBezTo>
                  <a:cubicBezTo>
                    <a:pt x="10" y="219"/>
                    <a:pt x="0" y="201"/>
                    <a:pt x="0" y="180"/>
                  </a:cubicBezTo>
                  <a:cubicBezTo>
                    <a:pt x="0" y="158"/>
                    <a:pt x="11" y="138"/>
                    <a:pt x="28" y="126"/>
                  </a:cubicBezTo>
                  <a:cubicBezTo>
                    <a:pt x="25" y="118"/>
                    <a:pt x="23" y="110"/>
                    <a:pt x="23" y="102"/>
                  </a:cubicBezTo>
                  <a:cubicBezTo>
                    <a:pt x="23" y="74"/>
                    <a:pt x="42" y="52"/>
                    <a:pt x="68" y="46"/>
                  </a:cubicBezTo>
                  <a:cubicBezTo>
                    <a:pt x="68" y="46"/>
                    <a:pt x="68" y="46"/>
                    <a:pt x="68" y="45"/>
                  </a:cubicBezTo>
                  <a:cubicBezTo>
                    <a:pt x="68" y="20"/>
                    <a:pt x="88" y="0"/>
                    <a:pt x="113" y="0"/>
                  </a:cubicBezTo>
                  <a:cubicBezTo>
                    <a:pt x="138" y="0"/>
                    <a:pt x="158" y="20"/>
                    <a:pt x="158" y="45"/>
                  </a:cubicBezTo>
                  <a:cubicBezTo>
                    <a:pt x="158" y="293"/>
                    <a:pt x="158" y="293"/>
                    <a:pt x="158" y="293"/>
                  </a:cubicBezTo>
                  <a:moveTo>
                    <a:pt x="248" y="293"/>
                  </a:moveTo>
                  <a:cubicBezTo>
                    <a:pt x="248" y="293"/>
                    <a:pt x="248" y="292"/>
                    <a:pt x="248" y="292"/>
                  </a:cubicBezTo>
                  <a:cubicBezTo>
                    <a:pt x="273" y="289"/>
                    <a:pt x="293" y="268"/>
                    <a:pt x="293" y="242"/>
                  </a:cubicBezTo>
                  <a:cubicBezTo>
                    <a:pt x="293" y="238"/>
                    <a:pt x="292" y="235"/>
                    <a:pt x="292" y="231"/>
                  </a:cubicBezTo>
                  <a:cubicBezTo>
                    <a:pt x="306" y="219"/>
                    <a:pt x="315" y="201"/>
                    <a:pt x="315" y="180"/>
                  </a:cubicBezTo>
                  <a:cubicBezTo>
                    <a:pt x="315" y="158"/>
                    <a:pt x="304" y="138"/>
                    <a:pt x="287" y="126"/>
                  </a:cubicBezTo>
                  <a:cubicBezTo>
                    <a:pt x="291" y="118"/>
                    <a:pt x="293" y="110"/>
                    <a:pt x="293" y="102"/>
                  </a:cubicBezTo>
                  <a:cubicBezTo>
                    <a:pt x="293" y="74"/>
                    <a:pt x="273" y="52"/>
                    <a:pt x="248" y="46"/>
                  </a:cubicBezTo>
                  <a:cubicBezTo>
                    <a:pt x="248" y="46"/>
                    <a:pt x="248" y="46"/>
                    <a:pt x="248" y="45"/>
                  </a:cubicBezTo>
                  <a:cubicBezTo>
                    <a:pt x="248" y="20"/>
                    <a:pt x="228" y="0"/>
                    <a:pt x="203" y="0"/>
                  </a:cubicBezTo>
                  <a:cubicBezTo>
                    <a:pt x="178" y="0"/>
                    <a:pt x="158" y="20"/>
                    <a:pt x="158" y="45"/>
                  </a:cubicBezTo>
                  <a:cubicBezTo>
                    <a:pt x="158" y="293"/>
                    <a:pt x="158" y="293"/>
                    <a:pt x="158" y="293"/>
                  </a:cubicBezTo>
                  <a:moveTo>
                    <a:pt x="68" y="293"/>
                  </a:moveTo>
                  <a:cubicBezTo>
                    <a:pt x="90" y="293"/>
                    <a:pt x="90" y="293"/>
                    <a:pt x="90" y="293"/>
                  </a:cubicBezTo>
                  <a:moveTo>
                    <a:pt x="225" y="293"/>
                  </a:moveTo>
                  <a:cubicBezTo>
                    <a:pt x="248" y="293"/>
                    <a:pt x="248" y="293"/>
                    <a:pt x="248" y="293"/>
                  </a:cubicBezTo>
                  <a:moveTo>
                    <a:pt x="56" y="180"/>
                  </a:moveTo>
                  <a:cubicBezTo>
                    <a:pt x="68" y="180"/>
                    <a:pt x="68" y="180"/>
                    <a:pt x="68" y="180"/>
                  </a:cubicBezTo>
                  <a:cubicBezTo>
                    <a:pt x="80" y="180"/>
                    <a:pt x="90" y="190"/>
                    <a:pt x="90" y="203"/>
                  </a:cubicBezTo>
                  <a:cubicBezTo>
                    <a:pt x="90" y="203"/>
                    <a:pt x="90" y="203"/>
                    <a:pt x="90" y="203"/>
                  </a:cubicBezTo>
                  <a:cubicBezTo>
                    <a:pt x="90" y="215"/>
                    <a:pt x="100" y="225"/>
                    <a:pt x="113" y="225"/>
                  </a:cubicBezTo>
                  <a:cubicBezTo>
                    <a:pt x="158" y="225"/>
                    <a:pt x="158" y="225"/>
                    <a:pt x="158" y="225"/>
                  </a:cubicBezTo>
                  <a:cubicBezTo>
                    <a:pt x="203" y="225"/>
                    <a:pt x="203" y="225"/>
                    <a:pt x="203" y="225"/>
                  </a:cubicBezTo>
                  <a:cubicBezTo>
                    <a:pt x="215" y="225"/>
                    <a:pt x="225" y="215"/>
                    <a:pt x="225" y="203"/>
                  </a:cubicBezTo>
                  <a:cubicBezTo>
                    <a:pt x="225" y="203"/>
                    <a:pt x="225" y="203"/>
                    <a:pt x="225" y="203"/>
                  </a:cubicBezTo>
                  <a:cubicBezTo>
                    <a:pt x="225" y="190"/>
                    <a:pt x="235" y="180"/>
                    <a:pt x="248" y="180"/>
                  </a:cubicBezTo>
                  <a:cubicBezTo>
                    <a:pt x="259" y="180"/>
                    <a:pt x="259" y="180"/>
                    <a:pt x="259" y="180"/>
                  </a:cubicBezTo>
                  <a:moveTo>
                    <a:pt x="79" y="90"/>
                  </a:moveTo>
                  <a:cubicBezTo>
                    <a:pt x="90" y="90"/>
                    <a:pt x="90" y="90"/>
                    <a:pt x="90" y="90"/>
                  </a:cubicBezTo>
                  <a:cubicBezTo>
                    <a:pt x="103" y="90"/>
                    <a:pt x="113" y="100"/>
                    <a:pt x="113" y="113"/>
                  </a:cubicBezTo>
                  <a:cubicBezTo>
                    <a:pt x="113" y="113"/>
                    <a:pt x="113" y="113"/>
                    <a:pt x="113" y="113"/>
                  </a:cubicBezTo>
                  <a:cubicBezTo>
                    <a:pt x="113" y="125"/>
                    <a:pt x="123" y="135"/>
                    <a:pt x="135" y="135"/>
                  </a:cubicBezTo>
                  <a:cubicBezTo>
                    <a:pt x="180" y="135"/>
                    <a:pt x="180" y="135"/>
                    <a:pt x="180" y="135"/>
                  </a:cubicBezTo>
                  <a:cubicBezTo>
                    <a:pt x="193" y="135"/>
                    <a:pt x="203" y="125"/>
                    <a:pt x="203" y="113"/>
                  </a:cubicBezTo>
                  <a:cubicBezTo>
                    <a:pt x="203" y="113"/>
                    <a:pt x="203" y="113"/>
                    <a:pt x="203" y="113"/>
                  </a:cubicBezTo>
                  <a:cubicBezTo>
                    <a:pt x="203" y="100"/>
                    <a:pt x="213" y="90"/>
                    <a:pt x="225" y="90"/>
                  </a:cubicBezTo>
                  <a:cubicBezTo>
                    <a:pt x="236" y="90"/>
                    <a:pt x="236" y="90"/>
                    <a:pt x="236" y="90"/>
                  </a:cubicBezTo>
                  <a:moveTo>
                    <a:pt x="24" y="231"/>
                  </a:moveTo>
                  <a:cubicBezTo>
                    <a:pt x="36" y="242"/>
                    <a:pt x="51" y="248"/>
                    <a:pt x="68" y="248"/>
                  </a:cubicBezTo>
                  <a:moveTo>
                    <a:pt x="248" y="248"/>
                  </a:moveTo>
                  <a:cubicBezTo>
                    <a:pt x="265" y="248"/>
                    <a:pt x="280" y="242"/>
                    <a:pt x="292" y="231"/>
                  </a:cubicBezTo>
                  <a:moveTo>
                    <a:pt x="28" y="126"/>
                  </a:moveTo>
                  <a:cubicBezTo>
                    <a:pt x="73" y="126"/>
                    <a:pt x="73" y="126"/>
                    <a:pt x="73" y="126"/>
                  </a:cubicBezTo>
                  <a:moveTo>
                    <a:pt x="243" y="126"/>
                  </a:moveTo>
                  <a:cubicBezTo>
                    <a:pt x="288" y="126"/>
                    <a:pt x="288" y="126"/>
                    <a:pt x="288" y="126"/>
                  </a:cubicBezTo>
                  <a:moveTo>
                    <a:pt x="68" y="45"/>
                  </a:moveTo>
                  <a:cubicBezTo>
                    <a:pt x="101" y="45"/>
                    <a:pt x="101" y="45"/>
                    <a:pt x="101" y="45"/>
                  </a:cubicBezTo>
                  <a:moveTo>
                    <a:pt x="248" y="45"/>
                  </a:moveTo>
                  <a:cubicBezTo>
                    <a:pt x="214" y="45"/>
                    <a:pt x="214" y="45"/>
                    <a:pt x="214" y="45"/>
                  </a:cubicBezTo>
                  <a:moveTo>
                    <a:pt x="135" y="293"/>
                  </a:moveTo>
                  <a:cubicBezTo>
                    <a:pt x="180" y="293"/>
                    <a:pt x="180" y="293"/>
                    <a:pt x="180" y="293"/>
                  </a:cubicBezTo>
                  <a:moveTo>
                    <a:pt x="68" y="293"/>
                  </a:moveTo>
                  <a:cubicBezTo>
                    <a:pt x="68" y="304"/>
                    <a:pt x="68" y="304"/>
                    <a:pt x="68" y="304"/>
                  </a:cubicBezTo>
                  <a:cubicBezTo>
                    <a:pt x="68" y="323"/>
                    <a:pt x="83" y="338"/>
                    <a:pt x="101" y="338"/>
                  </a:cubicBezTo>
                  <a:cubicBezTo>
                    <a:pt x="135" y="338"/>
                    <a:pt x="135" y="338"/>
                    <a:pt x="135" y="338"/>
                  </a:cubicBezTo>
                  <a:cubicBezTo>
                    <a:pt x="148" y="338"/>
                    <a:pt x="158" y="328"/>
                    <a:pt x="158" y="315"/>
                  </a:cubicBezTo>
                  <a:cubicBezTo>
                    <a:pt x="158" y="293"/>
                    <a:pt x="158" y="293"/>
                    <a:pt x="158" y="293"/>
                  </a:cubicBezTo>
                  <a:moveTo>
                    <a:pt x="158" y="293"/>
                  </a:moveTo>
                  <a:cubicBezTo>
                    <a:pt x="158" y="315"/>
                    <a:pt x="158" y="315"/>
                    <a:pt x="158" y="315"/>
                  </a:cubicBezTo>
                  <a:cubicBezTo>
                    <a:pt x="158" y="328"/>
                    <a:pt x="168" y="338"/>
                    <a:pt x="180" y="338"/>
                  </a:cubicBezTo>
                  <a:cubicBezTo>
                    <a:pt x="214" y="338"/>
                    <a:pt x="214" y="338"/>
                    <a:pt x="214" y="338"/>
                  </a:cubicBezTo>
                  <a:cubicBezTo>
                    <a:pt x="233" y="338"/>
                    <a:pt x="248" y="323"/>
                    <a:pt x="248" y="304"/>
                  </a:cubicBezTo>
                  <a:cubicBezTo>
                    <a:pt x="248" y="293"/>
                    <a:pt x="248" y="293"/>
                    <a:pt x="248" y="293"/>
                  </a:cubicBezTo>
                </a:path>
              </a:pathLst>
            </a:custGeom>
            <a:noFill/>
            <a:ln w="15875" cap="flat">
              <a:solidFill>
                <a:srgbClr val="ED7D3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7" name="Brain_3" title="Icon of a brain">
              <a:extLst>
                <a:ext uri="{FF2B5EF4-FFF2-40B4-BE49-F238E27FC236}">
                  <a16:creationId xmlns:a16="http://schemas.microsoft.com/office/drawing/2014/main" id="{06460B0D-2319-4E6C-BC73-AE53B9197968}"/>
                </a:ext>
              </a:extLst>
            </p:cNvPr>
            <p:cNvSpPr>
              <a:spLocks noChangeAspect="1" noEditPoints="1"/>
            </p:cNvSpPr>
            <p:nvPr/>
          </p:nvSpPr>
          <p:spPr bwMode="auto">
            <a:xfrm>
              <a:off x="8786757" y="836101"/>
              <a:ext cx="334969" cy="360181"/>
            </a:xfrm>
            <a:custGeom>
              <a:avLst/>
              <a:gdLst>
                <a:gd name="T0" fmla="*/ 68 w 315"/>
                <a:gd name="T1" fmla="*/ 292 h 338"/>
                <a:gd name="T2" fmla="*/ 24 w 315"/>
                <a:gd name="T3" fmla="*/ 231 h 338"/>
                <a:gd name="T4" fmla="*/ 28 w 315"/>
                <a:gd name="T5" fmla="*/ 126 h 338"/>
                <a:gd name="T6" fmla="*/ 68 w 315"/>
                <a:gd name="T7" fmla="*/ 46 h 338"/>
                <a:gd name="T8" fmla="*/ 113 w 315"/>
                <a:gd name="T9" fmla="*/ 0 h 338"/>
                <a:gd name="T10" fmla="*/ 158 w 315"/>
                <a:gd name="T11" fmla="*/ 293 h 338"/>
                <a:gd name="T12" fmla="*/ 248 w 315"/>
                <a:gd name="T13" fmla="*/ 292 h 338"/>
                <a:gd name="T14" fmla="*/ 292 w 315"/>
                <a:gd name="T15" fmla="*/ 231 h 338"/>
                <a:gd name="T16" fmla="*/ 287 w 315"/>
                <a:gd name="T17" fmla="*/ 126 h 338"/>
                <a:gd name="T18" fmla="*/ 248 w 315"/>
                <a:gd name="T19" fmla="*/ 46 h 338"/>
                <a:gd name="T20" fmla="*/ 203 w 315"/>
                <a:gd name="T21" fmla="*/ 0 h 338"/>
                <a:gd name="T22" fmla="*/ 158 w 315"/>
                <a:gd name="T23" fmla="*/ 293 h 338"/>
                <a:gd name="T24" fmla="*/ 90 w 315"/>
                <a:gd name="T25" fmla="*/ 293 h 338"/>
                <a:gd name="T26" fmla="*/ 248 w 315"/>
                <a:gd name="T27" fmla="*/ 293 h 338"/>
                <a:gd name="T28" fmla="*/ 68 w 315"/>
                <a:gd name="T29" fmla="*/ 180 h 338"/>
                <a:gd name="T30" fmla="*/ 90 w 315"/>
                <a:gd name="T31" fmla="*/ 203 h 338"/>
                <a:gd name="T32" fmla="*/ 158 w 315"/>
                <a:gd name="T33" fmla="*/ 225 h 338"/>
                <a:gd name="T34" fmla="*/ 225 w 315"/>
                <a:gd name="T35" fmla="*/ 203 h 338"/>
                <a:gd name="T36" fmla="*/ 248 w 315"/>
                <a:gd name="T37" fmla="*/ 180 h 338"/>
                <a:gd name="T38" fmla="*/ 79 w 315"/>
                <a:gd name="T39" fmla="*/ 90 h 338"/>
                <a:gd name="T40" fmla="*/ 113 w 315"/>
                <a:gd name="T41" fmla="*/ 113 h 338"/>
                <a:gd name="T42" fmla="*/ 135 w 315"/>
                <a:gd name="T43" fmla="*/ 135 h 338"/>
                <a:gd name="T44" fmla="*/ 203 w 315"/>
                <a:gd name="T45" fmla="*/ 113 h 338"/>
                <a:gd name="T46" fmla="*/ 225 w 315"/>
                <a:gd name="T47" fmla="*/ 90 h 338"/>
                <a:gd name="T48" fmla="*/ 24 w 315"/>
                <a:gd name="T49" fmla="*/ 231 h 338"/>
                <a:gd name="T50" fmla="*/ 248 w 315"/>
                <a:gd name="T51" fmla="*/ 248 h 338"/>
                <a:gd name="T52" fmla="*/ 28 w 315"/>
                <a:gd name="T53" fmla="*/ 126 h 338"/>
                <a:gd name="T54" fmla="*/ 243 w 315"/>
                <a:gd name="T55" fmla="*/ 126 h 338"/>
                <a:gd name="T56" fmla="*/ 68 w 315"/>
                <a:gd name="T57" fmla="*/ 45 h 338"/>
                <a:gd name="T58" fmla="*/ 248 w 315"/>
                <a:gd name="T59" fmla="*/ 45 h 338"/>
                <a:gd name="T60" fmla="*/ 135 w 315"/>
                <a:gd name="T61" fmla="*/ 293 h 338"/>
                <a:gd name="T62" fmla="*/ 68 w 315"/>
                <a:gd name="T63" fmla="*/ 293 h 338"/>
                <a:gd name="T64" fmla="*/ 101 w 315"/>
                <a:gd name="T65" fmla="*/ 338 h 338"/>
                <a:gd name="T66" fmla="*/ 158 w 315"/>
                <a:gd name="T67" fmla="*/ 315 h 338"/>
                <a:gd name="T68" fmla="*/ 158 w 315"/>
                <a:gd name="T69" fmla="*/ 293 h 338"/>
                <a:gd name="T70" fmla="*/ 180 w 315"/>
                <a:gd name="T71" fmla="*/ 338 h 338"/>
                <a:gd name="T72" fmla="*/ 248 w 315"/>
                <a:gd name="T73" fmla="*/ 30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338">
                  <a:moveTo>
                    <a:pt x="68" y="293"/>
                  </a:moveTo>
                  <a:cubicBezTo>
                    <a:pt x="68" y="293"/>
                    <a:pt x="68" y="292"/>
                    <a:pt x="68" y="292"/>
                  </a:cubicBezTo>
                  <a:cubicBezTo>
                    <a:pt x="42" y="289"/>
                    <a:pt x="23" y="268"/>
                    <a:pt x="23" y="242"/>
                  </a:cubicBezTo>
                  <a:cubicBezTo>
                    <a:pt x="23" y="238"/>
                    <a:pt x="23" y="235"/>
                    <a:pt x="24" y="231"/>
                  </a:cubicBezTo>
                  <a:cubicBezTo>
                    <a:pt x="10" y="219"/>
                    <a:pt x="0" y="201"/>
                    <a:pt x="0" y="180"/>
                  </a:cubicBezTo>
                  <a:cubicBezTo>
                    <a:pt x="0" y="158"/>
                    <a:pt x="11" y="138"/>
                    <a:pt x="28" y="126"/>
                  </a:cubicBezTo>
                  <a:cubicBezTo>
                    <a:pt x="25" y="118"/>
                    <a:pt x="23" y="110"/>
                    <a:pt x="23" y="102"/>
                  </a:cubicBezTo>
                  <a:cubicBezTo>
                    <a:pt x="23" y="74"/>
                    <a:pt x="42" y="52"/>
                    <a:pt x="68" y="46"/>
                  </a:cubicBezTo>
                  <a:cubicBezTo>
                    <a:pt x="68" y="46"/>
                    <a:pt x="68" y="46"/>
                    <a:pt x="68" y="45"/>
                  </a:cubicBezTo>
                  <a:cubicBezTo>
                    <a:pt x="68" y="20"/>
                    <a:pt x="88" y="0"/>
                    <a:pt x="113" y="0"/>
                  </a:cubicBezTo>
                  <a:cubicBezTo>
                    <a:pt x="138" y="0"/>
                    <a:pt x="158" y="20"/>
                    <a:pt x="158" y="45"/>
                  </a:cubicBezTo>
                  <a:cubicBezTo>
                    <a:pt x="158" y="293"/>
                    <a:pt x="158" y="293"/>
                    <a:pt x="158" y="293"/>
                  </a:cubicBezTo>
                  <a:moveTo>
                    <a:pt x="248" y="293"/>
                  </a:moveTo>
                  <a:cubicBezTo>
                    <a:pt x="248" y="293"/>
                    <a:pt x="248" y="292"/>
                    <a:pt x="248" y="292"/>
                  </a:cubicBezTo>
                  <a:cubicBezTo>
                    <a:pt x="273" y="289"/>
                    <a:pt x="293" y="268"/>
                    <a:pt x="293" y="242"/>
                  </a:cubicBezTo>
                  <a:cubicBezTo>
                    <a:pt x="293" y="238"/>
                    <a:pt x="292" y="235"/>
                    <a:pt x="292" y="231"/>
                  </a:cubicBezTo>
                  <a:cubicBezTo>
                    <a:pt x="306" y="219"/>
                    <a:pt x="315" y="201"/>
                    <a:pt x="315" y="180"/>
                  </a:cubicBezTo>
                  <a:cubicBezTo>
                    <a:pt x="315" y="158"/>
                    <a:pt x="304" y="138"/>
                    <a:pt x="287" y="126"/>
                  </a:cubicBezTo>
                  <a:cubicBezTo>
                    <a:pt x="291" y="118"/>
                    <a:pt x="293" y="110"/>
                    <a:pt x="293" y="102"/>
                  </a:cubicBezTo>
                  <a:cubicBezTo>
                    <a:pt x="293" y="74"/>
                    <a:pt x="273" y="52"/>
                    <a:pt x="248" y="46"/>
                  </a:cubicBezTo>
                  <a:cubicBezTo>
                    <a:pt x="248" y="46"/>
                    <a:pt x="248" y="46"/>
                    <a:pt x="248" y="45"/>
                  </a:cubicBezTo>
                  <a:cubicBezTo>
                    <a:pt x="248" y="20"/>
                    <a:pt x="228" y="0"/>
                    <a:pt x="203" y="0"/>
                  </a:cubicBezTo>
                  <a:cubicBezTo>
                    <a:pt x="178" y="0"/>
                    <a:pt x="158" y="20"/>
                    <a:pt x="158" y="45"/>
                  </a:cubicBezTo>
                  <a:cubicBezTo>
                    <a:pt x="158" y="293"/>
                    <a:pt x="158" y="293"/>
                    <a:pt x="158" y="293"/>
                  </a:cubicBezTo>
                  <a:moveTo>
                    <a:pt x="68" y="293"/>
                  </a:moveTo>
                  <a:cubicBezTo>
                    <a:pt x="90" y="293"/>
                    <a:pt x="90" y="293"/>
                    <a:pt x="90" y="293"/>
                  </a:cubicBezTo>
                  <a:moveTo>
                    <a:pt x="225" y="293"/>
                  </a:moveTo>
                  <a:cubicBezTo>
                    <a:pt x="248" y="293"/>
                    <a:pt x="248" y="293"/>
                    <a:pt x="248" y="293"/>
                  </a:cubicBezTo>
                  <a:moveTo>
                    <a:pt x="56" y="180"/>
                  </a:moveTo>
                  <a:cubicBezTo>
                    <a:pt x="68" y="180"/>
                    <a:pt x="68" y="180"/>
                    <a:pt x="68" y="180"/>
                  </a:cubicBezTo>
                  <a:cubicBezTo>
                    <a:pt x="80" y="180"/>
                    <a:pt x="90" y="190"/>
                    <a:pt x="90" y="203"/>
                  </a:cubicBezTo>
                  <a:cubicBezTo>
                    <a:pt x="90" y="203"/>
                    <a:pt x="90" y="203"/>
                    <a:pt x="90" y="203"/>
                  </a:cubicBezTo>
                  <a:cubicBezTo>
                    <a:pt x="90" y="215"/>
                    <a:pt x="100" y="225"/>
                    <a:pt x="113" y="225"/>
                  </a:cubicBezTo>
                  <a:cubicBezTo>
                    <a:pt x="158" y="225"/>
                    <a:pt x="158" y="225"/>
                    <a:pt x="158" y="225"/>
                  </a:cubicBezTo>
                  <a:cubicBezTo>
                    <a:pt x="203" y="225"/>
                    <a:pt x="203" y="225"/>
                    <a:pt x="203" y="225"/>
                  </a:cubicBezTo>
                  <a:cubicBezTo>
                    <a:pt x="215" y="225"/>
                    <a:pt x="225" y="215"/>
                    <a:pt x="225" y="203"/>
                  </a:cubicBezTo>
                  <a:cubicBezTo>
                    <a:pt x="225" y="203"/>
                    <a:pt x="225" y="203"/>
                    <a:pt x="225" y="203"/>
                  </a:cubicBezTo>
                  <a:cubicBezTo>
                    <a:pt x="225" y="190"/>
                    <a:pt x="235" y="180"/>
                    <a:pt x="248" y="180"/>
                  </a:cubicBezTo>
                  <a:cubicBezTo>
                    <a:pt x="259" y="180"/>
                    <a:pt x="259" y="180"/>
                    <a:pt x="259" y="180"/>
                  </a:cubicBezTo>
                  <a:moveTo>
                    <a:pt x="79" y="90"/>
                  </a:moveTo>
                  <a:cubicBezTo>
                    <a:pt x="90" y="90"/>
                    <a:pt x="90" y="90"/>
                    <a:pt x="90" y="90"/>
                  </a:cubicBezTo>
                  <a:cubicBezTo>
                    <a:pt x="103" y="90"/>
                    <a:pt x="113" y="100"/>
                    <a:pt x="113" y="113"/>
                  </a:cubicBezTo>
                  <a:cubicBezTo>
                    <a:pt x="113" y="113"/>
                    <a:pt x="113" y="113"/>
                    <a:pt x="113" y="113"/>
                  </a:cubicBezTo>
                  <a:cubicBezTo>
                    <a:pt x="113" y="125"/>
                    <a:pt x="123" y="135"/>
                    <a:pt x="135" y="135"/>
                  </a:cubicBezTo>
                  <a:cubicBezTo>
                    <a:pt x="180" y="135"/>
                    <a:pt x="180" y="135"/>
                    <a:pt x="180" y="135"/>
                  </a:cubicBezTo>
                  <a:cubicBezTo>
                    <a:pt x="193" y="135"/>
                    <a:pt x="203" y="125"/>
                    <a:pt x="203" y="113"/>
                  </a:cubicBezTo>
                  <a:cubicBezTo>
                    <a:pt x="203" y="113"/>
                    <a:pt x="203" y="113"/>
                    <a:pt x="203" y="113"/>
                  </a:cubicBezTo>
                  <a:cubicBezTo>
                    <a:pt x="203" y="100"/>
                    <a:pt x="213" y="90"/>
                    <a:pt x="225" y="90"/>
                  </a:cubicBezTo>
                  <a:cubicBezTo>
                    <a:pt x="236" y="90"/>
                    <a:pt x="236" y="90"/>
                    <a:pt x="236" y="90"/>
                  </a:cubicBezTo>
                  <a:moveTo>
                    <a:pt x="24" y="231"/>
                  </a:moveTo>
                  <a:cubicBezTo>
                    <a:pt x="36" y="242"/>
                    <a:pt x="51" y="248"/>
                    <a:pt x="68" y="248"/>
                  </a:cubicBezTo>
                  <a:moveTo>
                    <a:pt x="248" y="248"/>
                  </a:moveTo>
                  <a:cubicBezTo>
                    <a:pt x="265" y="248"/>
                    <a:pt x="280" y="242"/>
                    <a:pt x="292" y="231"/>
                  </a:cubicBezTo>
                  <a:moveTo>
                    <a:pt x="28" y="126"/>
                  </a:moveTo>
                  <a:cubicBezTo>
                    <a:pt x="73" y="126"/>
                    <a:pt x="73" y="126"/>
                    <a:pt x="73" y="126"/>
                  </a:cubicBezTo>
                  <a:moveTo>
                    <a:pt x="243" y="126"/>
                  </a:moveTo>
                  <a:cubicBezTo>
                    <a:pt x="288" y="126"/>
                    <a:pt x="288" y="126"/>
                    <a:pt x="288" y="126"/>
                  </a:cubicBezTo>
                  <a:moveTo>
                    <a:pt x="68" y="45"/>
                  </a:moveTo>
                  <a:cubicBezTo>
                    <a:pt x="101" y="45"/>
                    <a:pt x="101" y="45"/>
                    <a:pt x="101" y="45"/>
                  </a:cubicBezTo>
                  <a:moveTo>
                    <a:pt x="248" y="45"/>
                  </a:moveTo>
                  <a:cubicBezTo>
                    <a:pt x="214" y="45"/>
                    <a:pt x="214" y="45"/>
                    <a:pt x="214" y="45"/>
                  </a:cubicBezTo>
                  <a:moveTo>
                    <a:pt x="135" y="293"/>
                  </a:moveTo>
                  <a:cubicBezTo>
                    <a:pt x="180" y="293"/>
                    <a:pt x="180" y="293"/>
                    <a:pt x="180" y="293"/>
                  </a:cubicBezTo>
                  <a:moveTo>
                    <a:pt x="68" y="293"/>
                  </a:moveTo>
                  <a:cubicBezTo>
                    <a:pt x="68" y="304"/>
                    <a:pt x="68" y="304"/>
                    <a:pt x="68" y="304"/>
                  </a:cubicBezTo>
                  <a:cubicBezTo>
                    <a:pt x="68" y="323"/>
                    <a:pt x="83" y="338"/>
                    <a:pt x="101" y="338"/>
                  </a:cubicBezTo>
                  <a:cubicBezTo>
                    <a:pt x="135" y="338"/>
                    <a:pt x="135" y="338"/>
                    <a:pt x="135" y="338"/>
                  </a:cubicBezTo>
                  <a:cubicBezTo>
                    <a:pt x="148" y="338"/>
                    <a:pt x="158" y="328"/>
                    <a:pt x="158" y="315"/>
                  </a:cubicBezTo>
                  <a:cubicBezTo>
                    <a:pt x="158" y="293"/>
                    <a:pt x="158" y="293"/>
                    <a:pt x="158" y="293"/>
                  </a:cubicBezTo>
                  <a:moveTo>
                    <a:pt x="158" y="293"/>
                  </a:moveTo>
                  <a:cubicBezTo>
                    <a:pt x="158" y="315"/>
                    <a:pt x="158" y="315"/>
                    <a:pt x="158" y="315"/>
                  </a:cubicBezTo>
                  <a:cubicBezTo>
                    <a:pt x="158" y="328"/>
                    <a:pt x="168" y="338"/>
                    <a:pt x="180" y="338"/>
                  </a:cubicBezTo>
                  <a:cubicBezTo>
                    <a:pt x="214" y="338"/>
                    <a:pt x="214" y="338"/>
                    <a:pt x="214" y="338"/>
                  </a:cubicBezTo>
                  <a:cubicBezTo>
                    <a:pt x="233" y="338"/>
                    <a:pt x="248" y="323"/>
                    <a:pt x="248" y="304"/>
                  </a:cubicBezTo>
                  <a:cubicBezTo>
                    <a:pt x="248" y="293"/>
                    <a:pt x="248" y="293"/>
                    <a:pt x="248" y="293"/>
                  </a:cubicBezTo>
                </a:path>
              </a:pathLst>
            </a:custGeom>
            <a:noFill/>
            <a:ln w="15875" cap="flat">
              <a:solidFill>
                <a:srgbClr val="00B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Brain_3" title="Icon of a brain">
              <a:extLst>
                <a:ext uri="{FF2B5EF4-FFF2-40B4-BE49-F238E27FC236}">
                  <a16:creationId xmlns:a16="http://schemas.microsoft.com/office/drawing/2014/main" id="{4E40F60E-0DB6-4141-8377-745E6B488F60}"/>
                </a:ext>
              </a:extLst>
            </p:cNvPr>
            <p:cNvSpPr>
              <a:spLocks noChangeAspect="1" noEditPoints="1"/>
            </p:cNvSpPr>
            <p:nvPr/>
          </p:nvSpPr>
          <p:spPr bwMode="auto">
            <a:xfrm>
              <a:off x="9154604" y="836101"/>
              <a:ext cx="334969" cy="360181"/>
            </a:xfrm>
            <a:custGeom>
              <a:avLst/>
              <a:gdLst>
                <a:gd name="T0" fmla="*/ 68 w 315"/>
                <a:gd name="T1" fmla="*/ 292 h 338"/>
                <a:gd name="T2" fmla="*/ 24 w 315"/>
                <a:gd name="T3" fmla="*/ 231 h 338"/>
                <a:gd name="T4" fmla="*/ 28 w 315"/>
                <a:gd name="T5" fmla="*/ 126 h 338"/>
                <a:gd name="T6" fmla="*/ 68 w 315"/>
                <a:gd name="T7" fmla="*/ 46 h 338"/>
                <a:gd name="T8" fmla="*/ 113 w 315"/>
                <a:gd name="T9" fmla="*/ 0 h 338"/>
                <a:gd name="T10" fmla="*/ 158 w 315"/>
                <a:gd name="T11" fmla="*/ 293 h 338"/>
                <a:gd name="T12" fmla="*/ 248 w 315"/>
                <a:gd name="T13" fmla="*/ 292 h 338"/>
                <a:gd name="T14" fmla="*/ 292 w 315"/>
                <a:gd name="T15" fmla="*/ 231 h 338"/>
                <a:gd name="T16" fmla="*/ 287 w 315"/>
                <a:gd name="T17" fmla="*/ 126 h 338"/>
                <a:gd name="T18" fmla="*/ 248 w 315"/>
                <a:gd name="T19" fmla="*/ 46 h 338"/>
                <a:gd name="T20" fmla="*/ 203 w 315"/>
                <a:gd name="T21" fmla="*/ 0 h 338"/>
                <a:gd name="T22" fmla="*/ 158 w 315"/>
                <a:gd name="T23" fmla="*/ 293 h 338"/>
                <a:gd name="T24" fmla="*/ 90 w 315"/>
                <a:gd name="T25" fmla="*/ 293 h 338"/>
                <a:gd name="T26" fmla="*/ 248 w 315"/>
                <a:gd name="T27" fmla="*/ 293 h 338"/>
                <a:gd name="T28" fmla="*/ 68 w 315"/>
                <a:gd name="T29" fmla="*/ 180 h 338"/>
                <a:gd name="T30" fmla="*/ 90 w 315"/>
                <a:gd name="T31" fmla="*/ 203 h 338"/>
                <a:gd name="T32" fmla="*/ 158 w 315"/>
                <a:gd name="T33" fmla="*/ 225 h 338"/>
                <a:gd name="T34" fmla="*/ 225 w 315"/>
                <a:gd name="T35" fmla="*/ 203 h 338"/>
                <a:gd name="T36" fmla="*/ 248 w 315"/>
                <a:gd name="T37" fmla="*/ 180 h 338"/>
                <a:gd name="T38" fmla="*/ 79 w 315"/>
                <a:gd name="T39" fmla="*/ 90 h 338"/>
                <a:gd name="T40" fmla="*/ 113 w 315"/>
                <a:gd name="T41" fmla="*/ 113 h 338"/>
                <a:gd name="T42" fmla="*/ 135 w 315"/>
                <a:gd name="T43" fmla="*/ 135 h 338"/>
                <a:gd name="T44" fmla="*/ 203 w 315"/>
                <a:gd name="T45" fmla="*/ 113 h 338"/>
                <a:gd name="T46" fmla="*/ 225 w 315"/>
                <a:gd name="T47" fmla="*/ 90 h 338"/>
                <a:gd name="T48" fmla="*/ 24 w 315"/>
                <a:gd name="T49" fmla="*/ 231 h 338"/>
                <a:gd name="T50" fmla="*/ 248 w 315"/>
                <a:gd name="T51" fmla="*/ 248 h 338"/>
                <a:gd name="T52" fmla="*/ 28 w 315"/>
                <a:gd name="T53" fmla="*/ 126 h 338"/>
                <a:gd name="T54" fmla="*/ 243 w 315"/>
                <a:gd name="T55" fmla="*/ 126 h 338"/>
                <a:gd name="T56" fmla="*/ 68 w 315"/>
                <a:gd name="T57" fmla="*/ 45 h 338"/>
                <a:gd name="T58" fmla="*/ 248 w 315"/>
                <a:gd name="T59" fmla="*/ 45 h 338"/>
                <a:gd name="T60" fmla="*/ 135 w 315"/>
                <a:gd name="T61" fmla="*/ 293 h 338"/>
                <a:gd name="T62" fmla="*/ 68 w 315"/>
                <a:gd name="T63" fmla="*/ 293 h 338"/>
                <a:gd name="T64" fmla="*/ 101 w 315"/>
                <a:gd name="T65" fmla="*/ 338 h 338"/>
                <a:gd name="T66" fmla="*/ 158 w 315"/>
                <a:gd name="T67" fmla="*/ 315 h 338"/>
                <a:gd name="T68" fmla="*/ 158 w 315"/>
                <a:gd name="T69" fmla="*/ 293 h 338"/>
                <a:gd name="T70" fmla="*/ 180 w 315"/>
                <a:gd name="T71" fmla="*/ 338 h 338"/>
                <a:gd name="T72" fmla="*/ 248 w 315"/>
                <a:gd name="T73" fmla="*/ 30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338">
                  <a:moveTo>
                    <a:pt x="68" y="293"/>
                  </a:moveTo>
                  <a:cubicBezTo>
                    <a:pt x="68" y="293"/>
                    <a:pt x="68" y="292"/>
                    <a:pt x="68" y="292"/>
                  </a:cubicBezTo>
                  <a:cubicBezTo>
                    <a:pt x="42" y="289"/>
                    <a:pt x="23" y="268"/>
                    <a:pt x="23" y="242"/>
                  </a:cubicBezTo>
                  <a:cubicBezTo>
                    <a:pt x="23" y="238"/>
                    <a:pt x="23" y="235"/>
                    <a:pt x="24" y="231"/>
                  </a:cubicBezTo>
                  <a:cubicBezTo>
                    <a:pt x="10" y="219"/>
                    <a:pt x="0" y="201"/>
                    <a:pt x="0" y="180"/>
                  </a:cubicBezTo>
                  <a:cubicBezTo>
                    <a:pt x="0" y="158"/>
                    <a:pt x="11" y="138"/>
                    <a:pt x="28" y="126"/>
                  </a:cubicBezTo>
                  <a:cubicBezTo>
                    <a:pt x="25" y="118"/>
                    <a:pt x="23" y="110"/>
                    <a:pt x="23" y="102"/>
                  </a:cubicBezTo>
                  <a:cubicBezTo>
                    <a:pt x="23" y="74"/>
                    <a:pt x="42" y="52"/>
                    <a:pt x="68" y="46"/>
                  </a:cubicBezTo>
                  <a:cubicBezTo>
                    <a:pt x="68" y="46"/>
                    <a:pt x="68" y="46"/>
                    <a:pt x="68" y="45"/>
                  </a:cubicBezTo>
                  <a:cubicBezTo>
                    <a:pt x="68" y="20"/>
                    <a:pt x="88" y="0"/>
                    <a:pt x="113" y="0"/>
                  </a:cubicBezTo>
                  <a:cubicBezTo>
                    <a:pt x="138" y="0"/>
                    <a:pt x="158" y="20"/>
                    <a:pt x="158" y="45"/>
                  </a:cubicBezTo>
                  <a:cubicBezTo>
                    <a:pt x="158" y="293"/>
                    <a:pt x="158" y="293"/>
                    <a:pt x="158" y="293"/>
                  </a:cubicBezTo>
                  <a:moveTo>
                    <a:pt x="248" y="293"/>
                  </a:moveTo>
                  <a:cubicBezTo>
                    <a:pt x="248" y="293"/>
                    <a:pt x="248" y="292"/>
                    <a:pt x="248" y="292"/>
                  </a:cubicBezTo>
                  <a:cubicBezTo>
                    <a:pt x="273" y="289"/>
                    <a:pt x="293" y="268"/>
                    <a:pt x="293" y="242"/>
                  </a:cubicBezTo>
                  <a:cubicBezTo>
                    <a:pt x="293" y="238"/>
                    <a:pt x="292" y="235"/>
                    <a:pt x="292" y="231"/>
                  </a:cubicBezTo>
                  <a:cubicBezTo>
                    <a:pt x="306" y="219"/>
                    <a:pt x="315" y="201"/>
                    <a:pt x="315" y="180"/>
                  </a:cubicBezTo>
                  <a:cubicBezTo>
                    <a:pt x="315" y="158"/>
                    <a:pt x="304" y="138"/>
                    <a:pt x="287" y="126"/>
                  </a:cubicBezTo>
                  <a:cubicBezTo>
                    <a:pt x="291" y="118"/>
                    <a:pt x="293" y="110"/>
                    <a:pt x="293" y="102"/>
                  </a:cubicBezTo>
                  <a:cubicBezTo>
                    <a:pt x="293" y="74"/>
                    <a:pt x="273" y="52"/>
                    <a:pt x="248" y="46"/>
                  </a:cubicBezTo>
                  <a:cubicBezTo>
                    <a:pt x="248" y="46"/>
                    <a:pt x="248" y="46"/>
                    <a:pt x="248" y="45"/>
                  </a:cubicBezTo>
                  <a:cubicBezTo>
                    <a:pt x="248" y="20"/>
                    <a:pt x="228" y="0"/>
                    <a:pt x="203" y="0"/>
                  </a:cubicBezTo>
                  <a:cubicBezTo>
                    <a:pt x="178" y="0"/>
                    <a:pt x="158" y="20"/>
                    <a:pt x="158" y="45"/>
                  </a:cubicBezTo>
                  <a:cubicBezTo>
                    <a:pt x="158" y="293"/>
                    <a:pt x="158" y="293"/>
                    <a:pt x="158" y="293"/>
                  </a:cubicBezTo>
                  <a:moveTo>
                    <a:pt x="68" y="293"/>
                  </a:moveTo>
                  <a:cubicBezTo>
                    <a:pt x="90" y="293"/>
                    <a:pt x="90" y="293"/>
                    <a:pt x="90" y="293"/>
                  </a:cubicBezTo>
                  <a:moveTo>
                    <a:pt x="225" y="293"/>
                  </a:moveTo>
                  <a:cubicBezTo>
                    <a:pt x="248" y="293"/>
                    <a:pt x="248" y="293"/>
                    <a:pt x="248" y="293"/>
                  </a:cubicBezTo>
                  <a:moveTo>
                    <a:pt x="56" y="180"/>
                  </a:moveTo>
                  <a:cubicBezTo>
                    <a:pt x="68" y="180"/>
                    <a:pt x="68" y="180"/>
                    <a:pt x="68" y="180"/>
                  </a:cubicBezTo>
                  <a:cubicBezTo>
                    <a:pt x="80" y="180"/>
                    <a:pt x="90" y="190"/>
                    <a:pt x="90" y="203"/>
                  </a:cubicBezTo>
                  <a:cubicBezTo>
                    <a:pt x="90" y="203"/>
                    <a:pt x="90" y="203"/>
                    <a:pt x="90" y="203"/>
                  </a:cubicBezTo>
                  <a:cubicBezTo>
                    <a:pt x="90" y="215"/>
                    <a:pt x="100" y="225"/>
                    <a:pt x="113" y="225"/>
                  </a:cubicBezTo>
                  <a:cubicBezTo>
                    <a:pt x="158" y="225"/>
                    <a:pt x="158" y="225"/>
                    <a:pt x="158" y="225"/>
                  </a:cubicBezTo>
                  <a:cubicBezTo>
                    <a:pt x="203" y="225"/>
                    <a:pt x="203" y="225"/>
                    <a:pt x="203" y="225"/>
                  </a:cubicBezTo>
                  <a:cubicBezTo>
                    <a:pt x="215" y="225"/>
                    <a:pt x="225" y="215"/>
                    <a:pt x="225" y="203"/>
                  </a:cubicBezTo>
                  <a:cubicBezTo>
                    <a:pt x="225" y="203"/>
                    <a:pt x="225" y="203"/>
                    <a:pt x="225" y="203"/>
                  </a:cubicBezTo>
                  <a:cubicBezTo>
                    <a:pt x="225" y="190"/>
                    <a:pt x="235" y="180"/>
                    <a:pt x="248" y="180"/>
                  </a:cubicBezTo>
                  <a:cubicBezTo>
                    <a:pt x="259" y="180"/>
                    <a:pt x="259" y="180"/>
                    <a:pt x="259" y="180"/>
                  </a:cubicBezTo>
                  <a:moveTo>
                    <a:pt x="79" y="90"/>
                  </a:moveTo>
                  <a:cubicBezTo>
                    <a:pt x="90" y="90"/>
                    <a:pt x="90" y="90"/>
                    <a:pt x="90" y="90"/>
                  </a:cubicBezTo>
                  <a:cubicBezTo>
                    <a:pt x="103" y="90"/>
                    <a:pt x="113" y="100"/>
                    <a:pt x="113" y="113"/>
                  </a:cubicBezTo>
                  <a:cubicBezTo>
                    <a:pt x="113" y="113"/>
                    <a:pt x="113" y="113"/>
                    <a:pt x="113" y="113"/>
                  </a:cubicBezTo>
                  <a:cubicBezTo>
                    <a:pt x="113" y="125"/>
                    <a:pt x="123" y="135"/>
                    <a:pt x="135" y="135"/>
                  </a:cubicBezTo>
                  <a:cubicBezTo>
                    <a:pt x="180" y="135"/>
                    <a:pt x="180" y="135"/>
                    <a:pt x="180" y="135"/>
                  </a:cubicBezTo>
                  <a:cubicBezTo>
                    <a:pt x="193" y="135"/>
                    <a:pt x="203" y="125"/>
                    <a:pt x="203" y="113"/>
                  </a:cubicBezTo>
                  <a:cubicBezTo>
                    <a:pt x="203" y="113"/>
                    <a:pt x="203" y="113"/>
                    <a:pt x="203" y="113"/>
                  </a:cubicBezTo>
                  <a:cubicBezTo>
                    <a:pt x="203" y="100"/>
                    <a:pt x="213" y="90"/>
                    <a:pt x="225" y="90"/>
                  </a:cubicBezTo>
                  <a:cubicBezTo>
                    <a:pt x="236" y="90"/>
                    <a:pt x="236" y="90"/>
                    <a:pt x="236" y="90"/>
                  </a:cubicBezTo>
                  <a:moveTo>
                    <a:pt x="24" y="231"/>
                  </a:moveTo>
                  <a:cubicBezTo>
                    <a:pt x="36" y="242"/>
                    <a:pt x="51" y="248"/>
                    <a:pt x="68" y="248"/>
                  </a:cubicBezTo>
                  <a:moveTo>
                    <a:pt x="248" y="248"/>
                  </a:moveTo>
                  <a:cubicBezTo>
                    <a:pt x="265" y="248"/>
                    <a:pt x="280" y="242"/>
                    <a:pt x="292" y="231"/>
                  </a:cubicBezTo>
                  <a:moveTo>
                    <a:pt x="28" y="126"/>
                  </a:moveTo>
                  <a:cubicBezTo>
                    <a:pt x="73" y="126"/>
                    <a:pt x="73" y="126"/>
                    <a:pt x="73" y="126"/>
                  </a:cubicBezTo>
                  <a:moveTo>
                    <a:pt x="243" y="126"/>
                  </a:moveTo>
                  <a:cubicBezTo>
                    <a:pt x="288" y="126"/>
                    <a:pt x="288" y="126"/>
                    <a:pt x="288" y="126"/>
                  </a:cubicBezTo>
                  <a:moveTo>
                    <a:pt x="68" y="45"/>
                  </a:moveTo>
                  <a:cubicBezTo>
                    <a:pt x="101" y="45"/>
                    <a:pt x="101" y="45"/>
                    <a:pt x="101" y="45"/>
                  </a:cubicBezTo>
                  <a:moveTo>
                    <a:pt x="248" y="45"/>
                  </a:moveTo>
                  <a:cubicBezTo>
                    <a:pt x="214" y="45"/>
                    <a:pt x="214" y="45"/>
                    <a:pt x="214" y="45"/>
                  </a:cubicBezTo>
                  <a:moveTo>
                    <a:pt x="135" y="293"/>
                  </a:moveTo>
                  <a:cubicBezTo>
                    <a:pt x="180" y="293"/>
                    <a:pt x="180" y="293"/>
                    <a:pt x="180" y="293"/>
                  </a:cubicBezTo>
                  <a:moveTo>
                    <a:pt x="68" y="293"/>
                  </a:moveTo>
                  <a:cubicBezTo>
                    <a:pt x="68" y="304"/>
                    <a:pt x="68" y="304"/>
                    <a:pt x="68" y="304"/>
                  </a:cubicBezTo>
                  <a:cubicBezTo>
                    <a:pt x="68" y="323"/>
                    <a:pt x="83" y="338"/>
                    <a:pt x="101" y="338"/>
                  </a:cubicBezTo>
                  <a:cubicBezTo>
                    <a:pt x="135" y="338"/>
                    <a:pt x="135" y="338"/>
                    <a:pt x="135" y="338"/>
                  </a:cubicBezTo>
                  <a:cubicBezTo>
                    <a:pt x="148" y="338"/>
                    <a:pt x="158" y="328"/>
                    <a:pt x="158" y="315"/>
                  </a:cubicBezTo>
                  <a:cubicBezTo>
                    <a:pt x="158" y="293"/>
                    <a:pt x="158" y="293"/>
                    <a:pt x="158" y="293"/>
                  </a:cubicBezTo>
                  <a:moveTo>
                    <a:pt x="158" y="293"/>
                  </a:moveTo>
                  <a:cubicBezTo>
                    <a:pt x="158" y="315"/>
                    <a:pt x="158" y="315"/>
                    <a:pt x="158" y="315"/>
                  </a:cubicBezTo>
                  <a:cubicBezTo>
                    <a:pt x="158" y="328"/>
                    <a:pt x="168" y="338"/>
                    <a:pt x="180" y="338"/>
                  </a:cubicBezTo>
                  <a:cubicBezTo>
                    <a:pt x="214" y="338"/>
                    <a:pt x="214" y="338"/>
                    <a:pt x="214" y="338"/>
                  </a:cubicBezTo>
                  <a:cubicBezTo>
                    <a:pt x="233" y="338"/>
                    <a:pt x="248" y="323"/>
                    <a:pt x="248" y="304"/>
                  </a:cubicBezTo>
                  <a:cubicBezTo>
                    <a:pt x="248" y="293"/>
                    <a:pt x="248" y="293"/>
                    <a:pt x="248" y="293"/>
                  </a:cubicBezTo>
                </a:path>
              </a:pathLst>
            </a:custGeom>
            <a:noFill/>
            <a:ln w="15875" cap="flat">
              <a:solidFill>
                <a:srgbClr val="4472C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23" name="Group 22">
            <a:extLst>
              <a:ext uri="{FF2B5EF4-FFF2-40B4-BE49-F238E27FC236}">
                <a16:creationId xmlns:a16="http://schemas.microsoft.com/office/drawing/2014/main" id="{294E2868-A061-48F3-B534-01FB299225FA}"/>
              </a:ext>
            </a:extLst>
          </p:cNvPr>
          <p:cNvGrpSpPr/>
          <p:nvPr/>
        </p:nvGrpSpPr>
        <p:grpSpPr>
          <a:xfrm>
            <a:off x="9148263" y="4516568"/>
            <a:ext cx="827471" cy="776427"/>
            <a:chOff x="5544199" y="3123430"/>
            <a:chExt cx="1100488" cy="978404"/>
          </a:xfrm>
        </p:grpSpPr>
        <p:pic>
          <p:nvPicPr>
            <p:cNvPr id="22" name="Picture 21">
              <a:extLst>
                <a:ext uri="{FF2B5EF4-FFF2-40B4-BE49-F238E27FC236}">
                  <a16:creationId xmlns:a16="http://schemas.microsoft.com/office/drawing/2014/main" id="{EE8641D7-A100-4B20-BBDA-3B7419059FE6}"/>
                </a:ext>
              </a:extLst>
            </p:cNvPr>
            <p:cNvPicPr>
              <a:picLocks noChangeAspect="1"/>
            </p:cNvPicPr>
            <p:nvPr/>
          </p:nvPicPr>
          <p:blipFill>
            <a:blip r:embed="rId6"/>
            <a:stretch>
              <a:fillRect/>
            </a:stretch>
          </p:blipFill>
          <p:spPr>
            <a:xfrm>
              <a:off x="5713888" y="3123430"/>
              <a:ext cx="761108" cy="691917"/>
            </a:xfrm>
            <a:prstGeom prst="rect">
              <a:avLst/>
            </a:prstGeom>
          </p:spPr>
        </p:pic>
        <p:sp>
          <p:nvSpPr>
            <p:cNvPr id="21" name="TextBox 20">
              <a:extLst>
                <a:ext uri="{FF2B5EF4-FFF2-40B4-BE49-F238E27FC236}">
                  <a16:creationId xmlns:a16="http://schemas.microsoft.com/office/drawing/2014/main" id="{9C101BEC-E6A3-4C41-91F3-0F39B19E87BB}"/>
                </a:ext>
              </a:extLst>
            </p:cNvPr>
            <p:cNvSpPr txBox="1"/>
            <p:nvPr/>
          </p:nvSpPr>
          <p:spPr>
            <a:xfrm>
              <a:off x="5544199" y="3636425"/>
              <a:ext cx="1100488" cy="46540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Attachments</a:t>
              </a:r>
            </a:p>
          </p:txBody>
        </p:sp>
      </p:grpSp>
      <p:grpSp>
        <p:nvGrpSpPr>
          <p:cNvPr id="26" name="Group 25">
            <a:extLst>
              <a:ext uri="{FF2B5EF4-FFF2-40B4-BE49-F238E27FC236}">
                <a16:creationId xmlns:a16="http://schemas.microsoft.com/office/drawing/2014/main" id="{3C297BD0-0B15-48D8-81D2-F7EC722C6815}"/>
              </a:ext>
            </a:extLst>
          </p:cNvPr>
          <p:cNvGrpSpPr/>
          <p:nvPr/>
        </p:nvGrpSpPr>
        <p:grpSpPr>
          <a:xfrm>
            <a:off x="3953690" y="4383232"/>
            <a:ext cx="809837" cy="1073983"/>
            <a:chOff x="2034107" y="2762612"/>
            <a:chExt cx="809837" cy="1073983"/>
          </a:xfrm>
        </p:grpSpPr>
        <p:pic>
          <p:nvPicPr>
            <p:cNvPr id="24" name="Graphic 23">
              <a:extLst>
                <a:ext uri="{FF2B5EF4-FFF2-40B4-BE49-F238E27FC236}">
                  <a16:creationId xmlns:a16="http://schemas.microsoft.com/office/drawing/2014/main" id="{0AC884FD-38B5-4256-90CF-849BEECF380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67553" y="2762612"/>
              <a:ext cx="742944" cy="742944"/>
            </a:xfrm>
            <a:prstGeom prst="rect">
              <a:avLst/>
            </a:prstGeom>
          </p:spPr>
        </p:pic>
        <p:sp>
          <p:nvSpPr>
            <p:cNvPr id="25" name="TextBox 24">
              <a:extLst>
                <a:ext uri="{FF2B5EF4-FFF2-40B4-BE49-F238E27FC236}">
                  <a16:creationId xmlns:a16="http://schemas.microsoft.com/office/drawing/2014/main" id="{9C0DD54A-AE4E-434D-AB53-56F6BB044799}"/>
                </a:ext>
              </a:extLst>
            </p:cNvPr>
            <p:cNvSpPr txBox="1"/>
            <p:nvPr/>
          </p:nvSpPr>
          <p:spPr>
            <a:xfrm>
              <a:off x="2034107" y="3328764"/>
              <a:ext cx="809837"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Attachment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grpSp>
        <p:nvGrpSpPr>
          <p:cNvPr id="58" name="Group 57">
            <a:extLst>
              <a:ext uri="{FF2B5EF4-FFF2-40B4-BE49-F238E27FC236}">
                <a16:creationId xmlns:a16="http://schemas.microsoft.com/office/drawing/2014/main" id="{2D3386B1-0196-4596-9905-723A75CD6452}"/>
              </a:ext>
            </a:extLst>
          </p:cNvPr>
          <p:cNvGrpSpPr/>
          <p:nvPr/>
        </p:nvGrpSpPr>
        <p:grpSpPr>
          <a:xfrm>
            <a:off x="5010323" y="4559683"/>
            <a:ext cx="699229" cy="801327"/>
            <a:chOff x="2883762" y="2947306"/>
            <a:chExt cx="699229" cy="801327"/>
          </a:xfrm>
        </p:grpSpPr>
        <p:pic>
          <p:nvPicPr>
            <p:cNvPr id="27" name="Graphic 26">
              <a:extLst>
                <a:ext uri="{FF2B5EF4-FFF2-40B4-BE49-F238E27FC236}">
                  <a16:creationId xmlns:a16="http://schemas.microsoft.com/office/drawing/2014/main" id="{004DCFC5-70D7-43DA-83EC-46BFADEFEFA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995756" y="2947306"/>
              <a:ext cx="470133" cy="470133"/>
            </a:xfrm>
            <a:prstGeom prst="rect">
              <a:avLst/>
            </a:prstGeom>
          </p:spPr>
        </p:pic>
        <p:sp>
          <p:nvSpPr>
            <p:cNvPr id="28" name="TextBox 27">
              <a:extLst>
                <a:ext uri="{FF2B5EF4-FFF2-40B4-BE49-F238E27FC236}">
                  <a16:creationId xmlns:a16="http://schemas.microsoft.com/office/drawing/2014/main" id="{48027D4F-AFE6-4101-8334-E11E865682CE}"/>
                </a:ext>
              </a:extLst>
            </p:cNvPr>
            <p:cNvSpPr txBox="1"/>
            <p:nvPr/>
          </p:nvSpPr>
          <p:spPr>
            <a:xfrm>
              <a:off x="2883762" y="3379301"/>
              <a:ext cx="69922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Heuristic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Clustering</a:t>
              </a:r>
            </a:p>
          </p:txBody>
        </p:sp>
      </p:grpSp>
      <p:grpSp>
        <p:nvGrpSpPr>
          <p:cNvPr id="59" name="Group 58">
            <a:extLst>
              <a:ext uri="{FF2B5EF4-FFF2-40B4-BE49-F238E27FC236}">
                <a16:creationId xmlns:a16="http://schemas.microsoft.com/office/drawing/2014/main" id="{67A71359-0ABC-4470-8273-D2B70ECA8C61}"/>
              </a:ext>
            </a:extLst>
          </p:cNvPr>
          <p:cNvGrpSpPr/>
          <p:nvPr/>
        </p:nvGrpSpPr>
        <p:grpSpPr>
          <a:xfrm>
            <a:off x="9793820" y="4559407"/>
            <a:ext cx="1439967" cy="732489"/>
            <a:chOff x="4872091" y="3320521"/>
            <a:chExt cx="1439967" cy="732489"/>
          </a:xfrm>
        </p:grpSpPr>
        <p:pic>
          <p:nvPicPr>
            <p:cNvPr id="30" name="Picture 29">
              <a:extLst>
                <a:ext uri="{FF2B5EF4-FFF2-40B4-BE49-F238E27FC236}">
                  <a16:creationId xmlns:a16="http://schemas.microsoft.com/office/drawing/2014/main" id="{4A962131-5911-473B-B3EA-42E3E69F5F6E}"/>
                </a:ext>
              </a:extLst>
            </p:cNvPr>
            <p:cNvPicPr>
              <a:picLocks noChangeAspect="1"/>
            </p:cNvPicPr>
            <p:nvPr/>
          </p:nvPicPr>
          <p:blipFill>
            <a:blip r:embed="rId11"/>
            <a:stretch>
              <a:fillRect/>
            </a:stretch>
          </p:blipFill>
          <p:spPr>
            <a:xfrm>
              <a:off x="5270610" y="3320521"/>
              <a:ext cx="591894" cy="470133"/>
            </a:xfrm>
            <a:prstGeom prst="rect">
              <a:avLst/>
            </a:prstGeom>
          </p:spPr>
        </p:pic>
        <p:sp>
          <p:nvSpPr>
            <p:cNvPr id="31" name="TextBox 30">
              <a:extLst>
                <a:ext uri="{FF2B5EF4-FFF2-40B4-BE49-F238E27FC236}">
                  <a16:creationId xmlns:a16="http://schemas.microsoft.com/office/drawing/2014/main" id="{DDBA13C0-F1CB-45F4-8CF6-7432B226ADD2}"/>
                </a:ext>
              </a:extLst>
            </p:cNvPr>
            <p:cNvSpPr txBox="1"/>
            <p:nvPr/>
          </p:nvSpPr>
          <p:spPr>
            <a:xfrm>
              <a:off x="4872091" y="3683678"/>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Linked Content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Detonation</a:t>
              </a:r>
            </a:p>
          </p:txBody>
        </p:sp>
      </p:grpSp>
      <p:grpSp>
        <p:nvGrpSpPr>
          <p:cNvPr id="34" name="Group 33">
            <a:extLst>
              <a:ext uri="{FF2B5EF4-FFF2-40B4-BE49-F238E27FC236}">
                <a16:creationId xmlns:a16="http://schemas.microsoft.com/office/drawing/2014/main" id="{28B6B1EF-E0B3-41A9-9C89-9578C59B8E03}"/>
              </a:ext>
            </a:extLst>
          </p:cNvPr>
          <p:cNvGrpSpPr/>
          <p:nvPr/>
        </p:nvGrpSpPr>
        <p:grpSpPr>
          <a:xfrm>
            <a:off x="4429717" y="6000039"/>
            <a:ext cx="689612" cy="709684"/>
            <a:chOff x="6879528" y="3159792"/>
            <a:chExt cx="689612" cy="709684"/>
          </a:xfrm>
        </p:grpSpPr>
        <p:pic>
          <p:nvPicPr>
            <p:cNvPr id="32" name="Picture 31">
              <a:extLst>
                <a:ext uri="{FF2B5EF4-FFF2-40B4-BE49-F238E27FC236}">
                  <a16:creationId xmlns:a16="http://schemas.microsoft.com/office/drawing/2014/main" id="{1A46C9BA-0895-46F8-908A-4D4F8A7A83F4}"/>
                </a:ext>
              </a:extLst>
            </p:cNvPr>
            <p:cNvPicPr>
              <a:picLocks noChangeAspect="1"/>
            </p:cNvPicPr>
            <p:nvPr/>
          </p:nvPicPr>
          <p:blipFill>
            <a:blip r:embed="rId12"/>
            <a:stretch>
              <a:fillRect/>
            </a:stretch>
          </p:blipFill>
          <p:spPr>
            <a:xfrm>
              <a:off x="6941716" y="3159792"/>
              <a:ext cx="581565" cy="570927"/>
            </a:xfrm>
            <a:prstGeom prst="rect">
              <a:avLst/>
            </a:prstGeom>
          </p:spPr>
        </p:pic>
        <p:sp>
          <p:nvSpPr>
            <p:cNvPr id="33" name="TextBox 32">
              <a:extLst>
                <a:ext uri="{FF2B5EF4-FFF2-40B4-BE49-F238E27FC236}">
                  <a16:creationId xmlns:a16="http://schemas.microsoft.com/office/drawing/2014/main" id="{F0816EA1-6C81-468A-9570-C1D8DCB4BDD1}"/>
                </a:ext>
              </a:extLst>
            </p:cNvPr>
            <p:cNvSpPr txBox="1"/>
            <p:nvPr/>
          </p:nvSpPr>
          <p:spPr>
            <a:xfrm>
              <a:off x="6879528" y="3638644"/>
              <a:ext cx="689612"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Links</a:t>
              </a:r>
            </a:p>
          </p:txBody>
        </p:sp>
      </p:grpSp>
      <p:grpSp>
        <p:nvGrpSpPr>
          <p:cNvPr id="38" name="Group 37">
            <a:extLst>
              <a:ext uri="{FF2B5EF4-FFF2-40B4-BE49-F238E27FC236}">
                <a16:creationId xmlns:a16="http://schemas.microsoft.com/office/drawing/2014/main" id="{CF877B28-B426-451C-A316-3C7BC030B4A4}"/>
              </a:ext>
            </a:extLst>
          </p:cNvPr>
          <p:cNvGrpSpPr/>
          <p:nvPr/>
        </p:nvGrpSpPr>
        <p:grpSpPr>
          <a:xfrm>
            <a:off x="10953964" y="4555936"/>
            <a:ext cx="989373" cy="709997"/>
            <a:chOff x="8348958" y="3196073"/>
            <a:chExt cx="989373" cy="709997"/>
          </a:xfrm>
        </p:grpSpPr>
        <p:pic>
          <p:nvPicPr>
            <p:cNvPr id="36" name="Picture 35">
              <a:extLst>
                <a:ext uri="{FF2B5EF4-FFF2-40B4-BE49-F238E27FC236}">
                  <a16:creationId xmlns:a16="http://schemas.microsoft.com/office/drawing/2014/main" id="{0E387910-5A89-4837-9AC7-D0CDFEF2ACEC}"/>
                </a:ext>
              </a:extLst>
            </p:cNvPr>
            <p:cNvPicPr>
              <a:picLocks noChangeAspect="1"/>
            </p:cNvPicPr>
            <p:nvPr/>
          </p:nvPicPr>
          <p:blipFill>
            <a:blip r:embed="rId13"/>
            <a:stretch>
              <a:fillRect/>
            </a:stretch>
          </p:blipFill>
          <p:spPr>
            <a:xfrm>
              <a:off x="8543470" y="3196073"/>
              <a:ext cx="578256" cy="540213"/>
            </a:xfrm>
            <a:prstGeom prst="rect">
              <a:avLst/>
            </a:prstGeom>
          </p:spPr>
        </p:pic>
        <p:sp>
          <p:nvSpPr>
            <p:cNvPr id="37" name="TextBox 36">
              <a:extLst>
                <a:ext uri="{FF2B5EF4-FFF2-40B4-BE49-F238E27FC236}">
                  <a16:creationId xmlns:a16="http://schemas.microsoft.com/office/drawing/2014/main" id="{2D2E6E3F-9D90-4AA5-8B9F-1E6895840AC0}"/>
                </a:ext>
              </a:extLst>
            </p:cNvPr>
            <p:cNvSpPr txBox="1"/>
            <p:nvPr/>
          </p:nvSpPr>
          <p:spPr>
            <a:xfrm>
              <a:off x="8348958" y="3675238"/>
              <a:ext cx="989373"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URL Detonation</a:t>
              </a:r>
            </a:p>
          </p:txBody>
        </p:sp>
      </p:grpSp>
      <p:grpSp>
        <p:nvGrpSpPr>
          <p:cNvPr id="69" name="Group 68">
            <a:extLst>
              <a:ext uri="{FF2B5EF4-FFF2-40B4-BE49-F238E27FC236}">
                <a16:creationId xmlns:a16="http://schemas.microsoft.com/office/drawing/2014/main" id="{B1B93BD0-8642-471C-8669-5F89621FCE9B}"/>
              </a:ext>
            </a:extLst>
          </p:cNvPr>
          <p:cNvGrpSpPr/>
          <p:nvPr/>
        </p:nvGrpSpPr>
        <p:grpSpPr>
          <a:xfrm>
            <a:off x="6700697" y="6117077"/>
            <a:ext cx="1439967" cy="632148"/>
            <a:chOff x="7714637" y="5750643"/>
            <a:chExt cx="1439967" cy="632148"/>
          </a:xfrm>
        </p:grpSpPr>
        <p:grpSp>
          <p:nvGrpSpPr>
            <p:cNvPr id="43" name="Group 42">
              <a:extLst>
                <a:ext uri="{FF2B5EF4-FFF2-40B4-BE49-F238E27FC236}">
                  <a16:creationId xmlns:a16="http://schemas.microsoft.com/office/drawing/2014/main" id="{62148E91-B2E2-4B96-8D2C-CBD7704A56B0}"/>
                </a:ext>
              </a:extLst>
            </p:cNvPr>
            <p:cNvGrpSpPr/>
            <p:nvPr/>
          </p:nvGrpSpPr>
          <p:grpSpPr>
            <a:xfrm>
              <a:off x="8109904" y="5750643"/>
              <a:ext cx="609550" cy="322324"/>
              <a:chOff x="8109904" y="5750643"/>
              <a:chExt cx="609550" cy="322324"/>
            </a:xfrm>
          </p:grpSpPr>
          <p:pic>
            <p:nvPicPr>
              <p:cNvPr id="39" name="Picture 38">
                <a:extLst>
                  <a:ext uri="{FF2B5EF4-FFF2-40B4-BE49-F238E27FC236}">
                    <a16:creationId xmlns:a16="http://schemas.microsoft.com/office/drawing/2014/main" id="{1E75F10E-8921-4B82-AE31-E1DB8106B21B}"/>
                  </a:ext>
                </a:extLst>
              </p:cNvPr>
              <p:cNvPicPr>
                <a:picLocks noChangeAspect="1"/>
              </p:cNvPicPr>
              <p:nvPr/>
            </p:nvPicPr>
            <p:blipFill>
              <a:blip r:embed="rId14"/>
              <a:stretch>
                <a:fillRect/>
              </a:stretch>
            </p:blipFill>
            <p:spPr>
              <a:xfrm>
                <a:off x="8109904" y="5750643"/>
                <a:ext cx="268048" cy="250693"/>
              </a:xfrm>
              <a:prstGeom prst="rect">
                <a:avLst/>
              </a:prstGeom>
            </p:spPr>
          </p:pic>
          <p:pic>
            <p:nvPicPr>
              <p:cNvPr id="40" name="Picture 39">
                <a:extLst>
                  <a:ext uri="{FF2B5EF4-FFF2-40B4-BE49-F238E27FC236}">
                    <a16:creationId xmlns:a16="http://schemas.microsoft.com/office/drawing/2014/main" id="{BF387B86-87BF-4F41-B90D-CBF07630470A}"/>
                  </a:ext>
                </a:extLst>
              </p:cNvPr>
              <p:cNvPicPr>
                <a:picLocks noChangeAspect="1"/>
              </p:cNvPicPr>
              <p:nvPr/>
            </p:nvPicPr>
            <p:blipFill>
              <a:blip r:embed="rId15"/>
              <a:stretch>
                <a:fillRect/>
              </a:stretch>
            </p:blipFill>
            <p:spPr>
              <a:xfrm>
                <a:off x="8277350" y="5787423"/>
                <a:ext cx="266120" cy="248764"/>
              </a:xfrm>
              <a:prstGeom prst="rect">
                <a:avLst/>
              </a:prstGeom>
            </p:spPr>
          </p:pic>
          <p:pic>
            <p:nvPicPr>
              <p:cNvPr id="41" name="Picture 40">
                <a:extLst>
                  <a:ext uri="{FF2B5EF4-FFF2-40B4-BE49-F238E27FC236}">
                    <a16:creationId xmlns:a16="http://schemas.microsoft.com/office/drawing/2014/main" id="{D27B43D8-73C6-47BC-BAE9-B663BBF9D900}"/>
                  </a:ext>
                </a:extLst>
              </p:cNvPr>
              <p:cNvPicPr>
                <a:picLocks noChangeAspect="1"/>
              </p:cNvPicPr>
              <p:nvPr/>
            </p:nvPicPr>
            <p:blipFill>
              <a:blip r:embed="rId16"/>
              <a:stretch>
                <a:fillRect/>
              </a:stretch>
            </p:blipFill>
            <p:spPr>
              <a:xfrm>
                <a:off x="8453334" y="5824203"/>
                <a:ext cx="266120" cy="248764"/>
              </a:xfrm>
              <a:prstGeom prst="rect">
                <a:avLst/>
              </a:prstGeom>
            </p:spPr>
          </p:pic>
        </p:grpSp>
        <p:sp>
          <p:nvSpPr>
            <p:cNvPr id="42" name="TextBox 41">
              <a:extLst>
                <a:ext uri="{FF2B5EF4-FFF2-40B4-BE49-F238E27FC236}">
                  <a16:creationId xmlns:a16="http://schemas.microsoft.com/office/drawing/2014/main" id="{B69F71F9-DDDD-40AE-B5BA-84AEC69C5BA9}"/>
                </a:ext>
              </a:extLst>
            </p:cNvPr>
            <p:cNvSpPr txBox="1"/>
            <p:nvPr/>
          </p:nvSpPr>
          <p:spPr>
            <a:xfrm>
              <a:off x="7714637" y="6013459"/>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Links for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Office Clients</a:t>
              </a:r>
            </a:p>
          </p:txBody>
        </p:sp>
      </p:grpSp>
      <p:sp>
        <p:nvSpPr>
          <p:cNvPr id="57" name="TextBox 56">
            <a:extLst>
              <a:ext uri="{FF2B5EF4-FFF2-40B4-BE49-F238E27FC236}">
                <a16:creationId xmlns:a16="http://schemas.microsoft.com/office/drawing/2014/main" id="{A040F307-0ECF-4AC0-B562-973403E7B39F}"/>
              </a:ext>
            </a:extLst>
          </p:cNvPr>
          <p:cNvSpPr txBox="1"/>
          <p:nvPr/>
        </p:nvSpPr>
        <p:spPr>
          <a:xfrm>
            <a:off x="3943342" y="2033766"/>
            <a:ext cx="1414170"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IP Reputation/Throttling</a:t>
            </a:r>
          </a:p>
        </p:txBody>
      </p:sp>
      <p:grpSp>
        <p:nvGrpSpPr>
          <p:cNvPr id="79" name="Group 78">
            <a:extLst>
              <a:ext uri="{FF2B5EF4-FFF2-40B4-BE49-F238E27FC236}">
                <a16:creationId xmlns:a16="http://schemas.microsoft.com/office/drawing/2014/main" id="{1B9F140F-96DA-4134-B60A-E81592BC536A}"/>
              </a:ext>
            </a:extLst>
          </p:cNvPr>
          <p:cNvGrpSpPr/>
          <p:nvPr/>
        </p:nvGrpSpPr>
        <p:grpSpPr>
          <a:xfrm>
            <a:off x="9080478" y="3025050"/>
            <a:ext cx="1473801" cy="742793"/>
            <a:chOff x="8548510" y="2400197"/>
            <a:chExt cx="1473801" cy="742793"/>
          </a:xfrm>
        </p:grpSpPr>
        <p:sp>
          <p:nvSpPr>
            <p:cNvPr id="48" name="TextBox 47">
              <a:extLst>
                <a:ext uri="{FF2B5EF4-FFF2-40B4-BE49-F238E27FC236}">
                  <a16:creationId xmlns:a16="http://schemas.microsoft.com/office/drawing/2014/main" id="{B11E9A09-9BB2-485E-80E6-0CA6A11F0768}"/>
                </a:ext>
              </a:extLst>
            </p:cNvPr>
            <p:cNvSpPr txBox="1"/>
            <p:nvPr/>
          </p:nvSpPr>
          <p:spPr>
            <a:xfrm>
              <a:off x="8823586" y="2773658"/>
              <a:ext cx="92365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Domain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Impersonation</a:t>
              </a:r>
            </a:p>
          </p:txBody>
        </p:sp>
        <p:sp>
          <p:nvSpPr>
            <p:cNvPr id="61" name="TextBox 60">
              <a:extLst>
                <a:ext uri="{FF2B5EF4-FFF2-40B4-BE49-F238E27FC236}">
                  <a16:creationId xmlns:a16="http://schemas.microsoft.com/office/drawing/2014/main" id="{FB23F8A4-BA9D-4B88-90D4-60EB7919B81A}"/>
                </a:ext>
              </a:extLst>
            </p:cNvPr>
            <p:cNvSpPr txBox="1"/>
            <p:nvPr/>
          </p:nvSpPr>
          <p:spPr>
            <a:xfrm>
              <a:off x="8548510" y="2400197"/>
              <a:ext cx="1473801" cy="461665"/>
            </a:xfrm>
            <a:prstGeom prst="rect">
              <a:avLst/>
            </a:prstGeom>
            <a:noFill/>
          </p:spPr>
          <p:txBody>
            <a:bodyPr wrap="non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Consolas" panose="020B0609020204030204" pitchFamily="49" charset="0"/>
                  <a:ea typeface="+mn-ea"/>
                  <a:cs typeface="+mn-cs"/>
                </a:rPr>
                <a:t>micr</a:t>
              </a:r>
              <a:r>
                <a:rPr kumimoji="0" lang="en-US" sz="1200" b="0" i="0" u="none" strike="noStrike" kern="1200" cap="none" spc="0" normalizeH="0" baseline="0" noProof="0">
                  <a:ln>
                    <a:noFill/>
                  </a:ln>
                  <a:solidFill>
                    <a:srgbClr val="FF0000"/>
                  </a:solidFill>
                  <a:effectLst/>
                  <a:uLnTx/>
                  <a:uFillTx/>
                  <a:latin typeface="Consolas" panose="020B0609020204030204" pitchFamily="49" charset="0"/>
                  <a:ea typeface="+mn-ea"/>
                  <a:cs typeface="+mn-cs"/>
                </a:rPr>
                <a:t>0</a:t>
              </a: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Consolas" panose="020B0609020204030204" pitchFamily="49" charset="0"/>
                  <a:ea typeface="+mn-ea"/>
                  <a:cs typeface="+mn-cs"/>
                </a:rPr>
                <a:t>soft.com</a:t>
              </a:r>
            </a:p>
          </p:txBody>
        </p:sp>
      </p:grpSp>
      <p:grpSp>
        <p:nvGrpSpPr>
          <p:cNvPr id="63" name="Group 62">
            <a:extLst>
              <a:ext uri="{FF2B5EF4-FFF2-40B4-BE49-F238E27FC236}">
                <a16:creationId xmlns:a16="http://schemas.microsoft.com/office/drawing/2014/main" id="{596884C6-1731-497E-8B3F-F2A85B11656D}"/>
              </a:ext>
            </a:extLst>
          </p:cNvPr>
          <p:cNvGrpSpPr/>
          <p:nvPr/>
        </p:nvGrpSpPr>
        <p:grpSpPr>
          <a:xfrm>
            <a:off x="7515280" y="4360195"/>
            <a:ext cx="744114" cy="1073983"/>
            <a:chOff x="2066968" y="2762612"/>
            <a:chExt cx="744114" cy="1073983"/>
          </a:xfrm>
        </p:grpSpPr>
        <p:pic>
          <p:nvPicPr>
            <p:cNvPr id="64" name="Graphic 63">
              <a:extLst>
                <a:ext uri="{FF2B5EF4-FFF2-40B4-BE49-F238E27FC236}">
                  <a16:creationId xmlns:a16="http://schemas.microsoft.com/office/drawing/2014/main" id="{67BA7343-7A0A-44CB-86FD-4D80279CE81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67553" y="2762612"/>
              <a:ext cx="742944" cy="742944"/>
            </a:xfrm>
            <a:prstGeom prst="rect">
              <a:avLst/>
            </a:prstGeom>
          </p:spPr>
        </p:pic>
        <p:sp>
          <p:nvSpPr>
            <p:cNvPr id="65" name="TextBox 64">
              <a:extLst>
                <a:ext uri="{FF2B5EF4-FFF2-40B4-BE49-F238E27FC236}">
                  <a16:creationId xmlns:a16="http://schemas.microsoft.com/office/drawing/2014/main" id="{CE0A01C0-CCF0-40F2-A8E4-F8F694F4A8B4}"/>
                </a:ext>
              </a:extLst>
            </p:cNvPr>
            <p:cNvSpPr txBox="1"/>
            <p:nvPr/>
          </p:nvSpPr>
          <p:spPr>
            <a:xfrm>
              <a:off x="2066968" y="3328764"/>
              <a:ext cx="744114"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URL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grpSp>
        <p:nvGrpSpPr>
          <p:cNvPr id="68" name="Group 67">
            <a:extLst>
              <a:ext uri="{FF2B5EF4-FFF2-40B4-BE49-F238E27FC236}">
                <a16:creationId xmlns:a16="http://schemas.microsoft.com/office/drawing/2014/main" id="{D6519717-79A7-4B92-AF51-3CDF6AD2F382}"/>
              </a:ext>
            </a:extLst>
          </p:cNvPr>
          <p:cNvGrpSpPr/>
          <p:nvPr/>
        </p:nvGrpSpPr>
        <p:grpSpPr>
          <a:xfrm>
            <a:off x="5721409" y="5846070"/>
            <a:ext cx="774571" cy="937898"/>
            <a:chOff x="5312658" y="5479607"/>
            <a:chExt cx="774571" cy="937898"/>
          </a:xfrm>
        </p:grpSpPr>
        <p:sp>
          <p:nvSpPr>
            <p:cNvPr id="56" name="TextBox 55">
              <a:extLst>
                <a:ext uri="{FF2B5EF4-FFF2-40B4-BE49-F238E27FC236}">
                  <a16:creationId xmlns:a16="http://schemas.microsoft.com/office/drawing/2014/main" id="{025FF17C-A9A0-4DFA-9190-A700733BD4A0}"/>
                </a:ext>
              </a:extLst>
            </p:cNvPr>
            <p:cNvSpPr txBox="1"/>
            <p:nvPr/>
          </p:nvSpPr>
          <p:spPr>
            <a:xfrm>
              <a:off x="5312658" y="6048173"/>
              <a:ext cx="774571"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Zero-hour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Auto-Purge</a:t>
              </a:r>
            </a:p>
          </p:txBody>
        </p:sp>
        <p:pic>
          <p:nvPicPr>
            <p:cNvPr id="67" name="Picture 66">
              <a:extLst>
                <a:ext uri="{FF2B5EF4-FFF2-40B4-BE49-F238E27FC236}">
                  <a16:creationId xmlns:a16="http://schemas.microsoft.com/office/drawing/2014/main" id="{9A24669E-85BB-4270-994E-5FD69424C7A8}"/>
                </a:ext>
              </a:extLst>
            </p:cNvPr>
            <p:cNvPicPr>
              <a:picLocks noChangeAspect="1"/>
            </p:cNvPicPr>
            <p:nvPr/>
          </p:nvPicPr>
          <p:blipFill>
            <a:blip r:embed="rId17"/>
            <a:stretch>
              <a:fillRect/>
            </a:stretch>
          </p:blipFill>
          <p:spPr>
            <a:xfrm>
              <a:off x="5431132" y="5479607"/>
              <a:ext cx="495400" cy="629291"/>
            </a:xfrm>
            <a:prstGeom prst="rect">
              <a:avLst/>
            </a:prstGeom>
          </p:spPr>
        </p:pic>
      </p:grpSp>
      <p:grpSp>
        <p:nvGrpSpPr>
          <p:cNvPr id="77" name="Group 76">
            <a:extLst>
              <a:ext uri="{FF2B5EF4-FFF2-40B4-BE49-F238E27FC236}">
                <a16:creationId xmlns:a16="http://schemas.microsoft.com/office/drawing/2014/main" id="{49B05B4E-0C1C-406D-949D-F49A8A536BEF}"/>
              </a:ext>
            </a:extLst>
          </p:cNvPr>
          <p:cNvGrpSpPr/>
          <p:nvPr/>
        </p:nvGrpSpPr>
        <p:grpSpPr>
          <a:xfrm>
            <a:off x="7850771" y="3025050"/>
            <a:ext cx="923650" cy="740073"/>
            <a:chOff x="7445994" y="2321679"/>
            <a:chExt cx="923650" cy="740073"/>
          </a:xfrm>
        </p:grpSpPr>
        <p:sp>
          <p:nvSpPr>
            <p:cNvPr id="45" name="TextBox 44">
              <a:extLst>
                <a:ext uri="{FF2B5EF4-FFF2-40B4-BE49-F238E27FC236}">
                  <a16:creationId xmlns:a16="http://schemas.microsoft.com/office/drawing/2014/main" id="{8A3072EC-2EDC-44B3-BBF9-A8E0A3F36A36}"/>
                </a:ext>
              </a:extLst>
            </p:cNvPr>
            <p:cNvSpPr txBox="1"/>
            <p:nvPr/>
          </p:nvSpPr>
          <p:spPr>
            <a:xfrm>
              <a:off x="7445994" y="2692420"/>
              <a:ext cx="92365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User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Impersonation</a:t>
              </a:r>
            </a:p>
          </p:txBody>
        </p:sp>
        <p:pic>
          <p:nvPicPr>
            <p:cNvPr id="72" name="Graphic 71">
              <a:extLst>
                <a:ext uri="{FF2B5EF4-FFF2-40B4-BE49-F238E27FC236}">
                  <a16:creationId xmlns:a16="http://schemas.microsoft.com/office/drawing/2014/main" id="{BD55031E-2DBE-435F-8A66-4E40F86FAEB4}"/>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716664" y="2321679"/>
              <a:ext cx="424000" cy="424000"/>
            </a:xfrm>
            <a:prstGeom prst="rect">
              <a:avLst/>
            </a:prstGeom>
          </p:spPr>
        </p:pic>
      </p:grpSp>
      <p:pic>
        <p:nvPicPr>
          <p:cNvPr id="73" name="Graphic 72">
            <a:extLst>
              <a:ext uri="{FF2B5EF4-FFF2-40B4-BE49-F238E27FC236}">
                <a16:creationId xmlns:a16="http://schemas.microsoft.com/office/drawing/2014/main" id="{7646B9AB-03B0-4626-8EC9-8404C76AE070}"/>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456153" y="4578897"/>
            <a:ext cx="369332" cy="369332"/>
          </a:xfrm>
          <a:prstGeom prst="rect">
            <a:avLst/>
          </a:prstGeom>
        </p:spPr>
      </p:pic>
      <p:sp>
        <p:nvSpPr>
          <p:cNvPr id="74" name="TextBox 73">
            <a:extLst>
              <a:ext uri="{FF2B5EF4-FFF2-40B4-BE49-F238E27FC236}">
                <a16:creationId xmlns:a16="http://schemas.microsoft.com/office/drawing/2014/main" id="{28187CFC-35AF-45DB-9D7D-E7C623A43B50}"/>
              </a:ext>
            </a:extLst>
          </p:cNvPr>
          <p:cNvSpPr txBox="1"/>
          <p:nvPr/>
        </p:nvSpPr>
        <p:spPr>
          <a:xfrm>
            <a:off x="8198919" y="5026744"/>
            <a:ext cx="95279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Content Heuristics</a:t>
            </a:r>
          </a:p>
        </p:txBody>
      </p:sp>
      <p:sp>
        <p:nvSpPr>
          <p:cNvPr id="75" name="TextBox 74">
            <a:extLst>
              <a:ext uri="{FF2B5EF4-FFF2-40B4-BE49-F238E27FC236}">
                <a16:creationId xmlns:a16="http://schemas.microsoft.com/office/drawing/2014/main" id="{79F937A0-B1D9-4E64-947C-E548A5080415}"/>
              </a:ext>
            </a:extLst>
          </p:cNvPr>
          <p:cNvSpPr txBox="1"/>
          <p:nvPr/>
        </p:nvSpPr>
        <p:spPr>
          <a:xfrm>
            <a:off x="5601101" y="2033628"/>
            <a:ext cx="1175322"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Domain Reputation</a:t>
            </a:r>
          </a:p>
        </p:txBody>
      </p:sp>
      <p:grpSp>
        <p:nvGrpSpPr>
          <p:cNvPr id="81" name="Group 80">
            <a:extLst>
              <a:ext uri="{FF2B5EF4-FFF2-40B4-BE49-F238E27FC236}">
                <a16:creationId xmlns:a16="http://schemas.microsoft.com/office/drawing/2014/main" id="{CCBF5F66-39FD-4E15-A8EE-144B912A2B18}"/>
              </a:ext>
            </a:extLst>
          </p:cNvPr>
          <p:cNvGrpSpPr/>
          <p:nvPr/>
        </p:nvGrpSpPr>
        <p:grpSpPr>
          <a:xfrm>
            <a:off x="6774949" y="3025050"/>
            <a:ext cx="769763" cy="937574"/>
            <a:chOff x="6199051" y="2213589"/>
            <a:chExt cx="769763" cy="937574"/>
          </a:xfrm>
        </p:grpSpPr>
        <p:pic>
          <p:nvPicPr>
            <p:cNvPr id="71" name="Graphic 70">
              <a:extLst>
                <a:ext uri="{FF2B5EF4-FFF2-40B4-BE49-F238E27FC236}">
                  <a16:creationId xmlns:a16="http://schemas.microsoft.com/office/drawing/2014/main" id="{BAAC51F5-1373-4591-904D-BF28AF5DF677}"/>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6325135" y="2405415"/>
              <a:ext cx="404232" cy="404232"/>
            </a:xfrm>
            <a:prstGeom prst="rect">
              <a:avLst/>
            </a:prstGeom>
          </p:spPr>
        </p:pic>
        <p:sp>
          <p:nvSpPr>
            <p:cNvPr id="78" name="TextBox 77">
              <a:extLst>
                <a:ext uri="{FF2B5EF4-FFF2-40B4-BE49-F238E27FC236}">
                  <a16:creationId xmlns:a16="http://schemas.microsoft.com/office/drawing/2014/main" id="{A33D9EFC-E7E1-4FBD-8122-0F8181306F39}"/>
                </a:ext>
              </a:extLst>
            </p:cNvPr>
            <p:cNvSpPr txBox="1"/>
            <p:nvPr/>
          </p:nvSpPr>
          <p:spPr>
            <a:xfrm>
              <a:off x="6199051" y="2781831"/>
              <a:ext cx="769763"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Mailbox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Intelligence</a:t>
              </a:r>
            </a:p>
          </p:txBody>
        </p:sp>
        <p:pic>
          <p:nvPicPr>
            <p:cNvPr id="80" name="Graphic 79">
              <a:extLst>
                <a:ext uri="{FF2B5EF4-FFF2-40B4-BE49-F238E27FC236}">
                  <a16:creationId xmlns:a16="http://schemas.microsoft.com/office/drawing/2014/main" id="{A7DA1CB2-ADFB-4B6C-8123-CC239430219D}"/>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6566814" y="2213589"/>
              <a:ext cx="303483" cy="303483"/>
            </a:xfrm>
            <a:prstGeom prst="rect">
              <a:avLst/>
            </a:prstGeom>
          </p:spPr>
        </p:pic>
      </p:grpSp>
      <p:grpSp>
        <p:nvGrpSpPr>
          <p:cNvPr id="84" name="Group 83">
            <a:extLst>
              <a:ext uri="{FF2B5EF4-FFF2-40B4-BE49-F238E27FC236}">
                <a16:creationId xmlns:a16="http://schemas.microsoft.com/office/drawing/2014/main" id="{F4E92089-0BDC-4FBF-8EB2-382BB1070FC1}"/>
              </a:ext>
            </a:extLst>
          </p:cNvPr>
          <p:cNvGrpSpPr/>
          <p:nvPr/>
        </p:nvGrpSpPr>
        <p:grpSpPr>
          <a:xfrm>
            <a:off x="1731012" y="3025050"/>
            <a:ext cx="746170" cy="728936"/>
            <a:chOff x="2546583" y="2392282"/>
            <a:chExt cx="746170" cy="728936"/>
          </a:xfrm>
        </p:grpSpPr>
        <p:sp>
          <p:nvSpPr>
            <p:cNvPr id="60" name="TextBox 59">
              <a:extLst>
                <a:ext uri="{FF2B5EF4-FFF2-40B4-BE49-F238E27FC236}">
                  <a16:creationId xmlns:a16="http://schemas.microsoft.com/office/drawing/2014/main" id="{601CEBC9-297A-4161-9224-C8DC38B4CE60}"/>
                </a:ext>
              </a:extLst>
            </p:cNvPr>
            <p:cNvSpPr txBox="1"/>
            <p:nvPr/>
          </p:nvSpPr>
          <p:spPr>
            <a:xfrm>
              <a:off x="2546583" y="2751886"/>
              <a:ext cx="70564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DMARC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DKIM, SPF</a:t>
              </a:r>
            </a:p>
          </p:txBody>
        </p:sp>
        <p:pic>
          <p:nvPicPr>
            <p:cNvPr id="82" name="Graphic 81">
              <a:extLst>
                <a:ext uri="{FF2B5EF4-FFF2-40B4-BE49-F238E27FC236}">
                  <a16:creationId xmlns:a16="http://schemas.microsoft.com/office/drawing/2014/main" id="{F751F6A6-CB9F-4FEE-8673-057F2DD9F660}"/>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2563240" y="2394546"/>
              <a:ext cx="369332" cy="369332"/>
            </a:xfrm>
            <a:prstGeom prst="rect">
              <a:avLst/>
            </a:prstGeom>
          </p:spPr>
        </p:pic>
        <p:pic>
          <p:nvPicPr>
            <p:cNvPr id="83" name="Graphic 82">
              <a:extLst>
                <a:ext uri="{FF2B5EF4-FFF2-40B4-BE49-F238E27FC236}">
                  <a16:creationId xmlns:a16="http://schemas.microsoft.com/office/drawing/2014/main" id="{B0B3CD8A-0493-4A48-A93B-D33CD1C485B1}"/>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2932572" y="2392282"/>
              <a:ext cx="360181" cy="360181"/>
            </a:xfrm>
            <a:prstGeom prst="rect">
              <a:avLst/>
            </a:prstGeom>
          </p:spPr>
        </p:pic>
      </p:grpSp>
      <p:pic>
        <p:nvPicPr>
          <p:cNvPr id="85" name="Graphic 84">
            <a:extLst>
              <a:ext uri="{FF2B5EF4-FFF2-40B4-BE49-F238E27FC236}">
                <a16:creationId xmlns:a16="http://schemas.microsoft.com/office/drawing/2014/main" id="{BCA27F29-13D2-4A1A-A0ED-6FDFD9E7A263}"/>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4459333" y="1599170"/>
            <a:ext cx="382181" cy="382181"/>
          </a:xfrm>
          <a:prstGeom prst="rect">
            <a:avLst/>
          </a:prstGeom>
        </p:spPr>
      </p:pic>
      <p:pic>
        <p:nvPicPr>
          <p:cNvPr id="86" name="Graphic 85">
            <a:extLst>
              <a:ext uri="{FF2B5EF4-FFF2-40B4-BE49-F238E27FC236}">
                <a16:creationId xmlns:a16="http://schemas.microsoft.com/office/drawing/2014/main" id="{5F0EE888-F993-4DA9-8CC2-AB47CA7464A8}"/>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5928879" y="1612730"/>
            <a:ext cx="336704" cy="336704"/>
          </a:xfrm>
          <a:prstGeom prst="rect">
            <a:avLst/>
          </a:prstGeom>
        </p:spPr>
      </p:pic>
      <p:sp>
        <p:nvSpPr>
          <p:cNvPr id="94" name="Rectangle 93">
            <a:extLst>
              <a:ext uri="{FF2B5EF4-FFF2-40B4-BE49-F238E27FC236}">
                <a16:creationId xmlns:a16="http://schemas.microsoft.com/office/drawing/2014/main" id="{C971D2B0-DF1F-4ADB-9C3D-1A07EB28DA2A}"/>
              </a:ext>
            </a:extLst>
          </p:cNvPr>
          <p:cNvSpPr/>
          <p:nvPr/>
        </p:nvSpPr>
        <p:spPr bwMode="auto">
          <a:xfrm>
            <a:off x="1583871" y="2596580"/>
            <a:ext cx="8898283"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3" name="TextBox 92">
            <a:extLst>
              <a:ext uri="{FF2B5EF4-FFF2-40B4-BE49-F238E27FC236}">
                <a16:creationId xmlns:a16="http://schemas.microsoft.com/office/drawing/2014/main" id="{39AE8722-C5AB-4435-82AC-BF46B3762E0E}"/>
              </a:ext>
            </a:extLst>
          </p:cNvPr>
          <p:cNvSpPr txBox="1"/>
          <p:nvPr/>
        </p:nvSpPr>
        <p:spPr>
          <a:xfrm>
            <a:off x="1435081" y="2475794"/>
            <a:ext cx="8033157"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sender intelligence</a:t>
            </a:r>
          </a:p>
        </p:txBody>
      </p:sp>
      <p:sp>
        <p:nvSpPr>
          <p:cNvPr id="95" name="Rectangle 94">
            <a:extLst>
              <a:ext uri="{FF2B5EF4-FFF2-40B4-BE49-F238E27FC236}">
                <a16:creationId xmlns:a16="http://schemas.microsoft.com/office/drawing/2014/main" id="{80A7F3B0-BFDA-4369-B636-0470C078E601}"/>
              </a:ext>
            </a:extLst>
          </p:cNvPr>
          <p:cNvSpPr/>
          <p:nvPr/>
        </p:nvSpPr>
        <p:spPr bwMode="auto">
          <a:xfrm>
            <a:off x="341622" y="4112516"/>
            <a:ext cx="11325389"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6" name="TextBox 95">
            <a:extLst>
              <a:ext uri="{FF2B5EF4-FFF2-40B4-BE49-F238E27FC236}">
                <a16:creationId xmlns:a16="http://schemas.microsoft.com/office/drawing/2014/main" id="{FE94AA4F-8927-403B-A0F2-D0E343E1914E}"/>
              </a:ext>
            </a:extLst>
          </p:cNvPr>
          <p:cNvSpPr txBox="1"/>
          <p:nvPr/>
        </p:nvSpPr>
        <p:spPr>
          <a:xfrm>
            <a:off x="257196" y="3992101"/>
            <a:ext cx="11232313"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content filtering</a:t>
            </a:r>
          </a:p>
        </p:txBody>
      </p:sp>
      <p:sp>
        <p:nvSpPr>
          <p:cNvPr id="97" name="Rectangle 96">
            <a:extLst>
              <a:ext uri="{FF2B5EF4-FFF2-40B4-BE49-F238E27FC236}">
                <a16:creationId xmlns:a16="http://schemas.microsoft.com/office/drawing/2014/main" id="{14B0C450-AA26-46B1-9081-C10A56A2B0EC}"/>
              </a:ext>
            </a:extLst>
          </p:cNvPr>
          <p:cNvSpPr/>
          <p:nvPr/>
        </p:nvSpPr>
        <p:spPr bwMode="auto">
          <a:xfrm>
            <a:off x="3020786" y="5683976"/>
            <a:ext cx="4988595"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8" name="TextBox 97">
            <a:extLst>
              <a:ext uri="{FF2B5EF4-FFF2-40B4-BE49-F238E27FC236}">
                <a16:creationId xmlns:a16="http://schemas.microsoft.com/office/drawing/2014/main" id="{4A61550F-EFA7-4EAF-BC53-A001DC24D416}"/>
              </a:ext>
            </a:extLst>
          </p:cNvPr>
          <p:cNvSpPr txBox="1"/>
          <p:nvPr/>
        </p:nvSpPr>
        <p:spPr>
          <a:xfrm>
            <a:off x="3020787" y="5563294"/>
            <a:ext cx="8468722"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post-delivery protection</a:t>
            </a:r>
          </a:p>
        </p:txBody>
      </p:sp>
      <p:sp>
        <p:nvSpPr>
          <p:cNvPr id="104" name="Arrow: Right 103">
            <a:extLst>
              <a:ext uri="{FF2B5EF4-FFF2-40B4-BE49-F238E27FC236}">
                <a16:creationId xmlns:a16="http://schemas.microsoft.com/office/drawing/2014/main" id="{B271F3E0-394F-4DDB-BE61-8AE3E431910F}"/>
              </a:ext>
            </a:extLst>
          </p:cNvPr>
          <p:cNvSpPr/>
          <p:nvPr/>
        </p:nvSpPr>
        <p:spPr bwMode="auto">
          <a:xfrm>
            <a:off x="10248322" y="2485113"/>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5" name="Arrow: Right 104">
            <a:extLst>
              <a:ext uri="{FF2B5EF4-FFF2-40B4-BE49-F238E27FC236}">
                <a16:creationId xmlns:a16="http://schemas.microsoft.com/office/drawing/2014/main" id="{58D1BB11-132D-406B-9CDD-3957CA866A8A}"/>
              </a:ext>
            </a:extLst>
          </p:cNvPr>
          <p:cNvSpPr/>
          <p:nvPr/>
        </p:nvSpPr>
        <p:spPr bwMode="auto">
          <a:xfrm>
            <a:off x="11443988" y="4004182"/>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9" name="Group 8">
            <a:extLst>
              <a:ext uri="{FF2B5EF4-FFF2-40B4-BE49-F238E27FC236}">
                <a16:creationId xmlns:a16="http://schemas.microsoft.com/office/drawing/2014/main" id="{B05CEA86-100C-468E-AF39-697321376038}"/>
              </a:ext>
            </a:extLst>
          </p:cNvPr>
          <p:cNvGrpSpPr/>
          <p:nvPr/>
        </p:nvGrpSpPr>
        <p:grpSpPr>
          <a:xfrm>
            <a:off x="2279217" y="1090777"/>
            <a:ext cx="7913963" cy="489365"/>
            <a:chOff x="2342255" y="1068815"/>
            <a:chExt cx="7913963" cy="489365"/>
          </a:xfrm>
        </p:grpSpPr>
        <p:sp>
          <p:nvSpPr>
            <p:cNvPr id="87" name="Rectangle 86">
              <a:extLst>
                <a:ext uri="{FF2B5EF4-FFF2-40B4-BE49-F238E27FC236}">
                  <a16:creationId xmlns:a16="http://schemas.microsoft.com/office/drawing/2014/main" id="{41738CCF-0667-43B8-AE75-072954DCF584}"/>
                </a:ext>
              </a:extLst>
            </p:cNvPr>
            <p:cNvSpPr/>
            <p:nvPr/>
          </p:nvSpPr>
          <p:spPr bwMode="auto">
            <a:xfrm>
              <a:off x="2459746" y="1189601"/>
              <a:ext cx="7574675"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8" name="TextBox 87">
              <a:extLst>
                <a:ext uri="{FF2B5EF4-FFF2-40B4-BE49-F238E27FC236}">
                  <a16:creationId xmlns:a16="http://schemas.microsoft.com/office/drawing/2014/main" id="{46D0A2C8-CD20-4128-80A8-FD3802F878D5}"/>
                </a:ext>
              </a:extLst>
            </p:cNvPr>
            <p:cNvSpPr txBox="1"/>
            <p:nvPr/>
          </p:nvSpPr>
          <p:spPr>
            <a:xfrm>
              <a:off x="2342255" y="1068815"/>
              <a:ext cx="7512424"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edge protection</a:t>
              </a:r>
            </a:p>
          </p:txBody>
        </p:sp>
        <p:sp>
          <p:nvSpPr>
            <p:cNvPr id="89" name="Arrow: Right 88">
              <a:extLst>
                <a:ext uri="{FF2B5EF4-FFF2-40B4-BE49-F238E27FC236}">
                  <a16:creationId xmlns:a16="http://schemas.microsoft.com/office/drawing/2014/main" id="{8B4A6C0C-13DC-4A35-8F0C-4B8F62411ED7}"/>
                </a:ext>
              </a:extLst>
            </p:cNvPr>
            <p:cNvSpPr/>
            <p:nvPr/>
          </p:nvSpPr>
          <p:spPr bwMode="auto">
            <a:xfrm>
              <a:off x="9810172" y="1078134"/>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10" name="Group 9">
            <a:extLst>
              <a:ext uri="{FF2B5EF4-FFF2-40B4-BE49-F238E27FC236}">
                <a16:creationId xmlns:a16="http://schemas.microsoft.com/office/drawing/2014/main" id="{626FF53F-BCC7-4434-875A-2DD14C5DF83C}"/>
              </a:ext>
            </a:extLst>
          </p:cNvPr>
          <p:cNvGrpSpPr/>
          <p:nvPr/>
        </p:nvGrpSpPr>
        <p:grpSpPr>
          <a:xfrm>
            <a:off x="2783241" y="3025050"/>
            <a:ext cx="963155" cy="1014236"/>
            <a:chOff x="3078072" y="3016378"/>
            <a:chExt cx="963155" cy="1014236"/>
          </a:xfrm>
        </p:grpSpPr>
        <p:pic>
          <p:nvPicPr>
            <p:cNvPr id="11" name="Graphic 10" descr="Network">
              <a:extLst>
                <a:ext uri="{FF2B5EF4-FFF2-40B4-BE49-F238E27FC236}">
                  <a16:creationId xmlns:a16="http://schemas.microsoft.com/office/drawing/2014/main" id="{28BB6D0A-AF05-4540-95C7-B7FCCC0ED4C0}"/>
                </a:ext>
              </a:extLst>
            </p:cNvPr>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3353344" y="3016378"/>
              <a:ext cx="429906" cy="429906"/>
            </a:xfrm>
            <a:prstGeom prst="rect">
              <a:avLst/>
            </a:prstGeom>
          </p:spPr>
        </p:pic>
        <p:sp>
          <p:nvSpPr>
            <p:cNvPr id="20" name="TextBox 19">
              <a:extLst>
                <a:ext uri="{FF2B5EF4-FFF2-40B4-BE49-F238E27FC236}">
                  <a16:creationId xmlns:a16="http://schemas.microsoft.com/office/drawing/2014/main" id="{CCC50298-8571-4D8C-A40E-618A6DEA3156}"/>
                </a:ext>
              </a:extLst>
            </p:cNvPr>
            <p:cNvSpPr txBox="1"/>
            <p:nvPr/>
          </p:nvSpPr>
          <p:spPr>
            <a:xfrm>
              <a:off x="3078072" y="3361200"/>
              <a:ext cx="963155" cy="66941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Intra-Org Spoof Intelligence</a:t>
              </a:r>
            </a:p>
          </p:txBody>
        </p:sp>
      </p:grpSp>
      <p:grpSp>
        <p:nvGrpSpPr>
          <p:cNvPr id="35" name="Group 34">
            <a:extLst>
              <a:ext uri="{FF2B5EF4-FFF2-40B4-BE49-F238E27FC236}">
                <a16:creationId xmlns:a16="http://schemas.microsoft.com/office/drawing/2014/main" id="{D60E9C57-2A63-4FC4-B05C-8B06901D154D}"/>
              </a:ext>
            </a:extLst>
          </p:cNvPr>
          <p:cNvGrpSpPr/>
          <p:nvPr/>
        </p:nvGrpSpPr>
        <p:grpSpPr>
          <a:xfrm>
            <a:off x="5505735" y="3025050"/>
            <a:ext cx="963155" cy="947339"/>
            <a:chOff x="5636716" y="2983625"/>
            <a:chExt cx="963155" cy="947339"/>
          </a:xfrm>
        </p:grpSpPr>
        <p:grpSp>
          <p:nvGrpSpPr>
            <p:cNvPr id="44" name="Group 43">
              <a:extLst>
                <a:ext uri="{FF2B5EF4-FFF2-40B4-BE49-F238E27FC236}">
                  <a16:creationId xmlns:a16="http://schemas.microsoft.com/office/drawing/2014/main" id="{BE51BCA9-6E60-4227-BEEE-CEE20B42CA36}"/>
                </a:ext>
              </a:extLst>
            </p:cNvPr>
            <p:cNvGrpSpPr/>
            <p:nvPr/>
          </p:nvGrpSpPr>
          <p:grpSpPr>
            <a:xfrm>
              <a:off x="5756706" y="2983625"/>
              <a:ext cx="767838" cy="580879"/>
              <a:chOff x="4860882" y="2979716"/>
              <a:chExt cx="1038824" cy="754850"/>
            </a:xfrm>
          </p:grpSpPr>
          <p:pic>
            <p:nvPicPr>
              <p:cNvPr id="103" name="Graphic 102" descr="Envelope">
                <a:extLst>
                  <a:ext uri="{FF2B5EF4-FFF2-40B4-BE49-F238E27FC236}">
                    <a16:creationId xmlns:a16="http://schemas.microsoft.com/office/drawing/2014/main" id="{FFEE133A-FC15-4B60-9A26-2E1D3C7953E5}"/>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4860882" y="2979716"/>
                <a:ext cx="461952" cy="461952"/>
              </a:xfrm>
              <a:prstGeom prst="rect">
                <a:avLst/>
              </a:prstGeom>
            </p:spPr>
          </p:pic>
          <p:pic>
            <p:nvPicPr>
              <p:cNvPr id="106" name="Graphic 105" descr="Envelope">
                <a:extLst>
                  <a:ext uri="{FF2B5EF4-FFF2-40B4-BE49-F238E27FC236}">
                    <a16:creationId xmlns:a16="http://schemas.microsoft.com/office/drawing/2014/main" id="{18A35A26-C629-4FAB-8BEE-40D1D2A8312B}"/>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5154389" y="3132400"/>
                <a:ext cx="461952" cy="461952"/>
              </a:xfrm>
              <a:prstGeom prst="rect">
                <a:avLst/>
              </a:prstGeom>
            </p:spPr>
          </p:pic>
          <p:pic>
            <p:nvPicPr>
              <p:cNvPr id="108" name="Graphic 107" descr="Envelope">
                <a:extLst>
                  <a:ext uri="{FF2B5EF4-FFF2-40B4-BE49-F238E27FC236}">
                    <a16:creationId xmlns:a16="http://schemas.microsoft.com/office/drawing/2014/main" id="{E4105A94-FE96-45D9-856F-B2B86E55843B}"/>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5437754" y="3272614"/>
                <a:ext cx="461952" cy="461952"/>
              </a:xfrm>
              <a:prstGeom prst="rect">
                <a:avLst/>
              </a:prstGeom>
            </p:spPr>
          </p:pic>
        </p:grpSp>
        <p:sp>
          <p:nvSpPr>
            <p:cNvPr id="109" name="TextBox 108">
              <a:extLst>
                <a:ext uri="{FF2B5EF4-FFF2-40B4-BE49-F238E27FC236}">
                  <a16:creationId xmlns:a16="http://schemas.microsoft.com/office/drawing/2014/main" id="{95601105-4E24-4188-A803-9FADF698A9D4}"/>
                </a:ext>
              </a:extLst>
            </p:cNvPr>
            <p:cNvSpPr txBox="1"/>
            <p:nvPr/>
          </p:nvSpPr>
          <p:spPr>
            <a:xfrm>
              <a:off x="5636716" y="3386199"/>
              <a:ext cx="963155" cy="544765"/>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BULK Filtering</a:t>
              </a:r>
            </a:p>
          </p:txBody>
        </p:sp>
      </p:grpSp>
      <p:pic>
        <p:nvPicPr>
          <p:cNvPr id="47" name="Graphic 46" descr="Hierarchy">
            <a:extLst>
              <a:ext uri="{FF2B5EF4-FFF2-40B4-BE49-F238E27FC236}">
                <a16:creationId xmlns:a16="http://schemas.microsoft.com/office/drawing/2014/main" id="{B9F5B64F-A71E-4961-8409-EDC44976C7D2}"/>
              </a:ext>
            </a:extLst>
          </p:cNvPr>
          <p:cNvPicPr>
            <a:picLocks noChangeAspect="1"/>
          </p:cNvPicPr>
          <p:nvPr/>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rot="10800000">
            <a:off x="2899914" y="1611261"/>
            <a:ext cx="513886" cy="513886"/>
          </a:xfrm>
          <a:prstGeom prst="rect">
            <a:avLst/>
          </a:prstGeom>
        </p:spPr>
      </p:pic>
      <p:sp>
        <p:nvSpPr>
          <p:cNvPr id="110" name="TextBox 109">
            <a:extLst>
              <a:ext uri="{FF2B5EF4-FFF2-40B4-BE49-F238E27FC236}">
                <a16:creationId xmlns:a16="http://schemas.microsoft.com/office/drawing/2014/main" id="{DCE6160A-1E34-4207-AB0B-F340BDB17828}"/>
              </a:ext>
            </a:extLst>
          </p:cNvPr>
          <p:cNvSpPr txBox="1"/>
          <p:nvPr/>
        </p:nvSpPr>
        <p:spPr>
          <a:xfrm>
            <a:off x="2708115" y="2044457"/>
            <a:ext cx="114967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Network Throttling</a:t>
            </a:r>
          </a:p>
        </p:txBody>
      </p:sp>
      <p:pic>
        <p:nvPicPr>
          <p:cNvPr id="50" name="Picture 49" descr="A close up of a logo&#10;&#10;Description automatically generated">
            <a:extLst>
              <a:ext uri="{FF2B5EF4-FFF2-40B4-BE49-F238E27FC236}">
                <a16:creationId xmlns:a16="http://schemas.microsoft.com/office/drawing/2014/main" id="{5A0429BE-903B-4507-B8D0-29B37E6D9D81}"/>
              </a:ext>
            </a:extLst>
          </p:cNvPr>
          <p:cNvPicPr>
            <a:picLocks noChangeAspect="1"/>
          </p:cNvPicPr>
          <p:nvPr/>
        </p:nvPicPr>
        <p:blipFill>
          <a:blip r:embed="rId40">
            <a:extLst>
              <a:ext uri="{28A0092B-C50C-407E-A947-70E740481C1C}">
                <a14:useLocalDpi xmlns:a14="http://schemas.microsoft.com/office/drawing/2010/main" val="0"/>
              </a:ext>
              <a:ext uri="{837473B0-CC2E-450A-ABE3-18F120FF3D39}">
                <a1611:picAttrSrcUrl xmlns:a1611="http://schemas.microsoft.com/office/drawing/2016/11/main" r:id="rId41"/>
              </a:ext>
            </a:extLst>
          </a:blip>
          <a:stretch>
            <a:fillRect/>
          </a:stretch>
        </p:blipFill>
        <p:spPr>
          <a:xfrm>
            <a:off x="7339709" y="1643861"/>
            <a:ext cx="348311" cy="348311"/>
          </a:xfrm>
          <a:prstGeom prst="rect">
            <a:avLst/>
          </a:prstGeom>
        </p:spPr>
      </p:pic>
      <p:sp>
        <p:nvSpPr>
          <p:cNvPr id="111" name="TextBox 110">
            <a:extLst>
              <a:ext uri="{FF2B5EF4-FFF2-40B4-BE49-F238E27FC236}">
                <a16:creationId xmlns:a16="http://schemas.microsoft.com/office/drawing/2014/main" id="{6DF3E742-305F-4F5B-B6C7-E1254D934E74}"/>
              </a:ext>
            </a:extLst>
          </p:cNvPr>
          <p:cNvSpPr txBox="1"/>
          <p:nvPr/>
        </p:nvSpPr>
        <p:spPr>
          <a:xfrm>
            <a:off x="6753130" y="2022779"/>
            <a:ext cx="171553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Directory based Edge Filtering</a:t>
            </a:r>
          </a:p>
        </p:txBody>
      </p:sp>
      <p:sp>
        <p:nvSpPr>
          <p:cNvPr id="112" name="TextBox 111">
            <a:extLst>
              <a:ext uri="{FF2B5EF4-FFF2-40B4-BE49-F238E27FC236}">
                <a16:creationId xmlns:a16="http://schemas.microsoft.com/office/drawing/2014/main" id="{E2A80116-6F1C-44C7-B1C6-87327D673511}"/>
              </a:ext>
            </a:extLst>
          </p:cNvPr>
          <p:cNvSpPr txBox="1"/>
          <p:nvPr/>
        </p:nvSpPr>
        <p:spPr>
          <a:xfrm>
            <a:off x="8617000" y="2022779"/>
            <a:ext cx="1271503"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Backscatter detection</a:t>
            </a:r>
          </a:p>
        </p:txBody>
      </p:sp>
      <p:pic>
        <p:nvPicPr>
          <p:cNvPr id="46" name="Graphic 45" descr="Share">
            <a:extLst>
              <a:ext uri="{FF2B5EF4-FFF2-40B4-BE49-F238E27FC236}">
                <a16:creationId xmlns:a16="http://schemas.microsoft.com/office/drawing/2014/main" id="{0E2E7CB3-D168-4E3B-A8D4-87F345E69D4A}"/>
              </a:ext>
            </a:extLst>
          </p:cNvPr>
          <p:cNvPicPr>
            <a:picLocks noChangeAspect="1"/>
          </p:cNvPicPr>
          <p:nvPr/>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9111853" y="1637820"/>
            <a:ext cx="347635" cy="347635"/>
          </a:xfrm>
          <a:prstGeom prst="rect">
            <a:avLst/>
          </a:prstGeom>
        </p:spPr>
      </p:pic>
      <p:pic>
        <p:nvPicPr>
          <p:cNvPr id="99" name="Graphic 98" descr="Contract">
            <a:extLst>
              <a:ext uri="{FF2B5EF4-FFF2-40B4-BE49-F238E27FC236}">
                <a16:creationId xmlns:a16="http://schemas.microsoft.com/office/drawing/2014/main" id="{A66111C9-D7AC-4FE4-AE4A-ED5AD09BEBF0}"/>
              </a:ext>
            </a:extLst>
          </p:cNvPr>
          <p:cNvPicPr>
            <a:picLocks noChangeAspect="1"/>
          </p:cNvPicPr>
          <p:nvPr/>
        </p:nvPicPr>
        <p:blipFill>
          <a:blip r:embed="rId44">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483183" y="4514466"/>
            <a:ext cx="423535" cy="423535"/>
          </a:xfrm>
          <a:prstGeom prst="rect">
            <a:avLst/>
          </a:prstGeom>
        </p:spPr>
      </p:pic>
      <p:sp>
        <p:nvSpPr>
          <p:cNvPr id="100" name="TextBox 99">
            <a:extLst>
              <a:ext uri="{FF2B5EF4-FFF2-40B4-BE49-F238E27FC236}">
                <a16:creationId xmlns:a16="http://schemas.microsoft.com/office/drawing/2014/main" id="{CE3580A2-3B12-492D-AA74-8838B0234485}"/>
              </a:ext>
            </a:extLst>
          </p:cNvPr>
          <p:cNvSpPr txBox="1"/>
          <p:nvPr/>
        </p:nvSpPr>
        <p:spPr>
          <a:xfrm>
            <a:off x="129731" y="4970897"/>
            <a:ext cx="1130438"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Transport Custom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Rules</a:t>
            </a:r>
          </a:p>
        </p:txBody>
      </p:sp>
      <p:grpSp>
        <p:nvGrpSpPr>
          <p:cNvPr id="101" name="Group 100">
            <a:extLst>
              <a:ext uri="{FF2B5EF4-FFF2-40B4-BE49-F238E27FC236}">
                <a16:creationId xmlns:a16="http://schemas.microsoft.com/office/drawing/2014/main" id="{EDE1EDA9-8167-4FE5-806E-60D64BE86167}"/>
              </a:ext>
            </a:extLst>
          </p:cNvPr>
          <p:cNvGrpSpPr/>
          <p:nvPr/>
        </p:nvGrpSpPr>
        <p:grpSpPr>
          <a:xfrm>
            <a:off x="2782601" y="6059400"/>
            <a:ext cx="1439967" cy="732489"/>
            <a:chOff x="4872091" y="3320521"/>
            <a:chExt cx="1439967" cy="732489"/>
          </a:xfrm>
        </p:grpSpPr>
        <p:pic>
          <p:nvPicPr>
            <p:cNvPr id="102" name="Picture 101">
              <a:extLst>
                <a:ext uri="{FF2B5EF4-FFF2-40B4-BE49-F238E27FC236}">
                  <a16:creationId xmlns:a16="http://schemas.microsoft.com/office/drawing/2014/main" id="{1B711990-8F0E-4E6A-B4F7-6B87C00BA5C5}"/>
                </a:ext>
              </a:extLst>
            </p:cNvPr>
            <p:cNvPicPr>
              <a:picLocks noChangeAspect="1"/>
            </p:cNvPicPr>
            <p:nvPr/>
          </p:nvPicPr>
          <p:blipFill>
            <a:blip r:embed="rId11"/>
            <a:stretch>
              <a:fillRect/>
            </a:stretch>
          </p:blipFill>
          <p:spPr>
            <a:xfrm>
              <a:off x="5270610" y="3320521"/>
              <a:ext cx="591894" cy="470133"/>
            </a:xfrm>
            <a:prstGeom prst="rect">
              <a:avLst/>
            </a:prstGeom>
          </p:spPr>
        </p:pic>
        <p:sp>
          <p:nvSpPr>
            <p:cNvPr id="113" name="TextBox 112">
              <a:extLst>
                <a:ext uri="{FF2B5EF4-FFF2-40B4-BE49-F238E27FC236}">
                  <a16:creationId xmlns:a16="http://schemas.microsoft.com/office/drawing/2014/main" id="{F79FAC9E-0133-445A-9397-AAD7F6176581}"/>
                </a:ext>
              </a:extLst>
            </p:cNvPr>
            <p:cNvSpPr txBox="1"/>
            <p:nvPr/>
          </p:nvSpPr>
          <p:spPr>
            <a:xfrm>
              <a:off x="4872091" y="3683678"/>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Linked Content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Detonation</a:t>
              </a:r>
            </a:p>
          </p:txBody>
        </p:sp>
      </p:grpSp>
      <p:grpSp>
        <p:nvGrpSpPr>
          <p:cNvPr id="29" name="Group 28">
            <a:extLst>
              <a:ext uri="{FF2B5EF4-FFF2-40B4-BE49-F238E27FC236}">
                <a16:creationId xmlns:a16="http://schemas.microsoft.com/office/drawing/2014/main" id="{50807BFE-7892-4276-8171-0B4360D27DC8}"/>
              </a:ext>
            </a:extLst>
          </p:cNvPr>
          <p:cNvGrpSpPr/>
          <p:nvPr/>
        </p:nvGrpSpPr>
        <p:grpSpPr>
          <a:xfrm>
            <a:off x="4052455" y="3025050"/>
            <a:ext cx="1147221" cy="1014236"/>
            <a:chOff x="4167311" y="3052096"/>
            <a:chExt cx="1147221" cy="1014236"/>
          </a:xfrm>
        </p:grpSpPr>
        <p:pic>
          <p:nvPicPr>
            <p:cNvPr id="114" name="Graphic 113" descr="Network">
              <a:extLst>
                <a:ext uri="{FF2B5EF4-FFF2-40B4-BE49-F238E27FC236}">
                  <a16:creationId xmlns:a16="http://schemas.microsoft.com/office/drawing/2014/main" id="{621901DE-0D46-42AF-9E48-3DC38B8330D8}"/>
                </a:ext>
              </a:extLst>
            </p:cNvPr>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4525968" y="3052096"/>
              <a:ext cx="429906" cy="429906"/>
            </a:xfrm>
            <a:prstGeom prst="rect">
              <a:avLst/>
            </a:prstGeom>
          </p:spPr>
        </p:pic>
        <p:sp>
          <p:nvSpPr>
            <p:cNvPr id="115" name="TextBox 114">
              <a:extLst>
                <a:ext uri="{FF2B5EF4-FFF2-40B4-BE49-F238E27FC236}">
                  <a16:creationId xmlns:a16="http://schemas.microsoft.com/office/drawing/2014/main" id="{7934CB81-96C8-484A-A529-D178BB48C32C}"/>
                </a:ext>
              </a:extLst>
            </p:cNvPr>
            <p:cNvSpPr txBox="1"/>
            <p:nvPr/>
          </p:nvSpPr>
          <p:spPr>
            <a:xfrm>
              <a:off x="4167311" y="3396918"/>
              <a:ext cx="1147221" cy="66941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Cross Domain Spoof Intelligence</a:t>
              </a:r>
            </a:p>
          </p:txBody>
        </p:sp>
      </p:grpSp>
      <p:sp>
        <p:nvSpPr>
          <p:cNvPr id="2" name="TextBox 1">
            <a:extLst>
              <a:ext uri="{FF2B5EF4-FFF2-40B4-BE49-F238E27FC236}">
                <a16:creationId xmlns:a16="http://schemas.microsoft.com/office/drawing/2014/main" id="{49EFE11B-A2ED-4E09-AFA9-94D14DD43B2E}"/>
              </a:ext>
            </a:extLst>
          </p:cNvPr>
          <p:cNvSpPr txBox="1"/>
          <p:nvPr/>
        </p:nvSpPr>
        <p:spPr>
          <a:xfrm>
            <a:off x="477540" y="232201"/>
            <a:ext cx="11827994" cy="492443"/>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sngStrike" kern="1200" cap="none" spc="-50" normalizeH="0" baseline="0" noProof="0" dirty="0">
                <a:ln w="3175">
                  <a:noFill/>
                </a:ln>
                <a:solidFill>
                  <a:prstClr val="black"/>
                </a:solidFill>
                <a:effectLst/>
                <a:uLnTx/>
                <a:uFillTx/>
                <a:latin typeface="Calibri Light" panose="020F0302020204030204"/>
                <a:ea typeface="+mn-ea"/>
                <a:cs typeface="Segoe UI" pitchFamily="34" charset="0"/>
              </a:rPr>
              <a:t>Office 365 ATP</a:t>
            </a:r>
            <a:r>
              <a:rPr kumimoji="0" lang="en-US" sz="3200" b="0" i="0" u="none" strike="noStrike" kern="1200" cap="none" spc="-50" normalizeH="0" baseline="0" noProof="0" dirty="0">
                <a:ln w="3175">
                  <a:noFill/>
                </a:ln>
                <a:solidFill>
                  <a:prstClr val="black"/>
                </a:solidFill>
                <a:effectLst/>
                <a:uLnTx/>
                <a:uFillTx/>
                <a:latin typeface="Calibri Light" panose="020F0302020204030204"/>
                <a:ea typeface="+mn-ea"/>
                <a:cs typeface="Segoe UI" pitchFamily="34" charset="0"/>
              </a:rPr>
              <a:t>  </a:t>
            </a:r>
            <a:r>
              <a:rPr kumimoji="0" lang="en-US" sz="3200" b="0" i="0" u="none" strike="noStrike" kern="1200" cap="none" spc="0" normalizeH="0" baseline="0" noProof="0" dirty="0">
                <a:ln>
                  <a:noFill/>
                </a:ln>
                <a:gradFill>
                  <a:gsLst>
                    <a:gs pos="22449">
                      <a:srgbClr val="0078D4"/>
                    </a:gs>
                    <a:gs pos="83000">
                      <a:srgbClr val="0078D4"/>
                    </a:gs>
                  </a:gsLst>
                  <a:lin ang="5400000" scaled="1"/>
                </a:gradFill>
                <a:effectLst/>
                <a:uLnTx/>
                <a:uFillTx/>
                <a:latin typeface="Calibri" panose="020F0502020204030204"/>
                <a:ea typeface="+mn-ea"/>
                <a:cs typeface="+mn-cs"/>
              </a:rPr>
              <a:t>Microsoft Defender for Office 365 </a:t>
            </a:r>
            <a:r>
              <a:rPr kumimoji="0" lang="en-US" sz="3200" b="0" i="0" u="none" strike="noStrike" kern="1200" cap="none" spc="-50" normalizeH="0" baseline="0" noProof="0" dirty="0">
                <a:ln w="3175">
                  <a:noFill/>
                </a:ln>
                <a:solidFill>
                  <a:prstClr val="black"/>
                </a:solidFill>
                <a:effectLst/>
                <a:uLnTx/>
                <a:uFillTx/>
                <a:latin typeface="Calibri Light" panose="020F0302020204030204"/>
                <a:ea typeface="+mn-ea"/>
                <a:cs typeface="Segoe UI" pitchFamily="34" charset="0"/>
              </a:rPr>
              <a:t> layered protection</a:t>
            </a:r>
          </a:p>
        </p:txBody>
      </p:sp>
      <p:sp>
        <p:nvSpPr>
          <p:cNvPr id="49" name="Rectangle: Rounded Corners 48">
            <a:extLst>
              <a:ext uri="{FF2B5EF4-FFF2-40B4-BE49-F238E27FC236}">
                <a16:creationId xmlns:a16="http://schemas.microsoft.com/office/drawing/2014/main" id="{E80AAB92-A88F-4F74-AA53-C1DB8803C5D3}"/>
              </a:ext>
            </a:extLst>
          </p:cNvPr>
          <p:cNvSpPr/>
          <p:nvPr/>
        </p:nvSpPr>
        <p:spPr bwMode="auto">
          <a:xfrm>
            <a:off x="9030967" y="4335885"/>
            <a:ext cx="2957782" cy="1108139"/>
          </a:xfrm>
          <a:prstGeom prst="roundRect">
            <a:avLst/>
          </a:prstGeom>
          <a:solidFill>
            <a:schemeClr val="accent5">
              <a:lumMod val="40000"/>
              <a:lumOff val="60000"/>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1" name="Rectangle: Rounded Corners 50">
            <a:extLst>
              <a:ext uri="{FF2B5EF4-FFF2-40B4-BE49-F238E27FC236}">
                <a16:creationId xmlns:a16="http://schemas.microsoft.com/office/drawing/2014/main" id="{C24B2F78-DDE3-48B9-8B10-798817471866}"/>
              </a:ext>
            </a:extLst>
          </p:cNvPr>
          <p:cNvSpPr/>
          <p:nvPr/>
        </p:nvSpPr>
        <p:spPr bwMode="auto">
          <a:xfrm>
            <a:off x="7737408" y="2906946"/>
            <a:ext cx="2957782" cy="1108139"/>
          </a:xfrm>
          <a:prstGeom prst="roundRect">
            <a:avLst/>
          </a:prstGeom>
          <a:solidFill>
            <a:schemeClr val="accent5">
              <a:lumMod val="40000"/>
              <a:lumOff val="60000"/>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2" name="Rectangle: Rounded Corners 51">
            <a:extLst>
              <a:ext uri="{FF2B5EF4-FFF2-40B4-BE49-F238E27FC236}">
                <a16:creationId xmlns:a16="http://schemas.microsoft.com/office/drawing/2014/main" id="{7F6ADE04-091A-4488-B50D-C0D9403BC1CC}"/>
              </a:ext>
            </a:extLst>
          </p:cNvPr>
          <p:cNvSpPr/>
          <p:nvPr/>
        </p:nvSpPr>
        <p:spPr bwMode="auto">
          <a:xfrm>
            <a:off x="6544588" y="5688353"/>
            <a:ext cx="1663110" cy="1108139"/>
          </a:xfrm>
          <a:prstGeom prst="roundRect">
            <a:avLst/>
          </a:prstGeom>
          <a:solidFill>
            <a:schemeClr val="accent5">
              <a:lumMod val="40000"/>
              <a:lumOff val="60000"/>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3" name="Rectangle: Rounded Corners 52">
            <a:extLst>
              <a:ext uri="{FF2B5EF4-FFF2-40B4-BE49-F238E27FC236}">
                <a16:creationId xmlns:a16="http://schemas.microsoft.com/office/drawing/2014/main" id="{CAE7EE47-5269-4111-9266-C8DEB267281B}"/>
              </a:ext>
            </a:extLst>
          </p:cNvPr>
          <p:cNvSpPr/>
          <p:nvPr/>
        </p:nvSpPr>
        <p:spPr bwMode="auto">
          <a:xfrm>
            <a:off x="2573564" y="5659499"/>
            <a:ext cx="2957782" cy="1108139"/>
          </a:xfrm>
          <a:prstGeom prst="roundRect">
            <a:avLst/>
          </a:prstGeom>
          <a:solidFill>
            <a:schemeClr val="accent5">
              <a:lumMod val="40000"/>
              <a:lumOff val="60000"/>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865575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ppt_x"/>
                                          </p:val>
                                        </p:tav>
                                        <p:tav tm="100000">
                                          <p:val>
                                            <p:strVal val="#ppt_x"/>
                                          </p:val>
                                        </p:tav>
                                      </p:tavLst>
                                    </p:anim>
                                    <p:anim calcmode="lin" valueType="num">
                                      <p:cBhvr additive="base">
                                        <p:cTn id="8" dur="500" fill="hold"/>
                                        <p:tgtEl>
                                          <p:spTgt spid="5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ppt_x"/>
                                          </p:val>
                                        </p:tav>
                                        <p:tav tm="100000">
                                          <p:val>
                                            <p:strVal val="#ppt_x"/>
                                          </p:val>
                                        </p:tav>
                                      </p:tavLst>
                                    </p:anim>
                                    <p:anim calcmode="lin" valueType="num">
                                      <p:cBhvr additive="base">
                                        <p:cTn id="12" dur="500" fill="hold"/>
                                        <p:tgtEl>
                                          <p:spTgt spid="4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additive="base">
                                        <p:cTn id="15" dur="500" fill="hold"/>
                                        <p:tgtEl>
                                          <p:spTgt spid="52"/>
                                        </p:tgtEl>
                                        <p:attrNameLst>
                                          <p:attrName>ppt_x</p:attrName>
                                        </p:attrNameLst>
                                      </p:cBhvr>
                                      <p:tavLst>
                                        <p:tav tm="0">
                                          <p:val>
                                            <p:strVal val="#ppt_x"/>
                                          </p:val>
                                        </p:tav>
                                        <p:tav tm="100000">
                                          <p:val>
                                            <p:strVal val="#ppt_x"/>
                                          </p:val>
                                        </p:tav>
                                      </p:tavLst>
                                    </p:anim>
                                    <p:anim calcmode="lin" valueType="num">
                                      <p:cBhvr additive="base">
                                        <p:cTn id="16" dur="500" fill="hold"/>
                                        <p:tgtEl>
                                          <p:spTgt spid="5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500" fill="hold"/>
                                        <p:tgtEl>
                                          <p:spTgt spid="53"/>
                                        </p:tgtEl>
                                        <p:attrNameLst>
                                          <p:attrName>ppt_x</p:attrName>
                                        </p:attrNameLst>
                                      </p:cBhvr>
                                      <p:tavLst>
                                        <p:tav tm="0">
                                          <p:val>
                                            <p:strVal val="#ppt_x"/>
                                          </p:val>
                                        </p:tav>
                                        <p:tav tm="100000">
                                          <p:val>
                                            <p:strVal val="#ppt_x"/>
                                          </p:val>
                                        </p:tav>
                                      </p:tavLst>
                                    </p:anim>
                                    <p:anim calcmode="lin" valueType="num">
                                      <p:cBhvr additive="base">
                                        <p:cTn id="20"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1" grpId="0" animBg="1"/>
      <p:bldP spid="52" grpId="0" animBg="1"/>
      <p:bldP spid="53" grpId="0" animBg="1"/>
    </p:bld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618AD133-FE30-F645-BC59-6FD720DC56DC}"/>
              </a:ext>
            </a:extLst>
          </p:cNvPr>
          <p:cNvGrpSpPr/>
          <p:nvPr/>
        </p:nvGrpSpPr>
        <p:grpSpPr>
          <a:xfrm>
            <a:off x="416185" y="2140374"/>
            <a:ext cx="1784204" cy="3615150"/>
            <a:chOff x="402639" y="2490762"/>
            <a:chExt cx="1784204" cy="3615150"/>
          </a:xfrm>
        </p:grpSpPr>
        <p:sp>
          <p:nvSpPr>
            <p:cNvPr id="3" name="Rectangle 2">
              <a:extLst>
                <a:ext uri="{FF2B5EF4-FFF2-40B4-BE49-F238E27FC236}">
                  <a16:creationId xmlns:a16="http://schemas.microsoft.com/office/drawing/2014/main" id="{74919322-12F6-D24E-89D2-BDFE7ECF13A5}"/>
                </a:ext>
              </a:extLst>
            </p:cNvPr>
            <p:cNvSpPr/>
            <p:nvPr/>
          </p:nvSpPr>
          <p:spPr bwMode="auto">
            <a:xfrm>
              <a:off x="419125" y="2490762"/>
              <a:ext cx="1767718" cy="361515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 name="TextBox 14">
              <a:extLst>
                <a:ext uri="{FF2B5EF4-FFF2-40B4-BE49-F238E27FC236}">
                  <a16:creationId xmlns:a16="http://schemas.microsoft.com/office/drawing/2014/main" id="{BC47ECEA-5473-4A6F-A4F9-5062D2455BC4}"/>
                </a:ext>
              </a:extLst>
            </p:cNvPr>
            <p:cNvSpPr txBox="1"/>
            <p:nvPr/>
          </p:nvSpPr>
          <p:spPr>
            <a:xfrm>
              <a:off x="402639" y="3673350"/>
              <a:ext cx="1660094" cy="1031642"/>
            </a:xfrm>
            <a:prstGeom prst="rect">
              <a:avLst/>
            </a:prstGeom>
            <a:noFill/>
          </p:spPr>
          <p:txBody>
            <a:bodyPr wrap="square" lIns="91440" tIns="0" rIns="0" bIns="0" rtlCol="0">
              <a:no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An email is </a:t>
              </a:r>
              <a:br>
                <a:rPr kumimoji="0" lang="en-US" sz="1200" b="0" i="0" u="none" strike="noStrike" kern="1200" cap="none" spc="0" normalizeH="0" baseline="0" noProof="0">
                  <a:ln>
                    <a:noFill/>
                  </a:ln>
                  <a:solidFill>
                    <a:prstClr val="black"/>
                  </a:solidFill>
                  <a:effectLst/>
                  <a:uLnTx/>
                  <a:uFillTx/>
                  <a:latin typeface="Segoe UI"/>
                  <a:ea typeface="+mn-ea"/>
                  <a:cs typeface="+mn-cs"/>
                </a:rPr>
              </a:br>
              <a:r>
                <a:rPr kumimoji="0" lang="en-US" sz="1200" b="0" i="0" u="none" strike="noStrike" kern="1200" cap="none" spc="0" normalizeH="0" baseline="0" noProof="0">
                  <a:ln>
                    <a:noFill/>
                  </a:ln>
                  <a:solidFill>
                    <a:prstClr val="black"/>
                  </a:solidFill>
                  <a:effectLst/>
                  <a:uLnTx/>
                  <a:uFillTx/>
                  <a:latin typeface="Segoe UI"/>
                  <a:ea typeface="+mn-ea"/>
                  <a:cs typeface="+mn-cs"/>
                </a:rPr>
                <a:t>reported as Phish </a:t>
              </a:r>
              <a:br>
                <a:rPr kumimoji="0" lang="en-US" sz="1200" b="0" i="0" u="none" strike="noStrike" kern="1200" cap="none" spc="0" normalizeH="0" baseline="0" noProof="0">
                  <a:ln>
                    <a:noFill/>
                  </a:ln>
                  <a:solidFill>
                    <a:prstClr val="black"/>
                  </a:solidFill>
                  <a:effectLst/>
                  <a:uLnTx/>
                  <a:uFillTx/>
                  <a:latin typeface="Segoe UI"/>
                  <a:ea typeface="+mn-ea"/>
                  <a:cs typeface="+mn-cs"/>
                </a:rPr>
              </a:br>
              <a:r>
                <a:rPr kumimoji="0" lang="en-US" sz="1200" b="0" i="0" u="none" strike="noStrike" kern="1200" cap="none" spc="0" normalizeH="0" baseline="0" noProof="0">
                  <a:ln>
                    <a:noFill/>
                  </a:ln>
                  <a:solidFill>
                    <a:prstClr val="black"/>
                  </a:solidFill>
                  <a:effectLst/>
                  <a:uLnTx/>
                  <a:uFillTx/>
                  <a:latin typeface="Segoe UI"/>
                  <a:ea typeface="+mn-ea"/>
                  <a:cs typeface="+mn-cs"/>
                </a:rPr>
                <a:t>by end user</a:t>
              </a:r>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Report triggers </a:t>
              </a:r>
              <a:br>
                <a:rPr kumimoji="0" lang="en-US" sz="1200" b="0" i="0" u="none" strike="noStrike" kern="1200" cap="none" spc="0" normalizeH="0" baseline="0" noProof="0">
                  <a:ln>
                    <a:noFill/>
                  </a:ln>
                  <a:solidFill>
                    <a:prstClr val="black"/>
                  </a:solidFill>
                  <a:effectLst/>
                  <a:uLnTx/>
                  <a:uFillTx/>
                  <a:latin typeface="Segoe UI"/>
                  <a:ea typeface="+mn-ea"/>
                  <a:cs typeface="+mn-cs"/>
                </a:rPr>
              </a:br>
              <a:r>
                <a:rPr kumimoji="0" lang="en-US" sz="1200" b="0" i="0" u="none" strike="noStrike" kern="1200" cap="none" spc="0" normalizeH="0" baseline="0" noProof="0">
                  <a:ln>
                    <a:noFill/>
                  </a:ln>
                  <a:solidFill>
                    <a:prstClr val="black"/>
                  </a:solidFill>
                  <a:effectLst/>
                  <a:uLnTx/>
                  <a:uFillTx/>
                  <a:latin typeface="Segoe UI"/>
                  <a:ea typeface="+mn-ea"/>
                  <a:cs typeface="+mn-cs"/>
                </a:rPr>
                <a:t>an alert queued </a:t>
              </a:r>
              <a:br>
                <a:rPr kumimoji="0" lang="en-US" sz="1200" b="0" i="0" u="none" strike="noStrike" kern="1200" cap="none" spc="0" normalizeH="0" baseline="0" noProof="0">
                  <a:ln>
                    <a:noFill/>
                  </a:ln>
                  <a:solidFill>
                    <a:prstClr val="black"/>
                  </a:solidFill>
                  <a:effectLst/>
                  <a:uLnTx/>
                  <a:uFillTx/>
                  <a:latin typeface="Segoe UI"/>
                  <a:ea typeface="+mn-ea"/>
                  <a:cs typeface="+mn-cs"/>
                </a:rPr>
              </a:br>
              <a:r>
                <a:rPr kumimoji="0" lang="en-US" sz="1200" b="0" i="0" u="none" strike="noStrike" kern="1200" cap="none" spc="0" normalizeH="0" baseline="0" noProof="0">
                  <a:ln>
                    <a:noFill/>
                  </a:ln>
                  <a:solidFill>
                    <a:prstClr val="black"/>
                  </a:solidFill>
                  <a:effectLst/>
                  <a:uLnTx/>
                  <a:uFillTx/>
                  <a:latin typeface="Segoe UI"/>
                  <a:ea typeface="+mn-ea"/>
                  <a:cs typeface="+mn-cs"/>
                </a:rPr>
                <a:t>for SOC</a:t>
              </a:r>
            </a:p>
          </p:txBody>
        </p:sp>
        <p:grpSp>
          <p:nvGrpSpPr>
            <p:cNvPr id="7" name="Group 6">
              <a:extLst>
                <a:ext uri="{FF2B5EF4-FFF2-40B4-BE49-F238E27FC236}">
                  <a16:creationId xmlns:a16="http://schemas.microsoft.com/office/drawing/2014/main" id="{C2BD42AC-873C-3D46-B39E-637A81BAAD1D}"/>
                </a:ext>
              </a:extLst>
            </p:cNvPr>
            <p:cNvGrpSpPr/>
            <p:nvPr/>
          </p:nvGrpSpPr>
          <p:grpSpPr>
            <a:xfrm>
              <a:off x="888102" y="2615534"/>
              <a:ext cx="775367" cy="917078"/>
              <a:chOff x="1019536" y="2495760"/>
              <a:chExt cx="540918" cy="639780"/>
            </a:xfrm>
          </p:grpSpPr>
          <p:pic>
            <p:nvPicPr>
              <p:cNvPr id="44" name="Picture 43">
                <a:extLst>
                  <a:ext uri="{FF2B5EF4-FFF2-40B4-BE49-F238E27FC236}">
                    <a16:creationId xmlns:a16="http://schemas.microsoft.com/office/drawing/2014/main" id="{11FD6205-CA8D-E04D-BBA8-8B9A4C7C57E1}"/>
                  </a:ext>
                </a:extLst>
              </p:cNvPr>
              <p:cNvPicPr>
                <a:picLocks noChangeAspect="1"/>
              </p:cNvPicPr>
              <p:nvPr/>
            </p:nvPicPr>
            <p:blipFill>
              <a:blip r:embed="rId3"/>
              <a:stretch>
                <a:fillRect/>
              </a:stretch>
            </p:blipFill>
            <p:spPr>
              <a:xfrm>
                <a:off x="1019536" y="2594622"/>
                <a:ext cx="540918" cy="540918"/>
              </a:xfrm>
              <a:prstGeom prst="rect">
                <a:avLst/>
              </a:prstGeom>
            </p:spPr>
          </p:pic>
          <p:pic>
            <p:nvPicPr>
              <p:cNvPr id="6" name="Graphic 5">
                <a:extLst>
                  <a:ext uri="{FF2B5EF4-FFF2-40B4-BE49-F238E27FC236}">
                    <a16:creationId xmlns:a16="http://schemas.microsoft.com/office/drawing/2014/main" id="{73E8359B-479A-C249-ABAB-2619EC7B0E3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75895" y="2495760"/>
                <a:ext cx="330200" cy="317500"/>
              </a:xfrm>
              <a:prstGeom prst="rect">
                <a:avLst/>
              </a:prstGeom>
            </p:spPr>
          </p:pic>
        </p:grpSp>
      </p:grpSp>
      <p:grpSp>
        <p:nvGrpSpPr>
          <p:cNvPr id="13" name="Group 12">
            <a:extLst>
              <a:ext uri="{FF2B5EF4-FFF2-40B4-BE49-F238E27FC236}">
                <a16:creationId xmlns:a16="http://schemas.microsoft.com/office/drawing/2014/main" id="{C5EB95BD-BD02-B947-A6A1-6EA605DEBEA4}"/>
              </a:ext>
            </a:extLst>
          </p:cNvPr>
          <p:cNvGrpSpPr/>
          <p:nvPr/>
        </p:nvGrpSpPr>
        <p:grpSpPr>
          <a:xfrm>
            <a:off x="2308885" y="2140374"/>
            <a:ext cx="1765667" cy="3615150"/>
            <a:chOff x="2295339" y="2490762"/>
            <a:chExt cx="1765667" cy="3615150"/>
          </a:xfrm>
        </p:grpSpPr>
        <p:sp>
          <p:nvSpPr>
            <p:cNvPr id="29" name="Rectangle 28">
              <a:extLst>
                <a:ext uri="{FF2B5EF4-FFF2-40B4-BE49-F238E27FC236}">
                  <a16:creationId xmlns:a16="http://schemas.microsoft.com/office/drawing/2014/main" id="{94BED4EF-2B0B-A14E-AA90-3256B591A1A9}"/>
                </a:ext>
              </a:extLst>
            </p:cNvPr>
            <p:cNvSpPr/>
            <p:nvPr/>
          </p:nvSpPr>
          <p:spPr bwMode="auto">
            <a:xfrm>
              <a:off x="2295339" y="2490762"/>
              <a:ext cx="1765667" cy="361515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0" name="TextBox 19">
              <a:extLst>
                <a:ext uri="{FF2B5EF4-FFF2-40B4-BE49-F238E27FC236}">
                  <a16:creationId xmlns:a16="http://schemas.microsoft.com/office/drawing/2014/main" id="{73129617-87D3-46EB-861E-C2605BC25DF0}"/>
                </a:ext>
              </a:extLst>
            </p:cNvPr>
            <p:cNvSpPr txBox="1"/>
            <p:nvPr/>
          </p:nvSpPr>
          <p:spPr>
            <a:xfrm>
              <a:off x="2310953" y="3641339"/>
              <a:ext cx="1691975" cy="1855303"/>
            </a:xfrm>
            <a:prstGeom prst="rect">
              <a:avLst/>
            </a:prstGeom>
            <a:noFill/>
          </p:spPr>
          <p:txBody>
            <a:bodyPr wrap="square" lIns="91440" tIns="0" rIns="0" bIns="0" rtlCol="0">
              <a:noAutofit/>
            </a:bodyPr>
            <a:lstStyle/>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Is the email indeed malicious?</a:t>
              </a:r>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Are there Indicators of Compromise (</a:t>
              </a:r>
              <a:r>
                <a:rPr kumimoji="0" lang="en-US" sz="1200" b="0" i="0" u="none" strike="noStrike" kern="1200" cap="none" spc="0" normalizeH="0" baseline="0" noProof="0" err="1">
                  <a:ln>
                    <a:noFill/>
                  </a:ln>
                  <a:solidFill>
                    <a:prstClr val="black"/>
                  </a:solidFill>
                  <a:effectLst/>
                  <a:uLnTx/>
                  <a:uFillTx/>
                  <a:latin typeface="Segoe UI"/>
                  <a:ea typeface="+mn-ea"/>
                  <a:cs typeface="+mn-cs"/>
                </a:rPr>
                <a:t>IoCs</a:t>
              </a:r>
              <a:r>
                <a:rPr kumimoji="0" lang="en-US" sz="1200" b="0" i="0" u="none" strike="noStrike" kern="1200" cap="none" spc="0" normalizeH="0" baseline="0" noProof="0">
                  <a:ln>
                    <a:noFill/>
                  </a:ln>
                  <a:solidFill>
                    <a:prstClr val="black"/>
                  </a:solidFill>
                  <a:effectLst/>
                  <a:uLnTx/>
                  <a:uFillTx/>
                  <a:latin typeface="Segoe UI"/>
                  <a:ea typeface="+mn-ea"/>
                  <a:cs typeface="+mn-cs"/>
                </a:rPr>
                <a:t>)?</a:t>
              </a:r>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What does Microsoft’s latest intelligence tell me about it?</a:t>
              </a:r>
            </a:p>
          </p:txBody>
        </p:sp>
        <p:pic>
          <p:nvPicPr>
            <p:cNvPr id="50" name="Picture 49">
              <a:extLst>
                <a:ext uri="{FF2B5EF4-FFF2-40B4-BE49-F238E27FC236}">
                  <a16:creationId xmlns:a16="http://schemas.microsoft.com/office/drawing/2014/main" id="{371B55AD-A3FA-6947-9276-9AC3A55764D3}"/>
                </a:ext>
              </a:extLst>
            </p:cNvPr>
            <p:cNvPicPr>
              <a:picLocks noChangeAspect="1"/>
            </p:cNvPicPr>
            <p:nvPr/>
          </p:nvPicPr>
          <p:blipFill>
            <a:blip r:embed="rId3"/>
            <a:stretch>
              <a:fillRect/>
            </a:stretch>
          </p:blipFill>
          <p:spPr>
            <a:xfrm>
              <a:off x="2791408" y="2707354"/>
              <a:ext cx="775367" cy="775367"/>
            </a:xfrm>
            <a:prstGeom prst="rect">
              <a:avLst/>
            </a:prstGeom>
          </p:spPr>
        </p:pic>
        <p:pic>
          <p:nvPicPr>
            <p:cNvPr id="52" name="Picture 51">
              <a:extLst>
                <a:ext uri="{FF2B5EF4-FFF2-40B4-BE49-F238E27FC236}">
                  <a16:creationId xmlns:a16="http://schemas.microsoft.com/office/drawing/2014/main" id="{AD53148D-A979-FE4D-B468-4E54E1649945}"/>
                </a:ext>
              </a:extLst>
            </p:cNvPr>
            <p:cNvPicPr>
              <a:picLocks noChangeAspect="1"/>
            </p:cNvPicPr>
            <p:nvPr/>
          </p:nvPicPr>
          <p:blipFill>
            <a:blip r:embed="rId6"/>
            <a:stretch>
              <a:fillRect/>
            </a:stretch>
          </p:blipFill>
          <p:spPr>
            <a:xfrm>
              <a:off x="3030359" y="2792396"/>
              <a:ext cx="491744" cy="491744"/>
            </a:xfrm>
            <a:prstGeom prst="rect">
              <a:avLst/>
            </a:prstGeom>
          </p:spPr>
        </p:pic>
      </p:grpSp>
      <p:grpSp>
        <p:nvGrpSpPr>
          <p:cNvPr id="14" name="Group 13">
            <a:extLst>
              <a:ext uri="{FF2B5EF4-FFF2-40B4-BE49-F238E27FC236}">
                <a16:creationId xmlns:a16="http://schemas.microsoft.com/office/drawing/2014/main" id="{A3A01AEA-5D83-744C-9123-6C3049DDC03F}"/>
              </a:ext>
            </a:extLst>
          </p:cNvPr>
          <p:cNvGrpSpPr/>
          <p:nvPr/>
        </p:nvGrpSpPr>
        <p:grpSpPr>
          <a:xfrm>
            <a:off x="4185098" y="2140374"/>
            <a:ext cx="1774204" cy="3615150"/>
            <a:chOff x="4171552" y="2490762"/>
            <a:chExt cx="1774204" cy="3615150"/>
          </a:xfrm>
        </p:grpSpPr>
        <p:sp>
          <p:nvSpPr>
            <p:cNvPr id="31" name="Rectangle 30">
              <a:extLst>
                <a:ext uri="{FF2B5EF4-FFF2-40B4-BE49-F238E27FC236}">
                  <a16:creationId xmlns:a16="http://schemas.microsoft.com/office/drawing/2014/main" id="{4268CAA4-FFE5-B640-9535-C9A3EB875FB7}"/>
                </a:ext>
              </a:extLst>
            </p:cNvPr>
            <p:cNvSpPr/>
            <p:nvPr/>
          </p:nvSpPr>
          <p:spPr bwMode="auto">
            <a:xfrm>
              <a:off x="4171552" y="2490762"/>
              <a:ext cx="1774204" cy="361515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2" name="TextBox 21">
              <a:extLst>
                <a:ext uri="{FF2B5EF4-FFF2-40B4-BE49-F238E27FC236}">
                  <a16:creationId xmlns:a16="http://schemas.microsoft.com/office/drawing/2014/main" id="{07E02651-0EB6-4E9B-AF72-1B16A1934DAA}"/>
                </a:ext>
              </a:extLst>
            </p:cNvPr>
            <p:cNvSpPr txBox="1"/>
            <p:nvPr/>
          </p:nvSpPr>
          <p:spPr>
            <a:xfrm>
              <a:off x="4194646" y="3673349"/>
              <a:ext cx="1660094" cy="1860365"/>
            </a:xfrm>
            <a:prstGeom prst="rect">
              <a:avLst/>
            </a:prstGeom>
            <a:noFill/>
          </p:spPr>
          <p:txBody>
            <a:bodyPr wrap="square" lIns="91440" tIns="0" rIns="0" bIns="0" rtlCol="0">
              <a:noAutofit/>
            </a:bodyPr>
            <a:lstStyle/>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What other emails match this:</a:t>
              </a:r>
            </a:p>
            <a:p>
              <a:pPr marL="354330" marR="0" lvl="2"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Sender</a:t>
              </a:r>
            </a:p>
            <a:p>
              <a:pPr marL="354330" marR="0" lvl="2"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Sending domain</a:t>
              </a:r>
            </a:p>
            <a:p>
              <a:pPr marL="354330" marR="0" lvl="2"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Sender IP</a:t>
              </a:r>
            </a:p>
            <a:p>
              <a:pPr marL="354330" marR="0" lvl="2"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Subject</a:t>
              </a:r>
            </a:p>
            <a:p>
              <a:pPr marL="354330" marR="0" lvl="2"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Fingerprint</a:t>
              </a:r>
            </a:p>
            <a:p>
              <a:pPr marL="354330" marR="0" lvl="2"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URL</a:t>
              </a:r>
            </a:p>
            <a:p>
              <a:pPr marL="354330" marR="0" lvl="2"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US" sz="1200" b="0" i="0" u="none" strike="noStrike" kern="1200" cap="none" spc="0" normalizeH="0" baseline="0" noProof="0">
                <a:ln>
                  <a:noFill/>
                </a:ln>
                <a:solidFill>
                  <a:prstClr val="black"/>
                </a:solidFill>
                <a:effectLst/>
                <a:uLnTx/>
                <a:uFillTx/>
                <a:latin typeface="Segoe UI"/>
                <a:ea typeface="+mn-ea"/>
                <a:cs typeface="+mn-cs"/>
              </a:endParaRPr>
            </a:p>
          </p:txBody>
        </p:sp>
        <p:pic>
          <p:nvPicPr>
            <p:cNvPr id="53" name="Picture 52">
              <a:extLst>
                <a:ext uri="{FF2B5EF4-FFF2-40B4-BE49-F238E27FC236}">
                  <a16:creationId xmlns:a16="http://schemas.microsoft.com/office/drawing/2014/main" id="{1C394F8F-243E-2F4C-AF1A-85CBE0979D40}"/>
                </a:ext>
              </a:extLst>
            </p:cNvPr>
            <p:cNvPicPr>
              <a:picLocks noChangeAspect="1"/>
            </p:cNvPicPr>
            <p:nvPr/>
          </p:nvPicPr>
          <p:blipFill>
            <a:blip r:embed="rId3"/>
            <a:stretch>
              <a:fillRect/>
            </a:stretch>
          </p:blipFill>
          <p:spPr>
            <a:xfrm>
              <a:off x="4436190" y="2791535"/>
              <a:ext cx="313400" cy="313400"/>
            </a:xfrm>
            <a:prstGeom prst="rect">
              <a:avLst/>
            </a:prstGeom>
          </p:spPr>
        </p:pic>
        <p:pic>
          <p:nvPicPr>
            <p:cNvPr id="54" name="Picture 53">
              <a:extLst>
                <a:ext uri="{FF2B5EF4-FFF2-40B4-BE49-F238E27FC236}">
                  <a16:creationId xmlns:a16="http://schemas.microsoft.com/office/drawing/2014/main" id="{CB670AE4-17C4-9B4B-8BFD-43FDE6CE0F13}"/>
                </a:ext>
              </a:extLst>
            </p:cNvPr>
            <p:cNvPicPr>
              <a:picLocks noChangeAspect="1"/>
            </p:cNvPicPr>
            <p:nvPr/>
          </p:nvPicPr>
          <p:blipFill>
            <a:blip r:embed="rId3"/>
            <a:stretch>
              <a:fillRect/>
            </a:stretch>
          </p:blipFill>
          <p:spPr>
            <a:xfrm>
              <a:off x="4883230" y="2791535"/>
              <a:ext cx="313400" cy="313400"/>
            </a:xfrm>
            <a:prstGeom prst="rect">
              <a:avLst/>
            </a:prstGeom>
          </p:spPr>
        </p:pic>
        <p:pic>
          <p:nvPicPr>
            <p:cNvPr id="55" name="Picture 54">
              <a:extLst>
                <a:ext uri="{FF2B5EF4-FFF2-40B4-BE49-F238E27FC236}">
                  <a16:creationId xmlns:a16="http://schemas.microsoft.com/office/drawing/2014/main" id="{5713EF1A-029F-AE43-91A7-598A97CA50BE}"/>
                </a:ext>
              </a:extLst>
            </p:cNvPr>
            <p:cNvPicPr>
              <a:picLocks noChangeAspect="1"/>
            </p:cNvPicPr>
            <p:nvPr/>
          </p:nvPicPr>
          <p:blipFill>
            <a:blip r:embed="rId3"/>
            <a:stretch>
              <a:fillRect/>
            </a:stretch>
          </p:blipFill>
          <p:spPr>
            <a:xfrm>
              <a:off x="5330270" y="2791535"/>
              <a:ext cx="313400" cy="313400"/>
            </a:xfrm>
            <a:prstGeom prst="rect">
              <a:avLst/>
            </a:prstGeom>
          </p:spPr>
        </p:pic>
        <p:pic>
          <p:nvPicPr>
            <p:cNvPr id="56" name="Picture 55">
              <a:extLst>
                <a:ext uri="{FF2B5EF4-FFF2-40B4-BE49-F238E27FC236}">
                  <a16:creationId xmlns:a16="http://schemas.microsoft.com/office/drawing/2014/main" id="{4BEDDEBB-9141-7E4F-9FAB-82F21FA3A7CA}"/>
                </a:ext>
              </a:extLst>
            </p:cNvPr>
            <p:cNvPicPr>
              <a:picLocks noChangeAspect="1"/>
            </p:cNvPicPr>
            <p:nvPr/>
          </p:nvPicPr>
          <p:blipFill>
            <a:blip r:embed="rId3"/>
            <a:stretch>
              <a:fillRect/>
            </a:stretch>
          </p:blipFill>
          <p:spPr>
            <a:xfrm>
              <a:off x="4436190" y="3204708"/>
              <a:ext cx="313400" cy="313400"/>
            </a:xfrm>
            <a:prstGeom prst="rect">
              <a:avLst/>
            </a:prstGeom>
          </p:spPr>
        </p:pic>
        <p:pic>
          <p:nvPicPr>
            <p:cNvPr id="57" name="Picture 56">
              <a:extLst>
                <a:ext uri="{FF2B5EF4-FFF2-40B4-BE49-F238E27FC236}">
                  <a16:creationId xmlns:a16="http://schemas.microsoft.com/office/drawing/2014/main" id="{DBCBFE7D-DA39-A440-B7CE-B34A5703ACD7}"/>
                </a:ext>
              </a:extLst>
            </p:cNvPr>
            <p:cNvPicPr>
              <a:picLocks noChangeAspect="1"/>
            </p:cNvPicPr>
            <p:nvPr/>
          </p:nvPicPr>
          <p:blipFill>
            <a:blip r:embed="rId3"/>
            <a:stretch>
              <a:fillRect/>
            </a:stretch>
          </p:blipFill>
          <p:spPr>
            <a:xfrm>
              <a:off x="4883230" y="3204708"/>
              <a:ext cx="313400" cy="313400"/>
            </a:xfrm>
            <a:prstGeom prst="rect">
              <a:avLst/>
            </a:prstGeom>
          </p:spPr>
        </p:pic>
        <p:pic>
          <p:nvPicPr>
            <p:cNvPr id="58" name="Picture 57">
              <a:extLst>
                <a:ext uri="{FF2B5EF4-FFF2-40B4-BE49-F238E27FC236}">
                  <a16:creationId xmlns:a16="http://schemas.microsoft.com/office/drawing/2014/main" id="{4A23AB1A-4E87-F44C-A7DF-1C8AD6AB9824}"/>
                </a:ext>
              </a:extLst>
            </p:cNvPr>
            <p:cNvPicPr>
              <a:picLocks noChangeAspect="1"/>
            </p:cNvPicPr>
            <p:nvPr/>
          </p:nvPicPr>
          <p:blipFill>
            <a:blip r:embed="rId3"/>
            <a:stretch>
              <a:fillRect/>
            </a:stretch>
          </p:blipFill>
          <p:spPr>
            <a:xfrm>
              <a:off x="5330270" y="3204708"/>
              <a:ext cx="313400" cy="313400"/>
            </a:xfrm>
            <a:prstGeom prst="rect">
              <a:avLst/>
            </a:prstGeom>
          </p:spPr>
        </p:pic>
        <p:pic>
          <p:nvPicPr>
            <p:cNvPr id="59" name="Picture 58">
              <a:extLst>
                <a:ext uri="{FF2B5EF4-FFF2-40B4-BE49-F238E27FC236}">
                  <a16:creationId xmlns:a16="http://schemas.microsoft.com/office/drawing/2014/main" id="{DC7C0439-F876-7148-8A6E-72BD1E813447}"/>
                </a:ext>
              </a:extLst>
            </p:cNvPr>
            <p:cNvPicPr>
              <a:picLocks noChangeAspect="1"/>
            </p:cNvPicPr>
            <p:nvPr/>
          </p:nvPicPr>
          <p:blipFill>
            <a:blip r:embed="rId7">
              <a:lum bright="39000"/>
            </a:blip>
            <a:stretch>
              <a:fillRect/>
            </a:stretch>
          </p:blipFill>
          <p:spPr>
            <a:xfrm>
              <a:off x="5058027" y="2935423"/>
              <a:ext cx="172354" cy="172354"/>
            </a:xfrm>
            <a:prstGeom prst="rect">
              <a:avLst/>
            </a:prstGeom>
          </p:spPr>
        </p:pic>
        <p:pic>
          <p:nvPicPr>
            <p:cNvPr id="60" name="Picture 59">
              <a:extLst>
                <a:ext uri="{FF2B5EF4-FFF2-40B4-BE49-F238E27FC236}">
                  <a16:creationId xmlns:a16="http://schemas.microsoft.com/office/drawing/2014/main" id="{93FD9D87-21DB-DF40-8F99-6DAF619DCA6F}"/>
                </a:ext>
              </a:extLst>
            </p:cNvPr>
            <p:cNvPicPr>
              <a:picLocks noChangeAspect="1"/>
            </p:cNvPicPr>
            <p:nvPr/>
          </p:nvPicPr>
          <p:blipFill>
            <a:blip r:embed="rId7">
              <a:lum bright="39000"/>
            </a:blip>
            <a:stretch>
              <a:fillRect/>
            </a:stretch>
          </p:blipFill>
          <p:spPr>
            <a:xfrm>
              <a:off x="5484747" y="3362143"/>
              <a:ext cx="172354" cy="172354"/>
            </a:xfrm>
            <a:prstGeom prst="rect">
              <a:avLst/>
            </a:prstGeom>
          </p:spPr>
        </p:pic>
      </p:grpSp>
      <p:grpSp>
        <p:nvGrpSpPr>
          <p:cNvPr id="16" name="Group 15">
            <a:extLst>
              <a:ext uri="{FF2B5EF4-FFF2-40B4-BE49-F238E27FC236}">
                <a16:creationId xmlns:a16="http://schemas.microsoft.com/office/drawing/2014/main" id="{4F57E954-A3FE-C048-B693-20E2280A7127}"/>
              </a:ext>
            </a:extLst>
          </p:cNvPr>
          <p:cNvGrpSpPr/>
          <p:nvPr/>
        </p:nvGrpSpPr>
        <p:grpSpPr>
          <a:xfrm>
            <a:off x="6061312" y="2140374"/>
            <a:ext cx="1745329" cy="3615150"/>
            <a:chOff x="6047766" y="2490762"/>
            <a:chExt cx="1745329" cy="3615150"/>
          </a:xfrm>
        </p:grpSpPr>
        <p:sp>
          <p:nvSpPr>
            <p:cNvPr id="33" name="Rectangle 32">
              <a:extLst>
                <a:ext uri="{FF2B5EF4-FFF2-40B4-BE49-F238E27FC236}">
                  <a16:creationId xmlns:a16="http://schemas.microsoft.com/office/drawing/2014/main" id="{9B837D53-4562-374F-A260-0010D212CF76}"/>
                </a:ext>
              </a:extLst>
            </p:cNvPr>
            <p:cNvSpPr/>
            <p:nvPr/>
          </p:nvSpPr>
          <p:spPr bwMode="auto">
            <a:xfrm>
              <a:off x="6047766" y="2490762"/>
              <a:ext cx="1745329" cy="361515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4" name="TextBox 23">
              <a:extLst>
                <a:ext uri="{FF2B5EF4-FFF2-40B4-BE49-F238E27FC236}">
                  <a16:creationId xmlns:a16="http://schemas.microsoft.com/office/drawing/2014/main" id="{E47B31CF-B792-4B32-B7A9-BED1A3F0D598}"/>
                </a:ext>
              </a:extLst>
            </p:cNvPr>
            <p:cNvSpPr txBox="1"/>
            <p:nvPr/>
          </p:nvSpPr>
          <p:spPr>
            <a:xfrm>
              <a:off x="6054636" y="3641339"/>
              <a:ext cx="1660094" cy="2311761"/>
            </a:xfrm>
            <a:prstGeom prst="rect">
              <a:avLst/>
            </a:prstGeom>
            <a:noFill/>
          </p:spPr>
          <p:txBody>
            <a:bodyPr wrap="square" lIns="91440" tIns="0" rIns="0" bIns="0" rtlCol="0">
              <a:noAutofit/>
            </a:bodyPr>
            <a:lstStyle/>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Which users got </a:t>
              </a:r>
              <a:br>
                <a:rPr kumimoji="0" lang="en-US" sz="1200" b="0" i="0" u="none" strike="noStrike" kern="1200" cap="none" spc="0" normalizeH="0" baseline="0" noProof="0">
                  <a:ln>
                    <a:noFill/>
                  </a:ln>
                  <a:solidFill>
                    <a:prstClr val="black"/>
                  </a:solidFill>
                  <a:effectLst/>
                  <a:uLnTx/>
                  <a:uFillTx/>
                  <a:latin typeface="Segoe UI"/>
                  <a:ea typeface="+mn-ea"/>
                  <a:cs typeface="+mn-cs"/>
                </a:rPr>
              </a:br>
              <a:r>
                <a:rPr kumimoji="0" lang="en-US" sz="1200" b="0" i="0" u="none" strike="noStrike" kern="1200" cap="none" spc="0" normalizeH="0" baseline="0" noProof="0">
                  <a:ln>
                    <a:noFill/>
                  </a:ln>
                  <a:solidFill>
                    <a:prstClr val="black"/>
                  </a:solidFill>
                  <a:effectLst/>
                  <a:uLnTx/>
                  <a:uFillTx/>
                  <a:latin typeface="Segoe UI"/>
                  <a:ea typeface="+mn-ea"/>
                  <a:cs typeface="+mn-cs"/>
                </a:rPr>
                <a:t>any such emails?</a:t>
              </a:r>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Did any users click the URL?</a:t>
              </a:r>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Investigate users: Have they shown any anomalous behavior?</a:t>
              </a:r>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Investigate devices: Are the devices </a:t>
              </a:r>
              <a:br>
                <a:rPr kumimoji="0" lang="en-US" sz="1200" b="0" i="0" u="none" strike="noStrike" kern="1200" cap="none" spc="0" normalizeH="0" baseline="0" noProof="0">
                  <a:ln>
                    <a:noFill/>
                  </a:ln>
                  <a:solidFill>
                    <a:prstClr val="black"/>
                  </a:solidFill>
                  <a:effectLst/>
                  <a:uLnTx/>
                  <a:uFillTx/>
                  <a:latin typeface="Segoe UI"/>
                  <a:ea typeface="+mn-ea"/>
                  <a:cs typeface="+mn-cs"/>
                </a:rPr>
              </a:br>
              <a:r>
                <a:rPr kumimoji="0" lang="en-US" sz="1200" b="0" i="0" u="none" strike="noStrike" kern="1200" cap="none" spc="0" normalizeH="0" baseline="0" noProof="0">
                  <a:ln>
                    <a:noFill/>
                  </a:ln>
                  <a:solidFill>
                    <a:prstClr val="black"/>
                  </a:solidFill>
                  <a:effectLst/>
                  <a:uLnTx/>
                  <a:uFillTx/>
                  <a:latin typeface="Segoe UI"/>
                  <a:ea typeface="+mn-ea"/>
                  <a:cs typeface="+mn-cs"/>
                </a:rPr>
                <a:t>still secure?</a:t>
              </a:r>
            </a:p>
          </p:txBody>
        </p:sp>
        <p:pic>
          <p:nvPicPr>
            <p:cNvPr id="61" name="Picture 60">
              <a:extLst>
                <a:ext uri="{FF2B5EF4-FFF2-40B4-BE49-F238E27FC236}">
                  <a16:creationId xmlns:a16="http://schemas.microsoft.com/office/drawing/2014/main" id="{4A51B1C9-0D96-144E-B4C1-0DAACB214ABE}"/>
                </a:ext>
              </a:extLst>
            </p:cNvPr>
            <p:cNvPicPr>
              <a:picLocks noChangeAspect="1"/>
            </p:cNvPicPr>
            <p:nvPr/>
          </p:nvPicPr>
          <p:blipFill>
            <a:blip r:embed="rId8"/>
            <a:stretch>
              <a:fillRect/>
            </a:stretch>
          </p:blipFill>
          <p:spPr>
            <a:xfrm>
              <a:off x="6153824" y="2745035"/>
              <a:ext cx="406400" cy="406400"/>
            </a:xfrm>
            <a:prstGeom prst="rect">
              <a:avLst/>
            </a:prstGeom>
          </p:spPr>
        </p:pic>
        <p:pic>
          <p:nvPicPr>
            <p:cNvPr id="62" name="Picture 61">
              <a:extLst>
                <a:ext uri="{FF2B5EF4-FFF2-40B4-BE49-F238E27FC236}">
                  <a16:creationId xmlns:a16="http://schemas.microsoft.com/office/drawing/2014/main" id="{983B020A-2428-FD4A-8786-60A1AE6130BB}"/>
                </a:ext>
              </a:extLst>
            </p:cNvPr>
            <p:cNvPicPr>
              <a:picLocks noChangeAspect="1"/>
            </p:cNvPicPr>
            <p:nvPr/>
          </p:nvPicPr>
          <p:blipFill>
            <a:blip r:embed="rId8"/>
            <a:stretch>
              <a:fillRect/>
            </a:stretch>
          </p:blipFill>
          <p:spPr>
            <a:xfrm>
              <a:off x="6506946" y="2745035"/>
              <a:ext cx="406400" cy="406400"/>
            </a:xfrm>
            <a:prstGeom prst="rect">
              <a:avLst/>
            </a:prstGeom>
          </p:spPr>
        </p:pic>
        <p:pic>
          <p:nvPicPr>
            <p:cNvPr id="63" name="Picture 62">
              <a:extLst>
                <a:ext uri="{FF2B5EF4-FFF2-40B4-BE49-F238E27FC236}">
                  <a16:creationId xmlns:a16="http://schemas.microsoft.com/office/drawing/2014/main" id="{71B88DD0-1228-694E-A227-2CD4DFB23DF9}"/>
                </a:ext>
              </a:extLst>
            </p:cNvPr>
            <p:cNvPicPr>
              <a:picLocks noChangeAspect="1"/>
            </p:cNvPicPr>
            <p:nvPr/>
          </p:nvPicPr>
          <p:blipFill>
            <a:blip r:embed="rId8"/>
            <a:stretch>
              <a:fillRect/>
            </a:stretch>
          </p:blipFill>
          <p:spPr>
            <a:xfrm>
              <a:off x="7213191" y="2745035"/>
              <a:ext cx="406400" cy="406400"/>
            </a:xfrm>
            <a:prstGeom prst="rect">
              <a:avLst/>
            </a:prstGeom>
          </p:spPr>
        </p:pic>
        <p:pic>
          <p:nvPicPr>
            <p:cNvPr id="64" name="Picture 63">
              <a:extLst>
                <a:ext uri="{FF2B5EF4-FFF2-40B4-BE49-F238E27FC236}">
                  <a16:creationId xmlns:a16="http://schemas.microsoft.com/office/drawing/2014/main" id="{3A42E162-B535-D646-B649-B624B2626155}"/>
                </a:ext>
              </a:extLst>
            </p:cNvPr>
            <p:cNvPicPr>
              <a:picLocks noChangeAspect="1"/>
            </p:cNvPicPr>
            <p:nvPr/>
          </p:nvPicPr>
          <p:blipFill>
            <a:blip r:embed="rId8"/>
            <a:stretch>
              <a:fillRect/>
            </a:stretch>
          </p:blipFill>
          <p:spPr>
            <a:xfrm>
              <a:off x="6860068" y="2745035"/>
              <a:ext cx="406400" cy="406400"/>
            </a:xfrm>
            <a:prstGeom prst="rect">
              <a:avLst/>
            </a:prstGeom>
          </p:spPr>
        </p:pic>
        <p:pic>
          <p:nvPicPr>
            <p:cNvPr id="65" name="Picture 64">
              <a:extLst>
                <a:ext uri="{FF2B5EF4-FFF2-40B4-BE49-F238E27FC236}">
                  <a16:creationId xmlns:a16="http://schemas.microsoft.com/office/drawing/2014/main" id="{0254612C-E861-B349-BC7A-1B102ED5460C}"/>
                </a:ext>
              </a:extLst>
            </p:cNvPr>
            <p:cNvPicPr>
              <a:picLocks noChangeAspect="1"/>
            </p:cNvPicPr>
            <p:nvPr/>
          </p:nvPicPr>
          <p:blipFill>
            <a:blip r:embed="rId8"/>
            <a:stretch>
              <a:fillRect/>
            </a:stretch>
          </p:blipFill>
          <p:spPr>
            <a:xfrm>
              <a:off x="6153824" y="3131115"/>
              <a:ext cx="406400" cy="406400"/>
            </a:xfrm>
            <a:prstGeom prst="rect">
              <a:avLst/>
            </a:prstGeom>
          </p:spPr>
        </p:pic>
        <p:pic>
          <p:nvPicPr>
            <p:cNvPr id="66" name="Picture 65">
              <a:extLst>
                <a:ext uri="{FF2B5EF4-FFF2-40B4-BE49-F238E27FC236}">
                  <a16:creationId xmlns:a16="http://schemas.microsoft.com/office/drawing/2014/main" id="{F6FE3238-4A11-694E-8F5C-9DF94AD5002C}"/>
                </a:ext>
              </a:extLst>
            </p:cNvPr>
            <p:cNvPicPr>
              <a:picLocks noChangeAspect="1"/>
            </p:cNvPicPr>
            <p:nvPr/>
          </p:nvPicPr>
          <p:blipFill>
            <a:blip r:embed="rId8"/>
            <a:stretch>
              <a:fillRect/>
            </a:stretch>
          </p:blipFill>
          <p:spPr>
            <a:xfrm>
              <a:off x="6506946" y="3131115"/>
              <a:ext cx="406400" cy="406400"/>
            </a:xfrm>
            <a:prstGeom prst="rect">
              <a:avLst/>
            </a:prstGeom>
          </p:spPr>
        </p:pic>
        <p:pic>
          <p:nvPicPr>
            <p:cNvPr id="67" name="Picture 66">
              <a:extLst>
                <a:ext uri="{FF2B5EF4-FFF2-40B4-BE49-F238E27FC236}">
                  <a16:creationId xmlns:a16="http://schemas.microsoft.com/office/drawing/2014/main" id="{5B38B12E-8DB6-234B-A0DE-DE5D84FA9092}"/>
                </a:ext>
              </a:extLst>
            </p:cNvPr>
            <p:cNvPicPr>
              <a:picLocks noChangeAspect="1"/>
            </p:cNvPicPr>
            <p:nvPr/>
          </p:nvPicPr>
          <p:blipFill>
            <a:blip r:embed="rId8"/>
            <a:stretch>
              <a:fillRect/>
            </a:stretch>
          </p:blipFill>
          <p:spPr>
            <a:xfrm>
              <a:off x="7213191" y="3131115"/>
              <a:ext cx="406400" cy="406400"/>
            </a:xfrm>
            <a:prstGeom prst="rect">
              <a:avLst/>
            </a:prstGeom>
          </p:spPr>
        </p:pic>
        <p:pic>
          <p:nvPicPr>
            <p:cNvPr id="68" name="Picture 67">
              <a:extLst>
                <a:ext uri="{FF2B5EF4-FFF2-40B4-BE49-F238E27FC236}">
                  <a16:creationId xmlns:a16="http://schemas.microsoft.com/office/drawing/2014/main" id="{6116A82C-26C8-1843-834B-76043FF7939F}"/>
                </a:ext>
              </a:extLst>
            </p:cNvPr>
            <p:cNvPicPr>
              <a:picLocks noChangeAspect="1"/>
            </p:cNvPicPr>
            <p:nvPr/>
          </p:nvPicPr>
          <p:blipFill>
            <a:blip r:embed="rId8"/>
            <a:stretch>
              <a:fillRect/>
            </a:stretch>
          </p:blipFill>
          <p:spPr>
            <a:xfrm>
              <a:off x="6860068" y="3131115"/>
              <a:ext cx="406400" cy="406400"/>
            </a:xfrm>
            <a:prstGeom prst="rect">
              <a:avLst/>
            </a:prstGeom>
          </p:spPr>
        </p:pic>
        <p:pic>
          <p:nvPicPr>
            <p:cNvPr id="69" name="Picture 68">
              <a:extLst>
                <a:ext uri="{FF2B5EF4-FFF2-40B4-BE49-F238E27FC236}">
                  <a16:creationId xmlns:a16="http://schemas.microsoft.com/office/drawing/2014/main" id="{706D0555-7BA9-124E-AB87-0714F771D091}"/>
                </a:ext>
              </a:extLst>
            </p:cNvPr>
            <p:cNvPicPr>
              <a:picLocks noChangeAspect="1"/>
            </p:cNvPicPr>
            <p:nvPr/>
          </p:nvPicPr>
          <p:blipFill>
            <a:blip r:embed="rId7">
              <a:lum bright="39000"/>
            </a:blip>
            <a:stretch>
              <a:fillRect/>
            </a:stretch>
          </p:blipFill>
          <p:spPr>
            <a:xfrm>
              <a:off x="6378827" y="2935423"/>
              <a:ext cx="172354" cy="172354"/>
            </a:xfrm>
            <a:prstGeom prst="rect">
              <a:avLst/>
            </a:prstGeom>
          </p:spPr>
        </p:pic>
        <p:pic>
          <p:nvPicPr>
            <p:cNvPr id="70" name="Picture 69">
              <a:extLst>
                <a:ext uri="{FF2B5EF4-FFF2-40B4-BE49-F238E27FC236}">
                  <a16:creationId xmlns:a16="http://schemas.microsoft.com/office/drawing/2014/main" id="{4CE5CC5A-EE23-7B44-BAB9-BE71DA06430A}"/>
                </a:ext>
              </a:extLst>
            </p:cNvPr>
            <p:cNvPicPr>
              <a:picLocks noChangeAspect="1"/>
            </p:cNvPicPr>
            <p:nvPr/>
          </p:nvPicPr>
          <p:blipFill>
            <a:blip r:embed="rId7">
              <a:lum bright="39000"/>
            </a:blip>
            <a:stretch>
              <a:fillRect/>
            </a:stretch>
          </p:blipFill>
          <p:spPr>
            <a:xfrm>
              <a:off x="6722918" y="3362143"/>
              <a:ext cx="172354" cy="172354"/>
            </a:xfrm>
            <a:prstGeom prst="rect">
              <a:avLst/>
            </a:prstGeom>
          </p:spPr>
        </p:pic>
        <p:pic>
          <p:nvPicPr>
            <p:cNvPr id="71" name="Picture 70">
              <a:extLst>
                <a:ext uri="{FF2B5EF4-FFF2-40B4-BE49-F238E27FC236}">
                  <a16:creationId xmlns:a16="http://schemas.microsoft.com/office/drawing/2014/main" id="{21BBE2C2-2C75-8A4A-9391-7139E2529AAB}"/>
                </a:ext>
              </a:extLst>
            </p:cNvPr>
            <p:cNvPicPr>
              <a:picLocks noChangeAspect="1"/>
            </p:cNvPicPr>
            <p:nvPr/>
          </p:nvPicPr>
          <p:blipFill>
            <a:blip r:embed="rId7">
              <a:lum bright="39000"/>
            </a:blip>
            <a:stretch>
              <a:fillRect/>
            </a:stretch>
          </p:blipFill>
          <p:spPr>
            <a:xfrm>
              <a:off x="7069706" y="2935423"/>
              <a:ext cx="172354" cy="172354"/>
            </a:xfrm>
            <a:prstGeom prst="rect">
              <a:avLst/>
            </a:prstGeom>
          </p:spPr>
        </p:pic>
        <p:pic>
          <p:nvPicPr>
            <p:cNvPr id="72" name="Picture 71">
              <a:extLst>
                <a:ext uri="{FF2B5EF4-FFF2-40B4-BE49-F238E27FC236}">
                  <a16:creationId xmlns:a16="http://schemas.microsoft.com/office/drawing/2014/main" id="{28B69AF3-5F21-4C46-9C45-BD58B1719162}"/>
                </a:ext>
              </a:extLst>
            </p:cNvPr>
            <p:cNvPicPr>
              <a:picLocks noChangeAspect="1"/>
            </p:cNvPicPr>
            <p:nvPr/>
          </p:nvPicPr>
          <p:blipFill>
            <a:blip r:embed="rId7">
              <a:lum bright="39000"/>
            </a:blip>
            <a:stretch>
              <a:fillRect/>
            </a:stretch>
          </p:blipFill>
          <p:spPr>
            <a:xfrm>
              <a:off x="7462561" y="3362143"/>
              <a:ext cx="172354" cy="172354"/>
            </a:xfrm>
            <a:prstGeom prst="rect">
              <a:avLst/>
            </a:prstGeom>
          </p:spPr>
        </p:pic>
      </p:grpSp>
      <p:grpSp>
        <p:nvGrpSpPr>
          <p:cNvPr id="18" name="Group 17">
            <a:extLst>
              <a:ext uri="{FF2B5EF4-FFF2-40B4-BE49-F238E27FC236}">
                <a16:creationId xmlns:a16="http://schemas.microsoft.com/office/drawing/2014/main" id="{E1D3A019-6148-9844-B361-658746BEC62A}"/>
              </a:ext>
            </a:extLst>
          </p:cNvPr>
          <p:cNvGrpSpPr/>
          <p:nvPr/>
        </p:nvGrpSpPr>
        <p:grpSpPr>
          <a:xfrm>
            <a:off x="9806965" y="2140374"/>
            <a:ext cx="1752104" cy="3615150"/>
            <a:chOff x="9793419" y="2490762"/>
            <a:chExt cx="1752104" cy="3615150"/>
          </a:xfrm>
        </p:grpSpPr>
        <p:sp>
          <p:nvSpPr>
            <p:cNvPr id="37" name="Rectangle 36">
              <a:extLst>
                <a:ext uri="{FF2B5EF4-FFF2-40B4-BE49-F238E27FC236}">
                  <a16:creationId xmlns:a16="http://schemas.microsoft.com/office/drawing/2014/main" id="{ED667878-3F95-1742-A7A2-E1248E944820}"/>
                </a:ext>
              </a:extLst>
            </p:cNvPr>
            <p:cNvSpPr/>
            <p:nvPr/>
          </p:nvSpPr>
          <p:spPr bwMode="auto">
            <a:xfrm>
              <a:off x="9793419" y="2490762"/>
              <a:ext cx="1752104" cy="361515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8" name="TextBox 27">
              <a:extLst>
                <a:ext uri="{FF2B5EF4-FFF2-40B4-BE49-F238E27FC236}">
                  <a16:creationId xmlns:a16="http://schemas.microsoft.com/office/drawing/2014/main" id="{69D4F733-2B6A-42A0-9E4D-680E440D3568}"/>
                </a:ext>
              </a:extLst>
            </p:cNvPr>
            <p:cNvSpPr txBox="1"/>
            <p:nvPr/>
          </p:nvSpPr>
          <p:spPr>
            <a:xfrm>
              <a:off x="9793419" y="3673350"/>
              <a:ext cx="1660094" cy="2271044"/>
            </a:xfrm>
            <a:prstGeom prst="rect">
              <a:avLst/>
            </a:prstGeom>
            <a:noFill/>
          </p:spPr>
          <p:txBody>
            <a:bodyPr wrap="square" lIns="91440" tIns="0" rIns="0" bIns="0" rtlCol="0">
              <a:noAutofit/>
            </a:bodyPr>
            <a:lstStyle/>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Remove malicious emails</a:t>
              </a:r>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Remediate affected devices</a:t>
              </a:r>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Clean-up any policy and configuration issues</a:t>
              </a:r>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Block any URLs/senders not previously blocked</a:t>
              </a:r>
            </a:p>
          </p:txBody>
        </p:sp>
        <p:pic>
          <p:nvPicPr>
            <p:cNvPr id="77" name="Picture 76">
              <a:extLst>
                <a:ext uri="{FF2B5EF4-FFF2-40B4-BE49-F238E27FC236}">
                  <a16:creationId xmlns:a16="http://schemas.microsoft.com/office/drawing/2014/main" id="{0B2849D4-46B4-A34B-A77D-75D4593C4582}"/>
                </a:ext>
              </a:extLst>
            </p:cNvPr>
            <p:cNvPicPr>
              <a:picLocks noChangeAspect="1"/>
            </p:cNvPicPr>
            <p:nvPr/>
          </p:nvPicPr>
          <p:blipFill>
            <a:blip r:embed="rId3"/>
            <a:stretch>
              <a:fillRect/>
            </a:stretch>
          </p:blipFill>
          <p:spPr>
            <a:xfrm>
              <a:off x="10235301" y="2759130"/>
              <a:ext cx="775367" cy="775367"/>
            </a:xfrm>
            <a:prstGeom prst="rect">
              <a:avLst/>
            </a:prstGeom>
          </p:spPr>
        </p:pic>
        <p:grpSp>
          <p:nvGrpSpPr>
            <p:cNvPr id="9" name="Group 8">
              <a:extLst>
                <a:ext uri="{FF2B5EF4-FFF2-40B4-BE49-F238E27FC236}">
                  <a16:creationId xmlns:a16="http://schemas.microsoft.com/office/drawing/2014/main" id="{DBA95821-BDD7-9B41-90A8-BFEC8B02DE6F}"/>
                </a:ext>
              </a:extLst>
            </p:cNvPr>
            <p:cNvGrpSpPr/>
            <p:nvPr/>
          </p:nvGrpSpPr>
          <p:grpSpPr>
            <a:xfrm>
              <a:off x="10784320" y="3151435"/>
              <a:ext cx="377049" cy="377049"/>
              <a:chOff x="10830130" y="3179313"/>
              <a:chExt cx="414754" cy="414754"/>
            </a:xfrm>
          </p:grpSpPr>
          <p:sp>
            <p:nvSpPr>
              <p:cNvPr id="8" name="Oval 7">
                <a:extLst>
                  <a:ext uri="{FF2B5EF4-FFF2-40B4-BE49-F238E27FC236}">
                    <a16:creationId xmlns:a16="http://schemas.microsoft.com/office/drawing/2014/main" id="{BF5AD5CB-CA51-DB40-A44F-C43FC5B76517}"/>
                  </a:ext>
                </a:extLst>
              </p:cNvPr>
              <p:cNvSpPr/>
              <p:nvPr/>
            </p:nvSpPr>
            <p:spPr bwMode="auto">
              <a:xfrm>
                <a:off x="10830130" y="3179313"/>
                <a:ext cx="414754" cy="414754"/>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75" name="Picture 74">
                <a:extLst>
                  <a:ext uri="{FF2B5EF4-FFF2-40B4-BE49-F238E27FC236}">
                    <a16:creationId xmlns:a16="http://schemas.microsoft.com/office/drawing/2014/main" id="{7FDE2F64-3396-C444-9B10-201CCCD18E1E}"/>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10914630" y="3237390"/>
                <a:ext cx="254319" cy="298938"/>
              </a:xfrm>
              <a:prstGeom prst="rect">
                <a:avLst/>
              </a:prstGeom>
            </p:spPr>
          </p:pic>
        </p:grpSp>
      </p:grpSp>
      <p:grpSp>
        <p:nvGrpSpPr>
          <p:cNvPr id="17" name="Group 16">
            <a:extLst>
              <a:ext uri="{FF2B5EF4-FFF2-40B4-BE49-F238E27FC236}">
                <a16:creationId xmlns:a16="http://schemas.microsoft.com/office/drawing/2014/main" id="{F37DE5CD-D568-1A4F-A0AA-2E59C5FE9E26}"/>
              </a:ext>
            </a:extLst>
          </p:cNvPr>
          <p:cNvGrpSpPr/>
          <p:nvPr/>
        </p:nvGrpSpPr>
        <p:grpSpPr>
          <a:xfrm>
            <a:off x="7930751" y="2140374"/>
            <a:ext cx="1752104" cy="3615150"/>
            <a:chOff x="7917205" y="2490762"/>
            <a:chExt cx="1752104" cy="3615150"/>
          </a:xfrm>
        </p:grpSpPr>
        <p:sp>
          <p:nvSpPr>
            <p:cNvPr id="35" name="Rectangle 34">
              <a:extLst>
                <a:ext uri="{FF2B5EF4-FFF2-40B4-BE49-F238E27FC236}">
                  <a16:creationId xmlns:a16="http://schemas.microsoft.com/office/drawing/2014/main" id="{DD6BCA55-5F22-8045-90F1-20E56EF3CDC9}"/>
                </a:ext>
              </a:extLst>
            </p:cNvPr>
            <p:cNvSpPr/>
            <p:nvPr/>
          </p:nvSpPr>
          <p:spPr bwMode="auto">
            <a:xfrm>
              <a:off x="7917205" y="2490762"/>
              <a:ext cx="1752104" cy="361515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6" name="TextBox 25">
              <a:extLst>
                <a:ext uri="{FF2B5EF4-FFF2-40B4-BE49-F238E27FC236}">
                  <a16:creationId xmlns:a16="http://schemas.microsoft.com/office/drawing/2014/main" id="{9C130931-FC59-4A18-BE13-905CD2194489}"/>
                </a:ext>
              </a:extLst>
            </p:cNvPr>
            <p:cNvSpPr txBox="1"/>
            <p:nvPr/>
          </p:nvSpPr>
          <p:spPr>
            <a:xfrm>
              <a:off x="7930946" y="3673349"/>
              <a:ext cx="1660094" cy="1015493"/>
            </a:xfrm>
            <a:prstGeom prst="rect">
              <a:avLst/>
            </a:prstGeom>
            <a:noFill/>
          </p:spPr>
          <p:txBody>
            <a:bodyPr wrap="square" lIns="91440" tIns="0" rIns="0" bIns="0" rtlCol="0">
              <a:noAutofit/>
            </a:bodyPr>
            <a:lstStyle/>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Contain affected users and devices</a:t>
              </a:r>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Apply conditional access on data access</a:t>
              </a:r>
            </a:p>
          </p:txBody>
        </p:sp>
        <p:pic>
          <p:nvPicPr>
            <p:cNvPr id="11" name="Graphic 10">
              <a:extLst>
                <a:ext uri="{FF2B5EF4-FFF2-40B4-BE49-F238E27FC236}">
                  <a16:creationId xmlns:a16="http://schemas.microsoft.com/office/drawing/2014/main" id="{66654C5F-8EF6-B44E-A5C7-A85E323BCFC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208287" y="2762815"/>
              <a:ext cx="952500" cy="736600"/>
            </a:xfrm>
            <a:prstGeom prst="rect">
              <a:avLst/>
            </a:prstGeom>
          </p:spPr>
        </p:pic>
        <p:pic>
          <p:nvPicPr>
            <p:cNvPr id="78" name="Picture 77">
              <a:extLst>
                <a:ext uri="{FF2B5EF4-FFF2-40B4-BE49-F238E27FC236}">
                  <a16:creationId xmlns:a16="http://schemas.microsoft.com/office/drawing/2014/main" id="{2B2AA524-1C9F-E14D-9476-31DD448FF8BE}"/>
                </a:ext>
              </a:extLst>
            </p:cNvPr>
            <p:cNvPicPr>
              <a:picLocks noChangeAspect="1"/>
            </p:cNvPicPr>
            <p:nvPr/>
          </p:nvPicPr>
          <p:blipFill>
            <a:blip r:embed="rId13"/>
            <a:stretch>
              <a:fillRect/>
            </a:stretch>
          </p:blipFill>
          <p:spPr>
            <a:xfrm>
              <a:off x="8752790" y="3069594"/>
              <a:ext cx="406400" cy="406400"/>
            </a:xfrm>
            <a:prstGeom prst="rect">
              <a:avLst/>
            </a:prstGeom>
          </p:spPr>
        </p:pic>
        <p:pic>
          <p:nvPicPr>
            <p:cNvPr id="79" name="Picture 78">
              <a:extLst>
                <a:ext uri="{FF2B5EF4-FFF2-40B4-BE49-F238E27FC236}">
                  <a16:creationId xmlns:a16="http://schemas.microsoft.com/office/drawing/2014/main" id="{68F97E10-84A7-B544-91B8-9E3FC96626F0}"/>
                </a:ext>
              </a:extLst>
            </p:cNvPr>
            <p:cNvPicPr>
              <a:picLocks noChangeAspect="1"/>
            </p:cNvPicPr>
            <p:nvPr/>
          </p:nvPicPr>
          <p:blipFill>
            <a:blip r:embed="rId14"/>
            <a:stretch>
              <a:fillRect/>
            </a:stretch>
          </p:blipFill>
          <p:spPr>
            <a:xfrm>
              <a:off x="8671121" y="2850239"/>
              <a:ext cx="369455" cy="369455"/>
            </a:xfrm>
            <a:prstGeom prst="rect">
              <a:avLst/>
            </a:prstGeom>
          </p:spPr>
        </p:pic>
      </p:grpSp>
      <p:sp>
        <p:nvSpPr>
          <p:cNvPr id="2" name="Title 1">
            <a:extLst>
              <a:ext uri="{FF2B5EF4-FFF2-40B4-BE49-F238E27FC236}">
                <a16:creationId xmlns:a16="http://schemas.microsoft.com/office/drawing/2014/main" id="{9327D177-8C13-4B65-9CAA-57CE1A37B301}"/>
              </a:ext>
            </a:extLst>
          </p:cNvPr>
          <p:cNvSpPr>
            <a:spLocks noGrp="1"/>
          </p:cNvSpPr>
          <p:nvPr>
            <p:ph type="title"/>
          </p:nvPr>
        </p:nvSpPr>
        <p:spPr>
          <a:xfrm>
            <a:off x="291282" y="99503"/>
            <a:ext cx="11336039" cy="758022"/>
          </a:xfrm>
        </p:spPr>
        <p:txBody>
          <a:bodyPr/>
          <a:lstStyle/>
          <a:p>
            <a:r>
              <a:rPr lang="en-US" sz="2800" dirty="0"/>
              <a:t>A day in the life of Security Operations teams</a:t>
            </a:r>
          </a:p>
        </p:txBody>
      </p:sp>
      <p:graphicFrame>
        <p:nvGraphicFramePr>
          <p:cNvPr id="4" name="Content Placeholder 3">
            <a:extLst>
              <a:ext uri="{FF2B5EF4-FFF2-40B4-BE49-F238E27FC236}">
                <a16:creationId xmlns:a16="http://schemas.microsoft.com/office/drawing/2014/main" id="{09E8C8FB-2D84-47AF-ABB8-142D73266F69}"/>
              </a:ext>
            </a:extLst>
          </p:cNvPr>
          <p:cNvGraphicFramePr>
            <a:graphicFrameLocks noGrp="1"/>
          </p:cNvGraphicFramePr>
          <p:nvPr>
            <p:ph idx="4294967295"/>
          </p:nvPr>
        </p:nvGraphicFramePr>
        <p:xfrm>
          <a:off x="739775" y="1217613"/>
          <a:ext cx="11452225" cy="1304925"/>
        </p:xfrm>
        <a:graphic>
          <a:graphicData uri="http://schemas.openxmlformats.org/drawingml/2006/diagram">
            <dgm:relIds xmlns:dgm="http://schemas.openxmlformats.org/drawingml/2006/diagram" xmlns:r="http://schemas.openxmlformats.org/officeDocument/2006/relationships" r:dm="rId15" r:lo="rId16" r:qs="rId17" r:cs="rId18"/>
          </a:graphicData>
        </a:graphic>
      </p:graphicFrame>
      <p:sp>
        <p:nvSpPr>
          <p:cNvPr id="80" name="Text Placeholder 5">
            <a:extLst>
              <a:ext uri="{FF2B5EF4-FFF2-40B4-BE49-F238E27FC236}">
                <a16:creationId xmlns:a16="http://schemas.microsoft.com/office/drawing/2014/main" id="{A38CCE9B-E5B9-9C47-B852-9FA36175D16C}"/>
              </a:ext>
            </a:extLst>
          </p:cNvPr>
          <p:cNvSpPr txBox="1">
            <a:spLocks/>
          </p:cNvSpPr>
          <p:nvPr/>
        </p:nvSpPr>
        <p:spPr>
          <a:xfrm>
            <a:off x="586390" y="1102477"/>
            <a:ext cx="11018520" cy="406056"/>
          </a:xfrm>
          <a:prstGeom prst="rect">
            <a:avLst/>
          </a:prstGeom>
        </p:spPr>
        <p:txBody>
          <a:bodyPr lIns="0" tIns="0" rIns="0" bIns="0"/>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ts val="2680"/>
              </a:lnSpc>
              <a:spcBef>
                <a:spcPct val="20000"/>
              </a:spcBef>
              <a:spcAft>
                <a:spcPts val="0"/>
              </a:spcAft>
              <a:buClrTx/>
              <a:buSzPct val="90000"/>
              <a:buFont typeface="Wingdings" panose="05000000000000000000" pitchFamily="2" charset="2"/>
              <a:buNone/>
              <a:tabLst/>
              <a:defRPr/>
            </a:pPr>
            <a:r>
              <a:rPr kumimoji="0" lang="en-US" sz="1800" b="0" i="0" u="none" strike="noStrike" kern="1200" cap="none" spc="0" normalizeH="0" baseline="0" noProof="0">
                <a:ln>
                  <a:noFill/>
                </a:ln>
                <a:gradFill>
                  <a:gsLst>
                    <a:gs pos="1250">
                      <a:srgbClr val="000000"/>
                    </a:gs>
                    <a:gs pos="100000">
                      <a:srgbClr val="000000"/>
                    </a:gs>
                  </a:gsLst>
                  <a:lin ang="5400000" scaled="0"/>
                </a:gradFill>
                <a:effectLst/>
                <a:uLnTx/>
                <a:uFillTx/>
                <a:latin typeface="Segoe UI"/>
                <a:ea typeface="+mn-ea"/>
                <a:cs typeface="Segoe UI" panose="020B0502040204020203" pitchFamily="34" charset="0"/>
              </a:rPr>
              <a:t>C-suite receives a suspicious message and reports it to the security team. </a:t>
            </a:r>
          </a:p>
        </p:txBody>
      </p:sp>
      <p:sp>
        <p:nvSpPr>
          <p:cNvPr id="81" name="Text Placeholder 5">
            <a:extLst>
              <a:ext uri="{FF2B5EF4-FFF2-40B4-BE49-F238E27FC236}">
                <a16:creationId xmlns:a16="http://schemas.microsoft.com/office/drawing/2014/main" id="{8B98D3CF-6C6F-0749-9EF7-2498D9A99142}"/>
              </a:ext>
            </a:extLst>
          </p:cNvPr>
          <p:cNvSpPr txBox="1">
            <a:spLocks/>
          </p:cNvSpPr>
          <p:nvPr/>
        </p:nvSpPr>
        <p:spPr>
          <a:xfrm>
            <a:off x="432671" y="5840091"/>
            <a:ext cx="3641881" cy="838074"/>
          </a:xfrm>
          <a:prstGeom prst="rect">
            <a:avLst/>
          </a:prstGeom>
          <a:solidFill>
            <a:srgbClr val="F2F2F2"/>
          </a:solidFill>
        </p:spPr>
        <p:txBody>
          <a:bodyPr lIns="0" tIns="0" rIns="0" bIns="0"/>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350" marR="0" lvl="1"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100" b="1" i="0" u="none" strike="noStrike" kern="1200" cap="none" spc="0" normalizeH="0" baseline="0" noProof="0">
                <a:ln>
                  <a:noFill/>
                </a:ln>
                <a:solidFill>
                  <a:srgbClr val="0078D4"/>
                </a:solidFill>
                <a:effectLst/>
                <a:uLnTx/>
                <a:uFillTx/>
                <a:latin typeface="Segoe UI"/>
                <a:ea typeface="+mn-ea"/>
                <a:cs typeface="+mn-cs"/>
              </a:rPr>
              <a:t>SOC Tier 1 team investigates email</a:t>
            </a:r>
          </a:p>
          <a:p>
            <a:pPr marL="174625" marR="0" lvl="2" indent="-168275"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050" b="0" i="0" u="none" strike="noStrike" kern="1200" cap="none" spc="0" normalizeH="0" baseline="0" noProof="0">
                <a:ln>
                  <a:noFill/>
                </a:ln>
                <a:gradFill>
                  <a:gsLst>
                    <a:gs pos="1250">
                      <a:srgbClr val="000000"/>
                    </a:gs>
                    <a:gs pos="100000">
                      <a:srgbClr val="000000"/>
                    </a:gs>
                  </a:gsLst>
                  <a:lin ang="5400000" scaled="0"/>
                </a:gradFill>
                <a:effectLst/>
                <a:uLnTx/>
                <a:uFillTx/>
                <a:latin typeface="Segoe UI"/>
                <a:ea typeface="+mn-ea"/>
                <a:cs typeface="+mn-cs"/>
              </a:rPr>
              <a:t>Review email headers, content and URLs</a:t>
            </a:r>
          </a:p>
          <a:p>
            <a:pPr marL="174625" marR="0" lvl="2" indent="-168275"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050" b="0" i="0" u="none" strike="noStrike" kern="1200" cap="none" spc="0" normalizeH="0" baseline="0" noProof="0">
                <a:ln>
                  <a:noFill/>
                </a:ln>
                <a:gradFill>
                  <a:gsLst>
                    <a:gs pos="1250">
                      <a:srgbClr val="000000"/>
                    </a:gs>
                    <a:gs pos="100000">
                      <a:srgbClr val="000000"/>
                    </a:gs>
                  </a:gsLst>
                  <a:lin ang="5400000" scaled="0"/>
                </a:gradFill>
                <a:effectLst/>
                <a:uLnTx/>
                <a:uFillTx/>
                <a:latin typeface="Segoe UI"/>
                <a:ea typeface="+mn-ea"/>
                <a:cs typeface="+mn-cs"/>
              </a:rPr>
              <a:t>Submit email to Microsoft as a false negative and </a:t>
            </a:r>
            <a:br>
              <a:rPr kumimoji="0" lang="en-US" sz="1050" b="0" i="0" u="none" strike="noStrike" kern="1200" cap="none" spc="0" normalizeH="0" baseline="0" noProof="0">
                <a:ln>
                  <a:noFill/>
                </a:ln>
                <a:gradFill>
                  <a:gsLst>
                    <a:gs pos="1250">
                      <a:srgbClr val="000000"/>
                    </a:gs>
                    <a:gs pos="100000">
                      <a:srgbClr val="000000"/>
                    </a:gs>
                  </a:gsLst>
                  <a:lin ang="5400000" scaled="0"/>
                </a:gradFill>
                <a:effectLst/>
                <a:uLnTx/>
                <a:uFillTx/>
                <a:latin typeface="Segoe UI"/>
                <a:ea typeface="+mn-ea"/>
                <a:cs typeface="+mn-cs"/>
              </a:rPr>
            </a:br>
            <a:r>
              <a:rPr kumimoji="0" lang="en-US" sz="1050" b="0" i="0" u="none" strike="noStrike" kern="1200" cap="none" spc="0" normalizeH="0" baseline="0" noProof="0">
                <a:ln>
                  <a:noFill/>
                </a:ln>
                <a:gradFill>
                  <a:gsLst>
                    <a:gs pos="1250">
                      <a:srgbClr val="000000"/>
                    </a:gs>
                    <a:gs pos="100000">
                      <a:srgbClr val="000000"/>
                    </a:gs>
                  </a:gsLst>
                  <a:lin ang="5400000" scaled="0"/>
                </a:gradFill>
                <a:effectLst/>
                <a:uLnTx/>
                <a:uFillTx/>
                <a:latin typeface="Segoe UI"/>
                <a:ea typeface="+mn-ea"/>
                <a:cs typeface="+mn-cs"/>
              </a:rPr>
              <a:t>reviews results</a:t>
            </a:r>
          </a:p>
          <a:p>
            <a:pPr marL="174625" marR="0" lvl="2" indent="-168275"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endParaRPr kumimoji="0" lang="en-US" sz="1050" b="0" i="0" u="none" strike="noStrike" kern="1200" cap="none" spc="0" normalizeH="0" baseline="0" noProof="0">
              <a:ln>
                <a:noFill/>
              </a:ln>
              <a:gradFill>
                <a:gsLst>
                  <a:gs pos="1250">
                    <a:srgbClr val="000000"/>
                  </a:gs>
                  <a:gs pos="100000">
                    <a:srgbClr val="000000"/>
                  </a:gs>
                </a:gsLst>
                <a:lin ang="5400000" scaled="0"/>
              </a:gradFill>
              <a:effectLst/>
              <a:uLnTx/>
              <a:uFillTx/>
              <a:latin typeface="Segoe UI"/>
              <a:ea typeface="+mn-ea"/>
              <a:cs typeface="+mn-cs"/>
            </a:endParaRPr>
          </a:p>
          <a:p>
            <a:pPr marL="457200" marR="0" lvl="2"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endParaRPr kumimoji="0" lang="en-US" sz="1200" b="0" i="0" u="none" strike="noStrike" kern="1200" cap="none" spc="0" normalizeH="0" baseline="0" noProof="0">
              <a:ln>
                <a:noFill/>
              </a:ln>
              <a:gradFill>
                <a:gsLst>
                  <a:gs pos="1250">
                    <a:srgbClr val="000000"/>
                  </a:gs>
                  <a:gs pos="100000">
                    <a:srgbClr val="000000"/>
                  </a:gs>
                </a:gsLst>
                <a:lin ang="5400000" scaled="0"/>
              </a:gradFill>
              <a:effectLst/>
              <a:uLnTx/>
              <a:uFillTx/>
              <a:latin typeface="Segoe UI"/>
              <a:ea typeface="+mn-ea"/>
              <a:cs typeface="+mn-cs"/>
            </a:endParaRPr>
          </a:p>
        </p:txBody>
      </p:sp>
      <p:sp>
        <p:nvSpPr>
          <p:cNvPr id="82" name="Text Placeholder 5">
            <a:extLst>
              <a:ext uri="{FF2B5EF4-FFF2-40B4-BE49-F238E27FC236}">
                <a16:creationId xmlns:a16="http://schemas.microsoft.com/office/drawing/2014/main" id="{BE5221EF-A417-844F-93F2-8E242074A373}"/>
              </a:ext>
            </a:extLst>
          </p:cNvPr>
          <p:cNvSpPr txBox="1">
            <a:spLocks/>
          </p:cNvSpPr>
          <p:nvPr/>
        </p:nvSpPr>
        <p:spPr>
          <a:xfrm>
            <a:off x="4191871" y="5840091"/>
            <a:ext cx="3641881" cy="838074"/>
          </a:xfrm>
          <a:prstGeom prst="rect">
            <a:avLst/>
          </a:prstGeom>
          <a:solidFill>
            <a:srgbClr val="F2F2F2"/>
          </a:solidFill>
        </p:spPr>
        <p:txBody>
          <a:bodyPr lIns="0" tIns="0" rIns="0" bIns="0"/>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350" marR="0" lvl="1"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100" b="1" i="0" u="none" strike="noStrike" kern="1200" cap="none" spc="0" normalizeH="0" baseline="0" noProof="0">
                <a:ln>
                  <a:noFill/>
                </a:ln>
                <a:solidFill>
                  <a:srgbClr val="0078D4"/>
                </a:solidFill>
                <a:effectLst/>
                <a:uLnTx/>
                <a:uFillTx/>
                <a:latin typeface="Segoe UI"/>
                <a:ea typeface="+mn-ea"/>
                <a:cs typeface="+mn-cs"/>
              </a:rPr>
              <a:t>SOC Tier 1 team assesses impact</a:t>
            </a:r>
          </a:p>
          <a:p>
            <a:pPr marL="174625" marR="0" lvl="2" indent="-168275"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050" b="0" i="0" u="none" strike="noStrike" kern="1200" cap="none" spc="0" normalizeH="0" baseline="0" noProof="0">
                <a:ln>
                  <a:noFill/>
                </a:ln>
                <a:gradFill>
                  <a:gsLst>
                    <a:gs pos="1250">
                      <a:srgbClr val="000000"/>
                    </a:gs>
                    <a:gs pos="100000">
                      <a:srgbClr val="000000"/>
                    </a:gs>
                  </a:gsLst>
                  <a:lin ang="5400000" scaled="0"/>
                </a:gradFill>
                <a:effectLst/>
                <a:uLnTx/>
                <a:uFillTx/>
                <a:latin typeface="Segoe UI"/>
                <a:ea typeface="+mn-ea"/>
                <a:cs typeface="+mn-cs"/>
              </a:rPr>
              <a:t>Search for similar emails received within the organization</a:t>
            </a:r>
          </a:p>
          <a:p>
            <a:pPr marL="174625" marR="0" lvl="2" indent="-168275"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050" b="0" i="0" u="none" strike="noStrike" kern="1200" cap="none" spc="0" normalizeH="0" baseline="0" noProof="0">
                <a:ln>
                  <a:noFill/>
                </a:ln>
                <a:gradFill>
                  <a:gsLst>
                    <a:gs pos="1250">
                      <a:srgbClr val="000000"/>
                    </a:gs>
                    <a:gs pos="100000">
                      <a:srgbClr val="000000"/>
                    </a:gs>
                  </a:gsLst>
                  <a:lin ang="5400000" scaled="0"/>
                </a:gradFill>
                <a:effectLst/>
                <a:uLnTx/>
                <a:uFillTx/>
                <a:latin typeface="Segoe UI"/>
                <a:ea typeface="+mn-ea"/>
                <a:cs typeface="+mn-cs"/>
              </a:rPr>
              <a:t>Review anomalies or suspicious user activities or clicks</a:t>
            </a:r>
          </a:p>
          <a:p>
            <a:pPr marL="174625" marR="0" lvl="2" indent="-168275"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050" b="0" i="0" u="none" strike="noStrike" kern="1200" cap="none" spc="0" normalizeH="0" baseline="0" noProof="0">
                <a:ln>
                  <a:noFill/>
                </a:ln>
                <a:gradFill>
                  <a:gsLst>
                    <a:gs pos="1250">
                      <a:srgbClr val="000000"/>
                    </a:gs>
                    <a:gs pos="100000">
                      <a:srgbClr val="000000"/>
                    </a:gs>
                  </a:gsLst>
                  <a:lin ang="5400000" scaled="0"/>
                </a:gradFill>
                <a:effectLst/>
                <a:uLnTx/>
                <a:uFillTx/>
                <a:latin typeface="Segoe UI"/>
                <a:ea typeface="+mn-ea"/>
                <a:cs typeface="+mn-cs"/>
              </a:rPr>
              <a:t>Escalate to Tier 2/3 in the event of high severity/impact</a:t>
            </a:r>
          </a:p>
        </p:txBody>
      </p:sp>
      <p:sp>
        <p:nvSpPr>
          <p:cNvPr id="83" name="Text Placeholder 5">
            <a:extLst>
              <a:ext uri="{FF2B5EF4-FFF2-40B4-BE49-F238E27FC236}">
                <a16:creationId xmlns:a16="http://schemas.microsoft.com/office/drawing/2014/main" id="{6DE8745B-82C4-DA45-B45F-E35F8C4ABCD2}"/>
              </a:ext>
            </a:extLst>
          </p:cNvPr>
          <p:cNvSpPr txBox="1">
            <a:spLocks/>
          </p:cNvSpPr>
          <p:nvPr/>
        </p:nvSpPr>
        <p:spPr>
          <a:xfrm>
            <a:off x="7944299" y="5840091"/>
            <a:ext cx="3614770" cy="838074"/>
          </a:xfrm>
          <a:prstGeom prst="rect">
            <a:avLst/>
          </a:prstGeom>
          <a:solidFill>
            <a:srgbClr val="F2F2F2"/>
          </a:solidFill>
        </p:spPr>
        <p:txBody>
          <a:bodyPr lIns="0" tIns="0" rIns="0" bIns="0"/>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350" marR="0" lvl="1"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100" b="1" i="0" u="none" strike="noStrike" kern="1200" cap="none" spc="0" normalizeH="0" baseline="0" noProof="0">
                <a:ln>
                  <a:noFill/>
                </a:ln>
                <a:solidFill>
                  <a:srgbClr val="0078D4"/>
                </a:solidFill>
                <a:effectLst/>
                <a:uLnTx/>
                <a:uFillTx/>
                <a:latin typeface="Segoe UI"/>
                <a:ea typeface="+mn-ea"/>
                <a:cs typeface="+mn-cs"/>
              </a:rPr>
              <a:t>SOC Tier 1/Tier 2 takes/approves mitigation actions</a:t>
            </a:r>
          </a:p>
          <a:p>
            <a:pPr marL="174625" marR="0" lvl="2" indent="-168275"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050" b="0" i="0" u="none" strike="noStrike" kern="1200" cap="none" spc="0" normalizeH="0" baseline="0" noProof="0">
                <a:ln>
                  <a:noFill/>
                </a:ln>
                <a:gradFill>
                  <a:gsLst>
                    <a:gs pos="1250">
                      <a:srgbClr val="000000"/>
                    </a:gs>
                    <a:gs pos="100000">
                      <a:srgbClr val="000000"/>
                    </a:gs>
                  </a:gsLst>
                  <a:lin ang="5400000" scaled="0"/>
                </a:gradFill>
                <a:effectLst/>
                <a:uLnTx/>
                <a:uFillTx/>
                <a:latin typeface="Segoe UI"/>
                <a:ea typeface="+mn-ea"/>
                <a:cs typeface="+mn-cs"/>
              </a:rPr>
              <a:t>Take recommended containment actions (remediation)</a:t>
            </a:r>
          </a:p>
          <a:p>
            <a:pPr marL="174625" marR="0" lvl="2" indent="-168275"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050" b="0" i="0" u="none" strike="noStrike" kern="1200" cap="none" spc="0" normalizeH="0" baseline="0" noProof="0">
                <a:ln>
                  <a:noFill/>
                </a:ln>
                <a:gradFill>
                  <a:gsLst>
                    <a:gs pos="1250">
                      <a:srgbClr val="000000"/>
                    </a:gs>
                    <a:gs pos="100000">
                      <a:srgbClr val="000000"/>
                    </a:gs>
                  </a:gsLst>
                  <a:lin ang="5400000" scaled="0"/>
                </a:gradFill>
                <a:effectLst/>
                <a:uLnTx/>
                <a:uFillTx/>
                <a:latin typeface="Segoe UI"/>
                <a:ea typeface="+mn-ea"/>
                <a:cs typeface="+mn-cs"/>
              </a:rPr>
              <a:t>Recommend policy and configuration hardening (if applicable)</a:t>
            </a:r>
          </a:p>
        </p:txBody>
      </p:sp>
    </p:spTree>
    <p:extLst>
      <p:ext uri="{BB962C8B-B14F-4D97-AF65-F5344CB8AC3E}">
        <p14:creationId xmlns:p14="http://schemas.microsoft.com/office/powerpoint/2010/main" val="1657489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 calcmode="lin" valueType="num">
                                      <p:cBhvr additive="base">
                                        <p:cTn id="15" dur="500"/>
                                        <p:tgtEl>
                                          <p:spTgt spid="81"/>
                                        </p:tgtEl>
                                        <p:attrNameLst>
                                          <p:attrName>ppt_x</p:attrName>
                                        </p:attrNameLst>
                                      </p:cBhvr>
                                      <p:tavLst>
                                        <p:tav tm="0">
                                          <p:val>
                                            <p:strVal val="#ppt_x-#ppt_w*1.125000"/>
                                          </p:val>
                                        </p:tav>
                                        <p:tav tm="100000">
                                          <p:val>
                                            <p:strVal val="#ppt_x"/>
                                          </p:val>
                                        </p:tav>
                                      </p:tavLst>
                                    </p:anim>
                                    <p:animEffect transition="in" filter="wipe(right)">
                                      <p:cBhvr>
                                        <p:cTn id="16" dur="500"/>
                                        <p:tgtEl>
                                          <p:spTgt spid="8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up)">
                                      <p:cBhvr>
                                        <p:cTn id="21" dur="500"/>
                                        <p:tgtEl>
                                          <p:spTgt spid="14"/>
                                        </p:tgtEl>
                                      </p:cBhvr>
                                    </p:animEffect>
                                  </p:childTnLst>
                                </p:cTn>
                              </p:par>
                            </p:childTnLst>
                          </p:cTn>
                        </p:par>
                        <p:par>
                          <p:cTn id="22" fill="hold">
                            <p:stCondLst>
                              <p:cond delay="500"/>
                            </p:stCondLst>
                            <p:childTnLst>
                              <p:par>
                                <p:cTn id="23" presetID="22" presetClass="entr" presetSubtype="1"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up)">
                                      <p:cBhvr>
                                        <p:cTn id="25" dur="500"/>
                                        <p:tgtEl>
                                          <p:spTgt spid="16"/>
                                        </p:tgtEl>
                                      </p:cBhvr>
                                    </p:animEffect>
                                  </p:childTnLst>
                                </p:cTn>
                              </p:par>
                            </p:childTnLst>
                          </p:cTn>
                        </p:par>
                        <p:par>
                          <p:cTn id="26" fill="hold">
                            <p:stCondLst>
                              <p:cond delay="1000"/>
                            </p:stCondLst>
                            <p:childTnLst>
                              <p:par>
                                <p:cTn id="27" presetID="12" presetClass="entr" presetSubtype="8" fill="hold" grpId="0" nodeType="afterEffect">
                                  <p:stCondLst>
                                    <p:cond delay="0"/>
                                  </p:stCondLst>
                                  <p:childTnLst>
                                    <p:set>
                                      <p:cBhvr>
                                        <p:cTn id="28" dur="1" fill="hold">
                                          <p:stCondLst>
                                            <p:cond delay="0"/>
                                          </p:stCondLst>
                                        </p:cTn>
                                        <p:tgtEl>
                                          <p:spTgt spid="82"/>
                                        </p:tgtEl>
                                        <p:attrNameLst>
                                          <p:attrName>style.visibility</p:attrName>
                                        </p:attrNameLst>
                                      </p:cBhvr>
                                      <p:to>
                                        <p:strVal val="visible"/>
                                      </p:to>
                                    </p:set>
                                    <p:anim calcmode="lin" valueType="num">
                                      <p:cBhvr additive="base">
                                        <p:cTn id="29" dur="500"/>
                                        <p:tgtEl>
                                          <p:spTgt spid="82"/>
                                        </p:tgtEl>
                                        <p:attrNameLst>
                                          <p:attrName>ppt_x</p:attrName>
                                        </p:attrNameLst>
                                      </p:cBhvr>
                                      <p:tavLst>
                                        <p:tav tm="0">
                                          <p:val>
                                            <p:strVal val="#ppt_x-#ppt_w*1.125000"/>
                                          </p:val>
                                        </p:tav>
                                        <p:tav tm="100000">
                                          <p:val>
                                            <p:strVal val="#ppt_x"/>
                                          </p:val>
                                        </p:tav>
                                      </p:tavLst>
                                    </p:anim>
                                    <p:animEffect transition="in" filter="wipe(right)">
                                      <p:cBhvr>
                                        <p:cTn id="30" dur="500"/>
                                        <p:tgtEl>
                                          <p:spTgt spid="8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childTnLst>
                          </p:cTn>
                        </p:par>
                        <p:par>
                          <p:cTn id="36" fill="hold">
                            <p:stCondLst>
                              <p:cond delay="500"/>
                            </p:stCondLst>
                            <p:childTnLst>
                              <p:par>
                                <p:cTn id="37" presetID="22" presetClass="entr" presetSubtype="1"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up)">
                                      <p:cBhvr>
                                        <p:cTn id="39" dur="500"/>
                                        <p:tgtEl>
                                          <p:spTgt spid="18"/>
                                        </p:tgtEl>
                                      </p:cBhvr>
                                    </p:animEffect>
                                  </p:childTnLst>
                                </p:cTn>
                              </p:par>
                              <p:par>
                                <p:cTn id="40" presetID="12" presetClass="entr" presetSubtype="8" fill="hold" grpId="0" nodeType="withEffect">
                                  <p:stCondLst>
                                    <p:cond delay="0"/>
                                  </p:stCondLst>
                                  <p:childTnLst>
                                    <p:set>
                                      <p:cBhvr>
                                        <p:cTn id="41" dur="1" fill="hold">
                                          <p:stCondLst>
                                            <p:cond delay="0"/>
                                          </p:stCondLst>
                                        </p:cTn>
                                        <p:tgtEl>
                                          <p:spTgt spid="83"/>
                                        </p:tgtEl>
                                        <p:attrNameLst>
                                          <p:attrName>style.visibility</p:attrName>
                                        </p:attrNameLst>
                                      </p:cBhvr>
                                      <p:to>
                                        <p:strVal val="visible"/>
                                      </p:to>
                                    </p:set>
                                    <p:anim calcmode="lin" valueType="num">
                                      <p:cBhvr additive="base">
                                        <p:cTn id="42" dur="500"/>
                                        <p:tgtEl>
                                          <p:spTgt spid="83"/>
                                        </p:tgtEl>
                                        <p:attrNameLst>
                                          <p:attrName>ppt_x</p:attrName>
                                        </p:attrNameLst>
                                      </p:cBhvr>
                                      <p:tavLst>
                                        <p:tav tm="0">
                                          <p:val>
                                            <p:strVal val="#ppt_x-#ppt_w*1.125000"/>
                                          </p:val>
                                        </p:tav>
                                        <p:tav tm="100000">
                                          <p:val>
                                            <p:strVal val="#ppt_x"/>
                                          </p:val>
                                        </p:tav>
                                      </p:tavLst>
                                    </p:anim>
                                    <p:animEffect transition="in" filter="wipe(right)">
                                      <p:cBhvr>
                                        <p:cTn id="43"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2" grpId="0" animBg="1"/>
      <p:bldP spid="8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D3E220FF-A34B-43DA-9563-C4FC4267B6C6}"/>
              </a:ext>
            </a:extLst>
          </p:cNvPr>
          <p:cNvGrpSpPr/>
          <p:nvPr/>
        </p:nvGrpSpPr>
        <p:grpSpPr>
          <a:xfrm>
            <a:off x="1589610" y="1709870"/>
            <a:ext cx="9570449" cy="4941347"/>
            <a:chOff x="1310775" y="1610528"/>
            <a:chExt cx="9570449" cy="4941347"/>
          </a:xfrm>
        </p:grpSpPr>
        <p:sp>
          <p:nvSpPr>
            <p:cNvPr id="25" name="Rectangle 24">
              <a:extLst>
                <a:ext uri="{FF2B5EF4-FFF2-40B4-BE49-F238E27FC236}">
                  <a16:creationId xmlns:a16="http://schemas.microsoft.com/office/drawing/2014/main" id="{813905CB-054E-4431-974B-176DD9D780C2}"/>
                </a:ext>
              </a:extLst>
            </p:cNvPr>
            <p:cNvSpPr>
              <a:spLocks noChangeAspect="1"/>
            </p:cNvSpPr>
            <p:nvPr/>
          </p:nvSpPr>
          <p:spPr>
            <a:xfrm>
              <a:off x="1310775" y="1610528"/>
              <a:ext cx="9570449" cy="494134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13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1EFED"/>
                </a:solidFill>
                <a:effectLst/>
                <a:uLnTx/>
                <a:uFillTx/>
                <a:latin typeface="Segoe UI" panose="020B0502040204020203" pitchFamily="34" charset="0"/>
                <a:ea typeface="+mn-ea"/>
                <a:cs typeface="Segoe UI" panose="020B0502040204020203" pitchFamily="34" charset="0"/>
              </a:endParaRPr>
            </a:p>
          </p:txBody>
        </p:sp>
        <p:sp>
          <p:nvSpPr>
            <p:cNvPr id="26" name="Rectangle 25">
              <a:extLst>
                <a:ext uri="{FF2B5EF4-FFF2-40B4-BE49-F238E27FC236}">
                  <a16:creationId xmlns:a16="http://schemas.microsoft.com/office/drawing/2014/main" id="{9EFC72B7-467B-467C-B1AD-1E7DCA064D0E}"/>
                </a:ext>
              </a:extLst>
            </p:cNvPr>
            <p:cNvSpPr/>
            <p:nvPr/>
          </p:nvSpPr>
          <p:spPr>
            <a:xfrm>
              <a:off x="8336568" y="5004079"/>
              <a:ext cx="2459518" cy="6168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139"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Post Breach Investigation, </a:t>
              </a:r>
            </a:p>
            <a:p>
              <a:pPr marL="0" marR="0" lvl="0" indent="0" algn="ctr" defTabSz="914139" rtl="0" eaLnBrk="1" fontAlgn="auto" latinLnBrk="0" hangingPunct="1">
                <a:lnSpc>
                  <a:spcPct val="100000"/>
                </a:lnSpc>
                <a:spcBef>
                  <a:spcPts val="0"/>
                </a:spcBef>
                <a:spcAft>
                  <a:spcPts val="0"/>
                </a:spcAft>
                <a:buClrTx/>
                <a:buSzTx/>
                <a:buFontTx/>
                <a:buNone/>
                <a:tabLst/>
                <a:defRPr/>
              </a:pPr>
              <a:r>
                <a:rPr lang="en-US" sz="1400" dirty="0">
                  <a:solidFill>
                    <a:srgbClr val="FFFFFF"/>
                  </a:solidFill>
                  <a:latin typeface="Segoe UI" panose="020B0502040204020203" pitchFamily="34" charset="0"/>
                  <a:cs typeface="Segoe UI" panose="020B0502040204020203" pitchFamily="34" charset="0"/>
                </a:rPr>
                <a:t>  </a:t>
              </a:r>
              <a:r>
                <a:rPr kumimoji="0" lang="en-US" sz="140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Response, Automation and Simulation/Training </a:t>
              </a:r>
            </a:p>
          </p:txBody>
        </p:sp>
        <p:sp>
          <p:nvSpPr>
            <p:cNvPr id="6" name="TextBox 5">
              <a:extLst>
                <a:ext uri="{FF2B5EF4-FFF2-40B4-BE49-F238E27FC236}">
                  <a16:creationId xmlns:a16="http://schemas.microsoft.com/office/drawing/2014/main" id="{0B6DD118-82F2-4D50-BC54-50FFA0079EF9}"/>
                </a:ext>
              </a:extLst>
            </p:cNvPr>
            <p:cNvSpPr txBox="1"/>
            <p:nvPr/>
          </p:nvSpPr>
          <p:spPr>
            <a:xfrm>
              <a:off x="8477571" y="3483430"/>
              <a:ext cx="2318515" cy="861774"/>
            </a:xfrm>
            <a:prstGeom prst="rect">
              <a:avLst/>
            </a:prstGeom>
            <a:noFill/>
          </p:spPr>
          <p:txBody>
            <a:bodyPr wrap="square">
              <a:spAutoFit/>
            </a:bodyPr>
            <a:lstStyle/>
            <a:p>
              <a:pPr marL="0" marR="0" lvl="0" indent="0" algn="ctr" defTabSz="914139" rtl="0" eaLnBrk="1" fontAlgn="auto" latinLnBrk="0" hangingPunct="1">
                <a:lnSpc>
                  <a:spcPct val="100000"/>
                </a:lnSpc>
                <a:spcBef>
                  <a:spcPts val="0"/>
                </a:spcBef>
                <a:spcAft>
                  <a:spcPts val="0"/>
                </a:spcAft>
                <a:buClrTx/>
                <a:buSzTx/>
                <a:buFontTx/>
                <a:buNone/>
                <a:tabLst/>
                <a:defRPr/>
              </a:pPr>
              <a:r>
                <a:rPr kumimoji="0" lang="en-US" sz="1400" b="1" i="0" u="none" strike="sngStrike" kern="1200" cap="none" spc="0" normalizeH="0" baseline="0" noProof="0" dirty="0">
                  <a:ln>
                    <a:noFill/>
                  </a:ln>
                  <a:solidFill>
                    <a:srgbClr val="F1EFED"/>
                  </a:solidFill>
                  <a:effectLst/>
                  <a:uLnTx/>
                  <a:uFillTx/>
                  <a:latin typeface="Segoe UI" panose="020B0502040204020203" pitchFamily="34" charset="0"/>
                  <a:ea typeface="+mn-ea"/>
                  <a:cs typeface="Segoe UI" panose="020B0502040204020203" pitchFamily="34" charset="0"/>
                </a:rPr>
                <a:t>ATP P2</a:t>
              </a:r>
            </a:p>
            <a:p>
              <a:pPr marL="0" marR="0" lvl="0" indent="0" algn="ctr" defTabSz="914139" rtl="0" eaLnBrk="1" fontAlgn="auto" latinLnBrk="0" hangingPunct="1">
                <a:lnSpc>
                  <a:spcPct val="100000"/>
                </a:lnSpc>
                <a:spcBef>
                  <a:spcPts val="0"/>
                </a:spcBef>
                <a:spcAft>
                  <a:spcPts val="0"/>
                </a:spcAft>
                <a:buClrTx/>
                <a:buSzTx/>
                <a:buFontTx/>
                <a:buNone/>
                <a:tabLst/>
                <a:defRPr/>
              </a:pPr>
              <a:r>
                <a:rPr lang="en-US" dirty="0"/>
                <a:t>Microsoft Defender for Office 365  Plan 2 </a:t>
              </a:r>
              <a:endParaRPr kumimoji="0" lang="en-US" sz="2800" b="1" i="0" u="none" strike="noStrike" kern="1200" cap="none" spc="0" normalizeH="0" baseline="0" noProof="0" dirty="0">
                <a:ln>
                  <a:noFill/>
                </a:ln>
                <a:solidFill>
                  <a:srgbClr val="F1EFED"/>
                </a:solidFill>
                <a:effectLst/>
                <a:uLnTx/>
                <a:uFillTx/>
                <a:latin typeface="Segoe UI" panose="020B0502040204020203" pitchFamily="34" charset="0"/>
                <a:ea typeface="+mn-ea"/>
                <a:cs typeface="Segoe UI" panose="020B0502040204020203" pitchFamily="34" charset="0"/>
              </a:endParaRPr>
            </a:p>
          </p:txBody>
        </p:sp>
        <p:pic>
          <p:nvPicPr>
            <p:cNvPr id="42" name="Picture 41">
              <a:extLst>
                <a:ext uri="{FF2B5EF4-FFF2-40B4-BE49-F238E27FC236}">
                  <a16:creationId xmlns:a16="http://schemas.microsoft.com/office/drawing/2014/main" id="{DBD90BCF-820C-CD40-87B1-EC52DB67364F}"/>
                </a:ext>
              </a:extLst>
            </p:cNvPr>
            <p:cNvPicPr>
              <a:picLocks noChangeAspect="1"/>
            </p:cNvPicPr>
            <p:nvPr/>
          </p:nvPicPr>
          <p:blipFill>
            <a:blip r:embed="rId3"/>
            <a:stretch>
              <a:fillRect/>
            </a:stretch>
          </p:blipFill>
          <p:spPr>
            <a:xfrm>
              <a:off x="9369236" y="2675147"/>
              <a:ext cx="654511" cy="654511"/>
            </a:xfrm>
            <a:prstGeom prst="rect">
              <a:avLst/>
            </a:prstGeom>
          </p:spPr>
        </p:pic>
      </p:grpSp>
      <p:sp>
        <p:nvSpPr>
          <p:cNvPr id="5" name="Title 4">
            <a:extLst>
              <a:ext uri="{FF2B5EF4-FFF2-40B4-BE49-F238E27FC236}">
                <a16:creationId xmlns:a16="http://schemas.microsoft.com/office/drawing/2014/main" id="{4D85BC85-0F11-AF41-8923-C1B82F080DA0}"/>
              </a:ext>
            </a:extLst>
          </p:cNvPr>
          <p:cNvSpPr>
            <a:spLocks noGrp="1"/>
          </p:cNvSpPr>
          <p:nvPr>
            <p:ph type="title"/>
          </p:nvPr>
        </p:nvSpPr>
        <p:spPr>
          <a:xfrm>
            <a:off x="86526" y="117009"/>
            <a:ext cx="11336039" cy="758022"/>
          </a:xfrm>
        </p:spPr>
        <p:txBody>
          <a:bodyPr/>
          <a:lstStyle/>
          <a:p>
            <a:r>
              <a:rPr lang="en-US" sz="3200" dirty="0"/>
              <a:t>Office 365 Threat Protection offerings</a:t>
            </a:r>
          </a:p>
        </p:txBody>
      </p:sp>
      <p:grpSp>
        <p:nvGrpSpPr>
          <p:cNvPr id="7" name="Group 6">
            <a:extLst>
              <a:ext uri="{FF2B5EF4-FFF2-40B4-BE49-F238E27FC236}">
                <a16:creationId xmlns:a16="http://schemas.microsoft.com/office/drawing/2014/main" id="{06E4815D-60AE-4FFE-95C9-221974B0639A}"/>
              </a:ext>
            </a:extLst>
          </p:cNvPr>
          <p:cNvGrpSpPr/>
          <p:nvPr/>
        </p:nvGrpSpPr>
        <p:grpSpPr>
          <a:xfrm>
            <a:off x="2843419" y="2293899"/>
            <a:ext cx="5822255" cy="4092405"/>
            <a:chOff x="2118350" y="2135993"/>
            <a:chExt cx="6437372" cy="4092405"/>
          </a:xfrm>
          <a:solidFill>
            <a:schemeClr val="accent1">
              <a:lumMod val="60000"/>
              <a:lumOff val="40000"/>
            </a:schemeClr>
          </a:solidFill>
        </p:grpSpPr>
        <p:sp>
          <p:nvSpPr>
            <p:cNvPr id="40" name="Rectangle 39">
              <a:extLst>
                <a:ext uri="{FF2B5EF4-FFF2-40B4-BE49-F238E27FC236}">
                  <a16:creationId xmlns:a16="http://schemas.microsoft.com/office/drawing/2014/main" id="{CA8A5940-A21B-42FE-9D91-0A88A2642233}"/>
                </a:ext>
              </a:extLst>
            </p:cNvPr>
            <p:cNvSpPr>
              <a:spLocks noChangeAspect="1"/>
            </p:cNvSpPr>
            <p:nvPr/>
          </p:nvSpPr>
          <p:spPr>
            <a:xfrm>
              <a:off x="2118350" y="2135993"/>
              <a:ext cx="6437372" cy="40924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39"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Segoe UI" panose="020B0502040204020203" pitchFamily="34" charset="0"/>
                <a:ea typeface="+mn-ea"/>
                <a:cs typeface="Segoe UI" panose="020B0502040204020203" pitchFamily="34" charset="0"/>
              </a:endParaRPr>
            </a:p>
          </p:txBody>
        </p:sp>
        <p:sp>
          <p:nvSpPr>
            <p:cNvPr id="2" name="Rectangle 1">
              <a:extLst>
                <a:ext uri="{FF2B5EF4-FFF2-40B4-BE49-F238E27FC236}">
                  <a16:creationId xmlns:a16="http://schemas.microsoft.com/office/drawing/2014/main" id="{AF6E21CB-C5AC-48FC-99B0-771A940C8B1C}"/>
                </a:ext>
              </a:extLst>
            </p:cNvPr>
            <p:cNvSpPr/>
            <p:nvPr/>
          </p:nvSpPr>
          <p:spPr>
            <a:xfrm>
              <a:off x="5116992" y="4891888"/>
              <a:ext cx="2459518" cy="8967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139"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Protecting from </a:t>
              </a:r>
            </a:p>
            <a:p>
              <a:pPr marL="0" marR="0" lvl="0" indent="0" algn="ctr" defTabSz="914139"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zero-day malware, URLs, </a:t>
              </a:r>
            </a:p>
            <a:p>
              <a:pPr marL="0" marR="0" lvl="0" indent="0" algn="ctr" defTabSz="914139"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Business email compromise</a:t>
              </a:r>
            </a:p>
          </p:txBody>
        </p:sp>
        <p:sp>
          <p:nvSpPr>
            <p:cNvPr id="45" name="TextBox 44">
              <a:extLst>
                <a:ext uri="{FF2B5EF4-FFF2-40B4-BE49-F238E27FC236}">
                  <a16:creationId xmlns:a16="http://schemas.microsoft.com/office/drawing/2014/main" id="{D3ECD6F1-7896-4507-86AB-80AC336EF3B7}"/>
                </a:ext>
              </a:extLst>
            </p:cNvPr>
            <p:cNvSpPr txBox="1"/>
            <p:nvPr/>
          </p:nvSpPr>
          <p:spPr>
            <a:xfrm>
              <a:off x="4830460" y="3497392"/>
              <a:ext cx="2962595" cy="1077218"/>
            </a:xfrm>
            <a:prstGeom prst="rect">
              <a:avLst/>
            </a:prstGeom>
            <a:grpFill/>
          </p:spPr>
          <p:txBody>
            <a:bodyPr wrap="square">
              <a:spAutoFit/>
            </a:bodyPr>
            <a:lstStyle/>
            <a:p>
              <a:pPr marL="0" marR="0" lvl="0" indent="0" algn="ctr" defTabSz="914139" rtl="0" eaLnBrk="1" fontAlgn="auto" latinLnBrk="0" hangingPunct="1">
                <a:lnSpc>
                  <a:spcPct val="100000"/>
                </a:lnSpc>
                <a:spcBef>
                  <a:spcPts val="0"/>
                </a:spcBef>
                <a:spcAft>
                  <a:spcPts val="0"/>
                </a:spcAft>
                <a:buClrTx/>
                <a:buSzTx/>
                <a:buFontTx/>
                <a:buNone/>
                <a:tabLst/>
                <a:defRPr/>
              </a:pPr>
              <a:r>
                <a:rPr kumimoji="0" lang="en-US" sz="1400" b="1" i="0" u="none" strike="sngStrike" kern="1200" cap="none" spc="0" normalizeH="0" noProof="0" dirty="0">
                  <a:ln>
                    <a:noFill/>
                  </a:ln>
                  <a:solidFill>
                    <a:srgbClr val="F1EFED"/>
                  </a:solidFill>
                  <a:effectLst/>
                  <a:uLnTx/>
                  <a:uFillTx/>
                  <a:latin typeface="Segoe UI" panose="020B0502040204020203" pitchFamily="34" charset="0"/>
                  <a:ea typeface="+mn-ea"/>
                  <a:cs typeface="Segoe UI" panose="020B0502040204020203" pitchFamily="34" charset="0"/>
                </a:rPr>
                <a:t>ATP P1</a:t>
              </a:r>
            </a:p>
            <a:p>
              <a:pPr algn="ctr" defTabSz="914139">
                <a:defRPr/>
              </a:pPr>
              <a:r>
                <a:rPr lang="fr-FR" dirty="0"/>
                <a:t>Microsoft Defender for Office 365 Plan 1</a:t>
              </a:r>
            </a:p>
            <a:p>
              <a:pPr marL="0" marR="0" lvl="0" indent="0" algn="ctr" defTabSz="914139"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F1EFED"/>
                </a:solidFill>
                <a:effectLst/>
                <a:uLnTx/>
                <a:uFillTx/>
                <a:latin typeface="Segoe UI" panose="020B0502040204020203" pitchFamily="34" charset="0"/>
                <a:ea typeface="+mn-ea"/>
                <a:cs typeface="Segoe UI" panose="020B0502040204020203" pitchFamily="34" charset="0"/>
              </a:endParaRPr>
            </a:p>
          </p:txBody>
        </p:sp>
        <p:pic>
          <p:nvPicPr>
            <p:cNvPr id="39" name="Picture 38">
              <a:extLst>
                <a:ext uri="{FF2B5EF4-FFF2-40B4-BE49-F238E27FC236}">
                  <a16:creationId xmlns:a16="http://schemas.microsoft.com/office/drawing/2014/main" id="{00455E87-DE59-5140-8D7A-A67DE549F921}"/>
                </a:ext>
              </a:extLst>
            </p:cNvPr>
            <p:cNvPicPr>
              <a:picLocks noChangeAspect="1"/>
            </p:cNvPicPr>
            <p:nvPr/>
          </p:nvPicPr>
          <p:blipFill>
            <a:blip r:embed="rId4"/>
            <a:stretch>
              <a:fillRect/>
            </a:stretch>
          </p:blipFill>
          <p:spPr>
            <a:xfrm>
              <a:off x="5965299" y="2500897"/>
              <a:ext cx="719962" cy="719962"/>
            </a:xfrm>
            <a:prstGeom prst="rect">
              <a:avLst/>
            </a:prstGeom>
            <a:grpFill/>
          </p:spPr>
        </p:pic>
      </p:grpSp>
      <p:grpSp>
        <p:nvGrpSpPr>
          <p:cNvPr id="4" name="Group 3">
            <a:extLst>
              <a:ext uri="{FF2B5EF4-FFF2-40B4-BE49-F238E27FC236}">
                <a16:creationId xmlns:a16="http://schemas.microsoft.com/office/drawing/2014/main" id="{560609BA-071D-4323-97D1-050F3128E0A0}"/>
              </a:ext>
            </a:extLst>
          </p:cNvPr>
          <p:cNvGrpSpPr/>
          <p:nvPr/>
        </p:nvGrpSpPr>
        <p:grpSpPr>
          <a:xfrm>
            <a:off x="1889418" y="2939900"/>
            <a:ext cx="2712110" cy="2642636"/>
            <a:chOff x="1996663" y="2860878"/>
            <a:chExt cx="2712110" cy="2642636"/>
          </a:xfrm>
        </p:grpSpPr>
        <p:sp>
          <p:nvSpPr>
            <p:cNvPr id="10" name="Rectangle 9">
              <a:extLst>
                <a:ext uri="{FF2B5EF4-FFF2-40B4-BE49-F238E27FC236}">
                  <a16:creationId xmlns:a16="http://schemas.microsoft.com/office/drawing/2014/main" id="{6FDE07B8-B628-4729-8007-80496164C1AA}"/>
                </a:ext>
              </a:extLst>
            </p:cNvPr>
            <p:cNvSpPr>
              <a:spLocks noChangeAspect="1"/>
            </p:cNvSpPr>
            <p:nvPr/>
          </p:nvSpPr>
          <p:spPr>
            <a:xfrm>
              <a:off x="1996663" y="2860878"/>
              <a:ext cx="2712110" cy="2642636"/>
            </a:xfrm>
            <a:prstGeom prst="rect">
              <a:avLst/>
            </a:prstGeom>
            <a:solidFill>
              <a:srgbClr val="243A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39"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1EFED"/>
                </a:solidFill>
                <a:effectLst/>
                <a:uLnTx/>
                <a:uFillTx/>
                <a:latin typeface="Segoe UI" panose="020B0502040204020203" pitchFamily="34" charset="0"/>
                <a:ea typeface="+mn-ea"/>
                <a:cs typeface="Segoe UI" panose="020B0502040204020203" pitchFamily="34" charset="0"/>
              </a:endParaRPr>
            </a:p>
            <a:p>
              <a:pPr marL="0" marR="0" lvl="0" indent="0" algn="ctr" defTabSz="914139"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bg1"/>
                  </a:solidFill>
                  <a:effectLst/>
                  <a:uLnTx/>
                  <a:uFillTx/>
                  <a:latin typeface="Segoe UI" panose="020B0502040204020203" pitchFamily="34" charset="0"/>
                  <a:ea typeface="+mn-ea"/>
                  <a:cs typeface="Segoe UI" panose="020B0502040204020203" pitchFamily="34" charset="0"/>
                </a:rPr>
                <a:t>Exchange Online Protection</a:t>
              </a:r>
            </a:p>
          </p:txBody>
        </p:sp>
        <p:sp>
          <p:nvSpPr>
            <p:cNvPr id="12" name="Rectangle 11">
              <a:extLst>
                <a:ext uri="{FF2B5EF4-FFF2-40B4-BE49-F238E27FC236}">
                  <a16:creationId xmlns:a16="http://schemas.microsoft.com/office/drawing/2014/main" id="{F9EC77F2-F8FE-49CD-8592-759274613BB0}"/>
                </a:ext>
              </a:extLst>
            </p:cNvPr>
            <p:cNvSpPr/>
            <p:nvPr/>
          </p:nvSpPr>
          <p:spPr>
            <a:xfrm>
              <a:off x="1996663" y="4688627"/>
              <a:ext cx="2712110" cy="671544"/>
            </a:xfrm>
            <a:prstGeom prst="rect">
              <a:avLst/>
            </a:prstGeom>
            <a:solidFill>
              <a:srgbClr val="243A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139"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UI" charset="0"/>
                  <a:ea typeface="Segoe UI" charset="0"/>
                  <a:cs typeface="Segoe UI" charset="0"/>
                </a:rPr>
                <a:t>Preventing broad </a:t>
              </a:r>
            </a:p>
            <a:p>
              <a:pPr marL="0" marR="0" lvl="0" indent="0" algn="ctr" defTabSz="914139"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UI" charset="0"/>
                  <a:ea typeface="Segoe UI" charset="0"/>
                  <a:cs typeface="Segoe UI" charset="0"/>
                </a:rPr>
                <a:t>and volume-based </a:t>
              </a:r>
              <a:br>
                <a:rPr kumimoji="0" lang="en-US" sz="1100" b="0" i="0" u="none" strike="noStrike" kern="1200" cap="none" spc="0" normalizeH="0" baseline="0" noProof="0">
                  <a:ln>
                    <a:noFill/>
                  </a:ln>
                  <a:solidFill>
                    <a:srgbClr val="FFFFFF"/>
                  </a:solidFill>
                  <a:effectLst/>
                  <a:uLnTx/>
                  <a:uFillTx/>
                  <a:latin typeface="Segoe UI" charset="0"/>
                  <a:ea typeface="Segoe UI" charset="0"/>
                  <a:cs typeface="Segoe UI" charset="0"/>
                </a:rPr>
              </a:br>
              <a:r>
                <a:rPr kumimoji="0" lang="en-US" sz="1100" b="0" i="0" u="none" strike="noStrike" kern="1200" cap="none" spc="0" normalizeH="0" baseline="0" noProof="0">
                  <a:ln>
                    <a:noFill/>
                  </a:ln>
                  <a:solidFill>
                    <a:srgbClr val="FFFFFF"/>
                  </a:solidFill>
                  <a:effectLst/>
                  <a:uLnTx/>
                  <a:uFillTx/>
                  <a:latin typeface="Segoe UI" charset="0"/>
                  <a:ea typeface="Segoe UI" charset="0"/>
                  <a:cs typeface="Segoe UI" charset="0"/>
                </a:rPr>
                <a:t>&amp; known attacks</a:t>
              </a:r>
            </a:p>
          </p:txBody>
        </p:sp>
        <p:pic>
          <p:nvPicPr>
            <p:cNvPr id="41" name="Picture 40">
              <a:extLst>
                <a:ext uri="{FF2B5EF4-FFF2-40B4-BE49-F238E27FC236}">
                  <a16:creationId xmlns:a16="http://schemas.microsoft.com/office/drawing/2014/main" id="{554D371B-089D-4D43-BB48-B5B5FB815EC9}"/>
                </a:ext>
              </a:extLst>
            </p:cNvPr>
            <p:cNvPicPr>
              <a:picLocks noChangeAspect="1"/>
            </p:cNvPicPr>
            <p:nvPr/>
          </p:nvPicPr>
          <p:blipFill>
            <a:blip r:embed="rId5"/>
            <a:stretch>
              <a:fillRect/>
            </a:stretch>
          </p:blipFill>
          <p:spPr>
            <a:xfrm>
              <a:off x="2950664" y="3223695"/>
              <a:ext cx="719962" cy="719962"/>
            </a:xfrm>
            <a:prstGeom prst="rect">
              <a:avLst/>
            </a:prstGeom>
          </p:spPr>
        </p:pic>
      </p:grpSp>
      <p:sp>
        <p:nvSpPr>
          <p:cNvPr id="18" name="TextBox 17">
            <a:extLst>
              <a:ext uri="{FF2B5EF4-FFF2-40B4-BE49-F238E27FC236}">
                <a16:creationId xmlns:a16="http://schemas.microsoft.com/office/drawing/2014/main" id="{B8013958-A164-4E4D-8C8D-293FACBF4D0C}"/>
              </a:ext>
            </a:extLst>
          </p:cNvPr>
          <p:cNvSpPr txBox="1"/>
          <p:nvPr/>
        </p:nvSpPr>
        <p:spPr>
          <a:xfrm>
            <a:off x="-1249" y="803228"/>
            <a:ext cx="11898387" cy="646331"/>
          </a:xfrm>
          <a:prstGeom prst="rect">
            <a:avLst/>
          </a:prstGeom>
          <a:noFill/>
        </p:spPr>
        <p:txBody>
          <a:bodyPr wrap="square">
            <a:spAutoFit/>
          </a:bodyPr>
          <a:lstStyle/>
          <a:p>
            <a:r>
              <a:rPr lang="en-US" b="0" i="0" dirty="0">
                <a:solidFill>
                  <a:srgbClr val="171717"/>
                </a:solidFill>
                <a:effectLst/>
                <a:latin typeface="Segoe UI" panose="020B0502040204020203" pitchFamily="34" charset="0"/>
              </a:rPr>
              <a:t>Defender for </a:t>
            </a:r>
            <a:r>
              <a:rPr lang="en-US" b="0" i="0" dirty="0">
                <a:solidFill>
                  <a:srgbClr val="171717"/>
                </a:solidFill>
                <a:effectLst/>
                <a:highlight>
                  <a:srgbClr val="C0C0C0"/>
                </a:highlight>
                <a:latin typeface="Segoe UI" panose="020B0502040204020203" pitchFamily="34" charset="0"/>
              </a:rPr>
              <a:t>Office 365 Plan 2 </a:t>
            </a:r>
            <a:r>
              <a:rPr lang="en-US" b="0" i="0" dirty="0">
                <a:solidFill>
                  <a:srgbClr val="171717"/>
                </a:solidFill>
                <a:effectLst/>
                <a:latin typeface="Segoe UI" panose="020B0502040204020203" pitchFamily="34" charset="0"/>
              </a:rPr>
              <a:t>is included in </a:t>
            </a:r>
            <a:r>
              <a:rPr lang="en-US" b="0" i="0" dirty="0">
                <a:solidFill>
                  <a:srgbClr val="171717"/>
                </a:solidFill>
                <a:effectLst/>
                <a:highlight>
                  <a:srgbClr val="FFFF00"/>
                </a:highlight>
                <a:latin typeface="Segoe UI" panose="020B0502040204020203" pitchFamily="34" charset="0"/>
              </a:rPr>
              <a:t>Office 365 E5</a:t>
            </a:r>
            <a:r>
              <a:rPr lang="en-US" b="0" i="0" dirty="0">
                <a:solidFill>
                  <a:srgbClr val="171717"/>
                </a:solidFill>
                <a:effectLst/>
                <a:latin typeface="Segoe UI" panose="020B0502040204020203" pitchFamily="34" charset="0"/>
              </a:rPr>
              <a:t>, Office 365 A5, and </a:t>
            </a:r>
            <a:r>
              <a:rPr lang="en-US" b="0" i="0" dirty="0">
                <a:solidFill>
                  <a:srgbClr val="171717"/>
                </a:solidFill>
                <a:effectLst/>
                <a:highlight>
                  <a:srgbClr val="FFFF00"/>
                </a:highlight>
                <a:latin typeface="Segoe UI" panose="020B0502040204020203" pitchFamily="34" charset="0"/>
              </a:rPr>
              <a:t>Microsoft 365 E5</a:t>
            </a:r>
            <a:r>
              <a:rPr lang="en-US" b="0" i="0" dirty="0">
                <a:solidFill>
                  <a:srgbClr val="171717"/>
                </a:solidFill>
                <a:effectLst/>
                <a:latin typeface="Segoe UI" panose="020B0502040204020203" pitchFamily="34" charset="0"/>
              </a:rPr>
              <a:t>. </a:t>
            </a:r>
          </a:p>
          <a:p>
            <a:r>
              <a:rPr lang="en-US" b="0" i="0" dirty="0">
                <a:solidFill>
                  <a:srgbClr val="171717"/>
                </a:solidFill>
                <a:effectLst/>
                <a:latin typeface="Segoe UI" panose="020B0502040204020203" pitchFamily="34" charset="0"/>
              </a:rPr>
              <a:t>Defender for </a:t>
            </a:r>
            <a:r>
              <a:rPr lang="en-US" b="0" i="0" dirty="0">
                <a:solidFill>
                  <a:srgbClr val="171717"/>
                </a:solidFill>
                <a:effectLst/>
                <a:highlight>
                  <a:srgbClr val="C0C0C0"/>
                </a:highlight>
                <a:latin typeface="Segoe UI" panose="020B0502040204020203" pitchFamily="34" charset="0"/>
              </a:rPr>
              <a:t>Office 365 Plan 1 </a:t>
            </a:r>
            <a:r>
              <a:rPr lang="en-US" b="0" i="0" dirty="0">
                <a:solidFill>
                  <a:srgbClr val="171717"/>
                </a:solidFill>
                <a:effectLst/>
                <a:latin typeface="Segoe UI" panose="020B0502040204020203" pitchFamily="34" charset="0"/>
              </a:rPr>
              <a:t>is included in Microsoft 365 Business Premium.</a:t>
            </a:r>
          </a:p>
        </p:txBody>
      </p:sp>
    </p:spTree>
    <p:extLst>
      <p:ext uri="{BB962C8B-B14F-4D97-AF65-F5344CB8AC3E}">
        <p14:creationId xmlns:p14="http://schemas.microsoft.com/office/powerpoint/2010/main" val="2759348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81CD7-950E-40DD-A131-D47615509101}"/>
              </a:ext>
            </a:extLst>
          </p:cNvPr>
          <p:cNvSpPr>
            <a:spLocks noGrp="1"/>
          </p:cNvSpPr>
          <p:nvPr>
            <p:ph type="title"/>
          </p:nvPr>
        </p:nvSpPr>
        <p:spPr>
          <a:xfrm>
            <a:off x="426424" y="171554"/>
            <a:ext cx="11336039" cy="758022"/>
          </a:xfrm>
        </p:spPr>
        <p:txBody>
          <a:bodyPr/>
          <a:lstStyle/>
          <a:p>
            <a:r>
              <a:rPr lang="fr-FR" dirty="0"/>
              <a:t>Plan 1 vs Plan 2</a:t>
            </a:r>
          </a:p>
        </p:txBody>
      </p:sp>
      <p:graphicFrame>
        <p:nvGraphicFramePr>
          <p:cNvPr id="5" name="Table 5">
            <a:extLst>
              <a:ext uri="{FF2B5EF4-FFF2-40B4-BE49-F238E27FC236}">
                <a16:creationId xmlns:a16="http://schemas.microsoft.com/office/drawing/2014/main" id="{AEBCDCEF-F74C-4E8A-883C-FEF76479F092}"/>
              </a:ext>
            </a:extLst>
          </p:cNvPr>
          <p:cNvGraphicFramePr>
            <a:graphicFrameLocks noGrp="1"/>
          </p:cNvGraphicFramePr>
          <p:nvPr>
            <p:extLst>
              <p:ext uri="{D42A27DB-BD31-4B8C-83A1-F6EECF244321}">
                <p14:modId xmlns:p14="http://schemas.microsoft.com/office/powerpoint/2010/main" val="1572253840"/>
              </p:ext>
            </p:extLst>
          </p:nvPr>
        </p:nvGraphicFramePr>
        <p:xfrm>
          <a:off x="426424" y="1064368"/>
          <a:ext cx="10699532" cy="5410678"/>
        </p:xfrm>
        <a:graphic>
          <a:graphicData uri="http://schemas.openxmlformats.org/drawingml/2006/table">
            <a:tbl>
              <a:tblPr firstRow="1" bandRow="1">
                <a:tableStyleId>{5C22544A-7EE6-4342-B048-85BDC9FD1C3A}</a:tableStyleId>
              </a:tblPr>
              <a:tblGrid>
                <a:gridCol w="5339256">
                  <a:extLst>
                    <a:ext uri="{9D8B030D-6E8A-4147-A177-3AD203B41FA5}">
                      <a16:colId xmlns:a16="http://schemas.microsoft.com/office/drawing/2014/main" val="1140256506"/>
                    </a:ext>
                  </a:extLst>
                </a:gridCol>
                <a:gridCol w="5360276">
                  <a:extLst>
                    <a:ext uri="{9D8B030D-6E8A-4147-A177-3AD203B41FA5}">
                      <a16:colId xmlns:a16="http://schemas.microsoft.com/office/drawing/2014/main" val="1970999890"/>
                    </a:ext>
                  </a:extLst>
                </a:gridCol>
              </a:tblGrid>
              <a:tr h="746476">
                <a:tc>
                  <a:txBody>
                    <a:bodyPr/>
                    <a:lstStyle/>
                    <a:p>
                      <a:pPr marL="0" marR="0" lvl="0" indent="0" algn="l" defTabSz="914367" rtl="0" eaLnBrk="1" fontAlgn="t" latinLnBrk="0" hangingPunct="1">
                        <a:lnSpc>
                          <a:spcPct val="100000"/>
                        </a:lnSpc>
                        <a:spcBef>
                          <a:spcPts val="0"/>
                        </a:spcBef>
                        <a:spcAft>
                          <a:spcPts val="0"/>
                        </a:spcAft>
                        <a:buClrTx/>
                        <a:buSzTx/>
                        <a:buFontTx/>
                        <a:buNone/>
                        <a:tabLst/>
                        <a:defRPr/>
                      </a:pPr>
                      <a:r>
                        <a:rPr lang="fr-FR" dirty="0"/>
                        <a:t>Microsoft Defender for Office 365 Plan 1</a:t>
                      </a:r>
                    </a:p>
                    <a:p>
                      <a:pPr algn="l" fontAlgn="t"/>
                      <a:endParaRPr lang="fr-FR" dirty="0">
                        <a:effectLst/>
                      </a:endParaRPr>
                    </a:p>
                  </a:txBody>
                  <a:tcPr/>
                </a:tc>
                <a:tc>
                  <a:txBody>
                    <a:bodyPr/>
                    <a:lstStyle/>
                    <a:p>
                      <a:pPr marL="0" marR="0" lvl="0" indent="0" algn="l" defTabSz="914367" rtl="0" eaLnBrk="1" fontAlgn="t" latinLnBrk="0" hangingPunct="1">
                        <a:lnSpc>
                          <a:spcPct val="100000"/>
                        </a:lnSpc>
                        <a:spcBef>
                          <a:spcPts val="0"/>
                        </a:spcBef>
                        <a:spcAft>
                          <a:spcPts val="0"/>
                        </a:spcAft>
                        <a:buClrTx/>
                        <a:buSzTx/>
                        <a:buFontTx/>
                        <a:buNone/>
                        <a:tabLst/>
                        <a:defRPr/>
                      </a:pPr>
                      <a:r>
                        <a:rPr lang="fr-FR" dirty="0"/>
                        <a:t>Microsoft Defender for Office 365 Plan 2</a:t>
                      </a:r>
                    </a:p>
                    <a:p>
                      <a:pPr algn="l" fontAlgn="t"/>
                      <a:endParaRPr lang="fr-FR" dirty="0">
                        <a:effectLst/>
                      </a:endParaRPr>
                    </a:p>
                  </a:txBody>
                  <a:tcPr/>
                </a:tc>
                <a:extLst>
                  <a:ext uri="{0D108BD9-81ED-4DB2-BD59-A6C34878D82A}">
                    <a16:rowId xmlns:a16="http://schemas.microsoft.com/office/drawing/2014/main" val="186909464"/>
                  </a:ext>
                </a:extLst>
              </a:tr>
              <a:tr h="2993462">
                <a:tc>
                  <a:txBody>
                    <a:bodyPr/>
                    <a:lstStyle/>
                    <a:p>
                      <a:r>
                        <a:rPr lang="en-US" sz="1765" b="0" i="0" kern="1200" dirty="0">
                          <a:solidFill>
                            <a:schemeClr val="dk1"/>
                          </a:solidFill>
                          <a:effectLst/>
                          <a:latin typeface="+mn-lt"/>
                          <a:ea typeface="+mn-ea"/>
                          <a:cs typeface="+mn-cs"/>
                        </a:rPr>
                        <a:t>Configuration, protection, and detection capabilities:</a:t>
                      </a:r>
                    </a:p>
                    <a:p>
                      <a:endParaRPr lang="en-US" sz="1765" b="0" i="0" u="none" strike="noStrike" kern="1200" dirty="0">
                        <a:solidFill>
                          <a:schemeClr val="dk1"/>
                        </a:solidFill>
                        <a:effectLst/>
                        <a:latin typeface="+mn-lt"/>
                        <a:ea typeface="+mn-ea"/>
                        <a:cs typeface="+mn-cs"/>
                        <a:hlinkClick r:id="rId3"/>
                      </a:endParaRPr>
                    </a:p>
                    <a:p>
                      <a:r>
                        <a:rPr lang="en-US" sz="1765" b="0" i="0" u="none" strike="noStrike" kern="1200" dirty="0">
                          <a:solidFill>
                            <a:schemeClr val="dk1"/>
                          </a:solidFill>
                          <a:effectLst/>
                          <a:latin typeface="+mn-lt"/>
                          <a:ea typeface="+mn-ea"/>
                          <a:cs typeface="+mn-cs"/>
                          <a:hlinkClick r:id="rId3"/>
                        </a:rPr>
                        <a:t>Safe Attachments</a:t>
                      </a:r>
                      <a:endParaRPr lang="en-US" sz="1765" b="0" i="0" kern="1200" dirty="0">
                        <a:solidFill>
                          <a:schemeClr val="dk1"/>
                        </a:solidFill>
                        <a:effectLst/>
                        <a:latin typeface="+mn-lt"/>
                        <a:ea typeface="+mn-ea"/>
                        <a:cs typeface="+mn-cs"/>
                      </a:endParaRPr>
                    </a:p>
                    <a:p>
                      <a:r>
                        <a:rPr lang="en-US" sz="1765" b="0" i="0" u="none" strike="noStrike" kern="1200" dirty="0">
                          <a:solidFill>
                            <a:schemeClr val="dk1"/>
                          </a:solidFill>
                          <a:effectLst/>
                          <a:latin typeface="+mn-lt"/>
                          <a:ea typeface="+mn-ea"/>
                          <a:cs typeface="+mn-cs"/>
                          <a:hlinkClick r:id="rId4"/>
                        </a:rPr>
                        <a:t>Safe Links</a:t>
                      </a:r>
                      <a:endParaRPr lang="en-US" sz="1765" b="0" i="0" kern="1200" dirty="0">
                        <a:solidFill>
                          <a:schemeClr val="dk1"/>
                        </a:solidFill>
                        <a:effectLst/>
                        <a:latin typeface="+mn-lt"/>
                        <a:ea typeface="+mn-ea"/>
                        <a:cs typeface="+mn-cs"/>
                      </a:endParaRPr>
                    </a:p>
                    <a:p>
                      <a:r>
                        <a:rPr lang="en-US" sz="1765" b="0" i="0" u="none" strike="noStrike" kern="1200" dirty="0">
                          <a:solidFill>
                            <a:schemeClr val="dk1"/>
                          </a:solidFill>
                          <a:effectLst/>
                          <a:latin typeface="+mn-lt"/>
                          <a:ea typeface="+mn-ea"/>
                          <a:cs typeface="+mn-cs"/>
                          <a:hlinkClick r:id="rId5"/>
                        </a:rPr>
                        <a:t>ATP for SharePoint, OneDrive, and Microsoft Teams</a:t>
                      </a:r>
                      <a:endParaRPr lang="en-US" sz="1765" b="0" i="0" kern="1200" dirty="0">
                        <a:solidFill>
                          <a:schemeClr val="dk1"/>
                        </a:solidFill>
                        <a:effectLst/>
                        <a:latin typeface="+mn-lt"/>
                        <a:ea typeface="+mn-ea"/>
                        <a:cs typeface="+mn-cs"/>
                      </a:endParaRPr>
                    </a:p>
                    <a:p>
                      <a:r>
                        <a:rPr lang="en-US" sz="1765" b="0" i="0" u="none" strike="noStrike" kern="1200" dirty="0">
                          <a:solidFill>
                            <a:schemeClr val="dk1"/>
                          </a:solidFill>
                          <a:effectLst/>
                          <a:latin typeface="+mn-lt"/>
                          <a:ea typeface="+mn-ea"/>
                          <a:cs typeface="+mn-cs"/>
                          <a:hlinkClick r:id="rId6"/>
                        </a:rPr>
                        <a:t>ATP anti-phishing protection</a:t>
                      </a:r>
                      <a:endParaRPr lang="en-US" sz="1765" b="0" i="0" kern="1200" dirty="0">
                        <a:solidFill>
                          <a:schemeClr val="dk1"/>
                        </a:solidFill>
                        <a:effectLst/>
                        <a:latin typeface="+mn-lt"/>
                        <a:ea typeface="+mn-ea"/>
                        <a:cs typeface="+mn-cs"/>
                      </a:endParaRPr>
                    </a:p>
                    <a:p>
                      <a:r>
                        <a:rPr lang="en-US" sz="1765" b="0" i="0" u="none" strike="noStrike" kern="1200" dirty="0">
                          <a:solidFill>
                            <a:schemeClr val="dk1"/>
                          </a:solidFill>
                          <a:effectLst/>
                          <a:latin typeface="+mn-lt"/>
                          <a:ea typeface="+mn-ea"/>
                          <a:cs typeface="+mn-cs"/>
                          <a:hlinkClick r:id="rId7"/>
                        </a:rPr>
                        <a:t>Real-time detections</a:t>
                      </a:r>
                      <a:endParaRPr lang="en-US" sz="1765" b="0" i="0" kern="1200" dirty="0">
                        <a:solidFill>
                          <a:schemeClr val="dk1"/>
                        </a:solidFill>
                        <a:effectLst/>
                        <a:latin typeface="+mn-lt"/>
                        <a:ea typeface="+mn-ea"/>
                        <a:cs typeface="+mn-cs"/>
                      </a:endParaRPr>
                    </a:p>
                    <a:p>
                      <a:endParaRPr lang="fr-FR" dirty="0"/>
                    </a:p>
                  </a:txBody>
                  <a:tcPr/>
                </a:tc>
                <a:tc>
                  <a:txBody>
                    <a:bodyPr/>
                    <a:lstStyle/>
                    <a:p>
                      <a:r>
                        <a:rPr lang="en-US" sz="1765" b="0" i="0" kern="1200" dirty="0">
                          <a:solidFill>
                            <a:schemeClr val="dk1"/>
                          </a:solidFill>
                          <a:effectLst/>
                          <a:latin typeface="+mn-lt"/>
                          <a:ea typeface="+mn-ea"/>
                          <a:cs typeface="+mn-cs"/>
                        </a:rPr>
                        <a:t>Configuration, protection, and detection capabilities:</a:t>
                      </a:r>
                    </a:p>
                    <a:p>
                      <a:endParaRPr lang="en-US" sz="1765" b="0" i="0" kern="1200" dirty="0">
                        <a:solidFill>
                          <a:schemeClr val="dk1"/>
                        </a:solidFill>
                        <a:effectLst/>
                        <a:latin typeface="+mn-lt"/>
                        <a:ea typeface="+mn-ea"/>
                        <a:cs typeface="+mn-cs"/>
                      </a:endParaRPr>
                    </a:p>
                    <a:p>
                      <a:pPr marL="0" marR="0" lvl="0" indent="0" algn="l" defTabSz="914367" rtl="0" eaLnBrk="1" fontAlgn="auto" latinLnBrk="0" hangingPunct="1">
                        <a:lnSpc>
                          <a:spcPct val="100000"/>
                        </a:lnSpc>
                        <a:spcBef>
                          <a:spcPts val="0"/>
                        </a:spcBef>
                        <a:spcAft>
                          <a:spcPts val="0"/>
                        </a:spcAft>
                        <a:buClrTx/>
                        <a:buSzTx/>
                        <a:buFontTx/>
                        <a:buNone/>
                        <a:tabLst/>
                        <a:defRPr/>
                      </a:pPr>
                      <a:r>
                        <a:rPr lang="fr-FR" dirty="0"/>
                        <a:t>Microsoft Defender for Office 365 Plan 1</a:t>
                      </a:r>
                    </a:p>
                    <a:p>
                      <a:r>
                        <a:rPr lang="fr-FR" sz="1765" b="0" i="0" kern="1200" dirty="0" err="1">
                          <a:solidFill>
                            <a:schemeClr val="dk1"/>
                          </a:solidFill>
                          <a:effectLst/>
                          <a:latin typeface="+mn-lt"/>
                          <a:ea typeface="+mn-ea"/>
                          <a:cs typeface="+mn-cs"/>
                        </a:rPr>
                        <a:t>capabilities</a:t>
                      </a:r>
                      <a:br>
                        <a:rPr lang="fr-FR" dirty="0"/>
                      </a:br>
                      <a:r>
                        <a:rPr lang="fr-FR" sz="1765" b="0" i="0" kern="1200" dirty="0">
                          <a:solidFill>
                            <a:schemeClr val="dk1"/>
                          </a:solidFill>
                          <a:effectLst/>
                          <a:latin typeface="+mn-lt"/>
                          <a:ea typeface="+mn-ea"/>
                          <a:cs typeface="+mn-cs"/>
                        </a:rPr>
                        <a:t>--- plus ---</a:t>
                      </a:r>
                    </a:p>
                    <a:p>
                      <a:endParaRPr lang="en-US" sz="1765" b="0" i="0" kern="1200" dirty="0">
                        <a:solidFill>
                          <a:schemeClr val="dk1"/>
                        </a:solidFill>
                        <a:effectLst/>
                        <a:latin typeface="+mn-lt"/>
                        <a:ea typeface="+mn-ea"/>
                        <a:cs typeface="+mn-cs"/>
                      </a:endParaRPr>
                    </a:p>
                    <a:p>
                      <a:endParaRPr lang="en-US" sz="1765" b="0" i="0" kern="1200" dirty="0">
                        <a:solidFill>
                          <a:schemeClr val="dk1"/>
                        </a:solidFill>
                        <a:effectLst/>
                        <a:latin typeface="+mn-lt"/>
                        <a:ea typeface="+mn-ea"/>
                        <a:cs typeface="+mn-cs"/>
                      </a:endParaRPr>
                    </a:p>
                    <a:p>
                      <a:endParaRPr lang="en-US" sz="1765" b="0" i="0" kern="1200" dirty="0">
                        <a:solidFill>
                          <a:schemeClr val="dk1"/>
                        </a:solidFill>
                        <a:effectLst/>
                        <a:latin typeface="+mn-lt"/>
                        <a:ea typeface="+mn-ea"/>
                        <a:cs typeface="+mn-cs"/>
                      </a:endParaRPr>
                    </a:p>
                    <a:p>
                      <a:r>
                        <a:rPr lang="en-US" sz="1765" b="0" i="0" kern="1200" dirty="0">
                          <a:solidFill>
                            <a:schemeClr val="dk1"/>
                          </a:solidFill>
                          <a:effectLst/>
                          <a:latin typeface="+mn-lt"/>
                          <a:ea typeface="+mn-ea"/>
                          <a:cs typeface="+mn-cs"/>
                        </a:rPr>
                        <a:t>Automation, investigation, remediation, and education capabilities:</a:t>
                      </a:r>
                    </a:p>
                    <a:p>
                      <a:endParaRPr lang="en-US" sz="1765" b="0" i="0" u="none" strike="noStrike" kern="1200" dirty="0">
                        <a:solidFill>
                          <a:schemeClr val="dk1"/>
                        </a:solidFill>
                        <a:effectLst/>
                        <a:latin typeface="+mn-lt"/>
                        <a:ea typeface="+mn-ea"/>
                        <a:cs typeface="+mn-cs"/>
                        <a:hlinkClick r:id="rId3"/>
                      </a:endParaRPr>
                    </a:p>
                    <a:p>
                      <a:r>
                        <a:rPr lang="en-US" u="sng" dirty="0">
                          <a:effectLst/>
                          <a:hlinkClick r:id="rId8"/>
                        </a:rPr>
                        <a:t>Threat Trackers</a:t>
                      </a:r>
                      <a:endParaRPr lang="en-US" u="sng" dirty="0">
                        <a:effectLst/>
                      </a:endParaRPr>
                    </a:p>
                    <a:p>
                      <a:r>
                        <a:rPr lang="en-US" u="none" strike="noStrike" dirty="0">
                          <a:effectLst/>
                          <a:hlinkClick r:id="rId7"/>
                        </a:rPr>
                        <a:t>Threat Explorer</a:t>
                      </a:r>
                      <a:endParaRPr lang="en-US" u="none" strike="noStrike" dirty="0">
                        <a:effectLst/>
                      </a:endParaRPr>
                    </a:p>
                    <a:p>
                      <a:r>
                        <a:rPr lang="en-US" u="none" strike="noStrike" dirty="0">
                          <a:effectLst/>
                          <a:hlinkClick r:id="rId9"/>
                        </a:rPr>
                        <a:t>Automated investigation </a:t>
                      </a:r>
                    </a:p>
                    <a:p>
                      <a:r>
                        <a:rPr lang="en-US" u="none" strike="noStrike" dirty="0" err="1">
                          <a:effectLst/>
                          <a:hlinkClick r:id="rId9"/>
                        </a:rPr>
                        <a:t>response</a:t>
                      </a:r>
                      <a:r>
                        <a:rPr lang="en-US" u="none" strike="noStrike" dirty="0" err="1">
                          <a:effectLst/>
                          <a:hlinkClick r:id="rId10"/>
                        </a:rPr>
                        <a:t>Attack</a:t>
                      </a:r>
                      <a:r>
                        <a:rPr lang="en-US" u="none" strike="noStrike" dirty="0">
                          <a:effectLst/>
                          <a:hlinkClick r:id="rId10"/>
                        </a:rPr>
                        <a:t> Simulator</a:t>
                      </a:r>
                      <a:endParaRPr lang="en-US" sz="1765" b="0" i="0" u="none" strike="noStrike" kern="1200" dirty="0">
                        <a:solidFill>
                          <a:schemeClr val="dk1"/>
                        </a:solidFill>
                        <a:effectLst/>
                        <a:latin typeface="+mn-lt"/>
                        <a:ea typeface="+mn-ea"/>
                        <a:cs typeface="+mn-cs"/>
                        <a:hlinkClick r:id="rId3"/>
                      </a:endParaRPr>
                    </a:p>
                    <a:p>
                      <a:endParaRPr lang="fr-FR" dirty="0"/>
                    </a:p>
                  </a:txBody>
                  <a:tcPr/>
                </a:tc>
                <a:extLst>
                  <a:ext uri="{0D108BD9-81ED-4DB2-BD59-A6C34878D82A}">
                    <a16:rowId xmlns:a16="http://schemas.microsoft.com/office/drawing/2014/main" val="3647712019"/>
                  </a:ext>
                </a:extLst>
              </a:tr>
            </a:tbl>
          </a:graphicData>
        </a:graphic>
      </p:graphicFrame>
    </p:spTree>
    <p:extLst>
      <p:ext uri="{BB962C8B-B14F-4D97-AF65-F5344CB8AC3E}">
        <p14:creationId xmlns:p14="http://schemas.microsoft.com/office/powerpoint/2010/main" val="2906166675"/>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Rectangle: Top Corners Rounded 232">
            <a:extLst>
              <a:ext uri="{FF2B5EF4-FFF2-40B4-BE49-F238E27FC236}">
                <a16:creationId xmlns:a16="http://schemas.microsoft.com/office/drawing/2014/main" id="{66F31CD8-D798-4D1A-939D-E3E72D4EA923}"/>
              </a:ext>
            </a:extLst>
          </p:cNvPr>
          <p:cNvSpPr/>
          <p:nvPr/>
        </p:nvSpPr>
        <p:spPr bwMode="auto">
          <a:xfrm>
            <a:off x="7998115" y="2775503"/>
            <a:ext cx="4023312" cy="2723407"/>
          </a:xfrm>
          <a:prstGeom prst="round2SameRect">
            <a:avLst>
              <a:gd name="adj1" fmla="val 3873"/>
              <a:gd name="adj2" fmla="val 0"/>
            </a:avLst>
          </a:prstGeom>
          <a:solidFill>
            <a:srgbClr val="E1F2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04" name="Rectangle: Top Corners Rounded 203">
            <a:extLst>
              <a:ext uri="{FF2B5EF4-FFF2-40B4-BE49-F238E27FC236}">
                <a16:creationId xmlns:a16="http://schemas.microsoft.com/office/drawing/2014/main" id="{DE0ADC9B-C396-4788-B6F8-75C63B3A20AB}"/>
              </a:ext>
            </a:extLst>
          </p:cNvPr>
          <p:cNvSpPr/>
          <p:nvPr/>
        </p:nvSpPr>
        <p:spPr bwMode="auto">
          <a:xfrm>
            <a:off x="5638674" y="2762922"/>
            <a:ext cx="2059763" cy="2724225"/>
          </a:xfrm>
          <a:prstGeom prst="round2SameRect">
            <a:avLst>
              <a:gd name="adj1" fmla="val 3873"/>
              <a:gd name="adj2" fmla="val 0"/>
            </a:avLst>
          </a:prstGeom>
          <a:solidFill>
            <a:srgbClr val="E1F2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05" name="Rectangle: Top Corners Rounded 204">
            <a:extLst>
              <a:ext uri="{FF2B5EF4-FFF2-40B4-BE49-F238E27FC236}">
                <a16:creationId xmlns:a16="http://schemas.microsoft.com/office/drawing/2014/main" id="{175CA7EA-2DBD-46AC-BE20-9F7438A1D84A}"/>
              </a:ext>
            </a:extLst>
          </p:cNvPr>
          <p:cNvSpPr/>
          <p:nvPr/>
        </p:nvSpPr>
        <p:spPr bwMode="auto">
          <a:xfrm>
            <a:off x="2694315" y="2762922"/>
            <a:ext cx="2723999" cy="2704382"/>
          </a:xfrm>
          <a:prstGeom prst="round2SameRect">
            <a:avLst>
              <a:gd name="adj1" fmla="val 4658"/>
              <a:gd name="adj2" fmla="val 0"/>
            </a:avLst>
          </a:prstGeom>
          <a:solidFill>
            <a:srgbClr val="E1F2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84" name="Rectangle: Top Corners Rounded 183">
            <a:extLst>
              <a:ext uri="{FF2B5EF4-FFF2-40B4-BE49-F238E27FC236}">
                <a16:creationId xmlns:a16="http://schemas.microsoft.com/office/drawing/2014/main" id="{550B4B0B-833F-42DB-BE57-965481FF5010}"/>
              </a:ext>
            </a:extLst>
          </p:cNvPr>
          <p:cNvSpPr/>
          <p:nvPr/>
        </p:nvSpPr>
        <p:spPr bwMode="auto">
          <a:xfrm flipV="1">
            <a:off x="270151" y="1871267"/>
            <a:ext cx="2225252" cy="3648397"/>
          </a:xfrm>
          <a:prstGeom prst="round2SameRect">
            <a:avLst>
              <a:gd name="adj1" fmla="val 6116"/>
              <a:gd name="adj2" fmla="val 0"/>
            </a:avLst>
          </a:prstGeom>
          <a:solidFill>
            <a:srgbClr val="E1F2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latin typeface="Segoe UI"/>
              <a:cs typeface="Segoe UI" pitchFamily="34" charset="0"/>
            </a:endParaRPr>
          </a:p>
        </p:txBody>
      </p:sp>
      <p:sp>
        <p:nvSpPr>
          <p:cNvPr id="36" name="TextBox 35" hidden="1"/>
          <p:cNvSpPr txBox="1"/>
          <p:nvPr/>
        </p:nvSpPr>
        <p:spPr>
          <a:xfrm>
            <a:off x="1090580" y="1001662"/>
            <a:ext cx="1957004" cy="374581"/>
          </a:xfrm>
          <a:prstGeom prst="rect">
            <a:avLst/>
          </a:prstGeom>
          <a:noFill/>
        </p:spPr>
        <p:txBody>
          <a:bodyPr wrap="square" rtlCol="0">
            <a:spAutoFit/>
          </a:bodyPr>
          <a:lstStyle/>
          <a:p>
            <a:pPr marL="0" marR="0" lvl="0" indent="0" algn="ctr" defTabSz="913523"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FFFFFF"/>
                </a:solidFill>
                <a:effectLst/>
                <a:uLnTx/>
                <a:uFillTx/>
                <a:latin typeface="Segoe UI Light" charset="0"/>
                <a:ea typeface="Segoe UI Light" charset="0"/>
                <a:cs typeface="Segoe UI Light" charset="0"/>
              </a:rPr>
              <a:t>Office 365 ATP</a:t>
            </a:r>
          </a:p>
        </p:txBody>
      </p:sp>
      <p:sp>
        <p:nvSpPr>
          <p:cNvPr id="37" name="TextBox 36" hidden="1"/>
          <p:cNvSpPr txBox="1"/>
          <p:nvPr/>
        </p:nvSpPr>
        <p:spPr>
          <a:xfrm>
            <a:off x="10688352" y="1001662"/>
            <a:ext cx="1295331" cy="374581"/>
          </a:xfrm>
          <a:prstGeom prst="rect">
            <a:avLst/>
          </a:prstGeom>
          <a:noFill/>
        </p:spPr>
        <p:txBody>
          <a:bodyPr wrap="square" rtlCol="0">
            <a:spAutoFit/>
          </a:bodyPr>
          <a:lstStyle/>
          <a:p>
            <a:pPr marL="0" marR="0" lvl="0" indent="0" algn="ctr" defTabSz="913523"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FFFFFF"/>
                </a:solidFill>
                <a:effectLst/>
                <a:uLnTx/>
                <a:uFillTx/>
                <a:latin typeface="Segoe UI Light" charset="0"/>
                <a:ea typeface="Segoe UI Light" charset="0"/>
                <a:cs typeface="Segoe UI Light" charset="0"/>
              </a:rPr>
              <a:t>ATA</a:t>
            </a:r>
          </a:p>
        </p:txBody>
      </p:sp>
      <p:sp>
        <p:nvSpPr>
          <p:cNvPr id="38" name="TextBox 37" hidden="1"/>
          <p:cNvSpPr txBox="1"/>
          <p:nvPr/>
        </p:nvSpPr>
        <p:spPr>
          <a:xfrm>
            <a:off x="5829525" y="1001662"/>
            <a:ext cx="2070093" cy="374581"/>
          </a:xfrm>
          <a:prstGeom prst="rect">
            <a:avLst/>
          </a:prstGeom>
          <a:noFill/>
        </p:spPr>
        <p:txBody>
          <a:bodyPr wrap="square" rtlCol="0">
            <a:spAutoFit/>
          </a:bodyPr>
          <a:lstStyle/>
          <a:p>
            <a:pPr marL="0" marR="0" lvl="0" indent="0" algn="ctr" defTabSz="913523"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FFFFFF"/>
                </a:solidFill>
                <a:effectLst/>
                <a:uLnTx/>
                <a:uFillTx/>
                <a:latin typeface="Segoe UI Light" charset="0"/>
                <a:ea typeface="Segoe UI Light" charset="0"/>
                <a:cs typeface="Segoe UI Light" charset="0"/>
              </a:rPr>
              <a:t>Windows ATP</a:t>
            </a:r>
          </a:p>
        </p:txBody>
      </p:sp>
      <p:cxnSp>
        <p:nvCxnSpPr>
          <p:cNvPr id="39" name="Straight Connector 38" hidden="1"/>
          <p:cNvCxnSpPr/>
          <p:nvPr/>
        </p:nvCxnSpPr>
        <p:spPr>
          <a:xfrm flipV="1">
            <a:off x="3078044" y="1168459"/>
            <a:ext cx="2877958" cy="17740"/>
          </a:xfrm>
          <a:prstGeom prst="line">
            <a:avLst/>
          </a:prstGeom>
          <a:ln cap="flat">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0" name="Straight Connector 39" hidden="1"/>
          <p:cNvCxnSpPr/>
          <p:nvPr/>
        </p:nvCxnSpPr>
        <p:spPr>
          <a:xfrm flipV="1">
            <a:off x="7839704" y="1168459"/>
            <a:ext cx="2877958" cy="17740"/>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1" name="TextBox 40" hidden="1"/>
          <p:cNvSpPr txBox="1"/>
          <p:nvPr/>
        </p:nvSpPr>
        <p:spPr>
          <a:xfrm>
            <a:off x="1090580" y="1348408"/>
            <a:ext cx="1957004" cy="280519"/>
          </a:xfrm>
          <a:prstGeom prst="rect">
            <a:avLst/>
          </a:prstGeom>
          <a:noFill/>
        </p:spPr>
        <p:txBody>
          <a:bodyPr wrap="square" rtlCol="0">
            <a:spAutoFit/>
          </a:bodyPr>
          <a:lstStyle/>
          <a:p>
            <a:pPr marL="0" marR="0" lvl="0" indent="0" algn="ctr" defTabSz="913523"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FFFFFF"/>
                </a:solidFill>
                <a:effectLst/>
                <a:uLnTx/>
                <a:uFillTx/>
                <a:latin typeface="Segoe UI Light" charset="0"/>
                <a:ea typeface="Segoe UI Light" charset="0"/>
                <a:cs typeface="Segoe UI Light" charset="0"/>
              </a:rPr>
              <a:t>Email</a:t>
            </a:r>
          </a:p>
        </p:txBody>
      </p:sp>
      <p:sp>
        <p:nvSpPr>
          <p:cNvPr id="42" name="TextBox 41" hidden="1"/>
          <p:cNvSpPr txBox="1"/>
          <p:nvPr/>
        </p:nvSpPr>
        <p:spPr>
          <a:xfrm>
            <a:off x="10688352" y="1348408"/>
            <a:ext cx="1295331" cy="280519"/>
          </a:xfrm>
          <a:prstGeom prst="rect">
            <a:avLst/>
          </a:prstGeom>
          <a:noFill/>
        </p:spPr>
        <p:txBody>
          <a:bodyPr wrap="square" rtlCol="0">
            <a:spAutoFit/>
          </a:bodyPr>
          <a:lstStyle/>
          <a:p>
            <a:pPr marL="0" marR="0" lvl="0" indent="0" algn="ctr" defTabSz="913523"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FFFFFF"/>
                </a:solidFill>
                <a:effectLst/>
                <a:uLnTx/>
                <a:uFillTx/>
                <a:latin typeface="Segoe UI Light" charset="0"/>
                <a:ea typeface="Segoe UI Light" charset="0"/>
                <a:cs typeface="Segoe UI Light" charset="0"/>
              </a:rPr>
              <a:t>User</a:t>
            </a:r>
          </a:p>
        </p:txBody>
      </p:sp>
      <p:sp>
        <p:nvSpPr>
          <p:cNvPr id="43" name="TextBox 42" hidden="1"/>
          <p:cNvSpPr txBox="1"/>
          <p:nvPr/>
        </p:nvSpPr>
        <p:spPr>
          <a:xfrm>
            <a:off x="5829525" y="1348408"/>
            <a:ext cx="2070093" cy="280519"/>
          </a:xfrm>
          <a:prstGeom prst="rect">
            <a:avLst/>
          </a:prstGeom>
          <a:noFill/>
        </p:spPr>
        <p:txBody>
          <a:bodyPr wrap="square" rtlCol="0">
            <a:spAutoFit/>
          </a:bodyPr>
          <a:lstStyle/>
          <a:p>
            <a:pPr marL="0" marR="0" lvl="0" indent="0" algn="ctr" defTabSz="913523"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FFFFFF"/>
                </a:solidFill>
                <a:effectLst/>
                <a:uLnTx/>
                <a:uFillTx/>
                <a:latin typeface="Segoe UI Light" charset="0"/>
                <a:ea typeface="Segoe UI Light" charset="0"/>
                <a:cs typeface="Segoe UI Light" charset="0"/>
              </a:rPr>
              <a:t>End Point</a:t>
            </a:r>
          </a:p>
        </p:txBody>
      </p:sp>
      <p:sp>
        <p:nvSpPr>
          <p:cNvPr id="98" name="TextBox 97"/>
          <p:cNvSpPr txBox="1"/>
          <p:nvPr/>
        </p:nvSpPr>
        <p:spPr>
          <a:xfrm>
            <a:off x="480679" y="3508101"/>
            <a:ext cx="1090919" cy="492443"/>
          </a:xfrm>
          <a:prstGeom prst="rect">
            <a:avLst/>
          </a:prstGeom>
          <a:noFill/>
        </p:spPr>
        <p:txBody>
          <a:bodyPr wrap="square" lIns="0" rtlCol="0">
            <a:spAutoFit/>
          </a:bodyPr>
          <a:lstStyle>
            <a:defPPr>
              <a:defRPr lang="en-US"/>
            </a:defPPr>
            <a:lvl1pPr marR="0" lvl="0" indent="0" defTabSz="913698" fontAlgn="auto">
              <a:lnSpc>
                <a:spcPct val="100000"/>
              </a:lnSpc>
              <a:spcBef>
                <a:spcPts val="0"/>
              </a:spcBef>
              <a:spcAft>
                <a:spcPts val="0"/>
              </a:spcAft>
              <a:buClrTx/>
              <a:buSzTx/>
              <a:buFontTx/>
              <a:buNone/>
              <a:tabLst/>
              <a:defRPr kumimoji="0" sz="1300" i="0" u="none" strike="noStrike" kern="0" cap="none" spc="-50" normalizeH="0">
                <a:ln>
                  <a:noFill/>
                </a:ln>
                <a:solidFill>
                  <a:srgbClr val="E6E6E6">
                    <a:lumMod val="10000"/>
                  </a:srgbClr>
                </a:solidFill>
                <a:effectLst/>
                <a:uLnTx/>
                <a:uFillTx/>
                <a:latin typeface="+mj-lt"/>
                <a:ea typeface="Segoe UI" charset="0"/>
                <a:cs typeface="Segoe UI" charset="0"/>
              </a:defRPr>
            </a:lvl1pPr>
          </a:lstStyle>
          <a:p>
            <a:pPr marL="0" marR="0" lvl="0" indent="0" algn="l" defTabSz="895698" rtl="0" eaLnBrk="1" fontAlgn="auto" latinLnBrk="0" hangingPunct="1">
              <a:lnSpc>
                <a:spcPct val="100000"/>
              </a:lnSpc>
              <a:spcBef>
                <a:spcPts val="0"/>
              </a:spcBef>
              <a:spcAft>
                <a:spcPts val="0"/>
              </a:spcAft>
              <a:buClrTx/>
              <a:buSzTx/>
              <a:buFontTx/>
              <a:buNone/>
              <a:tabLst/>
              <a:defRPr/>
            </a:pPr>
            <a:r>
              <a:rPr kumimoji="0" lang="en-US" sz="1300" b="0" i="0" u="none" strike="noStrike" kern="0" cap="none" spc="-49" normalizeH="0" baseline="0" noProof="0">
                <a:ln>
                  <a:noFill/>
                </a:ln>
                <a:solidFill>
                  <a:srgbClr val="E6E6E6">
                    <a:lumMod val="10000"/>
                  </a:srgbClr>
                </a:solidFill>
                <a:effectLst/>
                <a:uLnTx/>
                <a:uFillTx/>
                <a:latin typeface="Segoe UI"/>
                <a:cs typeface="Segoe UI" charset="0"/>
              </a:rPr>
              <a:t>Malware </a:t>
            </a:r>
            <a:br>
              <a:rPr kumimoji="0" lang="en-US" sz="1300" b="0" i="0" u="none" strike="noStrike" kern="0" cap="none" spc="-49" normalizeH="0" baseline="0" noProof="0">
                <a:ln>
                  <a:noFill/>
                </a:ln>
                <a:solidFill>
                  <a:srgbClr val="E6E6E6">
                    <a:lumMod val="10000"/>
                  </a:srgbClr>
                </a:solidFill>
                <a:effectLst/>
                <a:uLnTx/>
                <a:uFillTx/>
                <a:latin typeface="Segoe UI"/>
                <a:cs typeface="Segoe UI" charset="0"/>
              </a:rPr>
            </a:br>
            <a:r>
              <a:rPr kumimoji="0" lang="en-US" sz="1300" b="0" i="0" u="none" strike="noStrike" kern="0" cap="none" spc="-49" normalizeH="0" baseline="0" noProof="0">
                <a:ln>
                  <a:noFill/>
                </a:ln>
                <a:solidFill>
                  <a:srgbClr val="E6E6E6">
                    <a:lumMod val="10000"/>
                  </a:srgbClr>
                </a:solidFill>
                <a:effectLst/>
                <a:uLnTx/>
                <a:uFillTx/>
                <a:latin typeface="Segoe UI"/>
                <a:cs typeface="Segoe UI" charset="0"/>
              </a:rPr>
              <a:t>email</a:t>
            </a:r>
          </a:p>
        </p:txBody>
      </p:sp>
      <p:sp>
        <p:nvSpPr>
          <p:cNvPr id="6" name="TextBox 5"/>
          <p:cNvSpPr txBox="1"/>
          <p:nvPr/>
        </p:nvSpPr>
        <p:spPr>
          <a:xfrm>
            <a:off x="480679" y="2009246"/>
            <a:ext cx="870982" cy="500322"/>
          </a:xfrm>
          <a:prstGeom prst="rect">
            <a:avLst/>
          </a:prstGeom>
          <a:noFill/>
        </p:spPr>
        <p:txBody>
          <a:bodyPr wrap="square" lIns="0" rtlCol="0">
            <a:spAutoFit/>
          </a:bodyPr>
          <a:lstStyle/>
          <a:p>
            <a:pPr marL="0" marR="0" lvl="0" indent="0" algn="l" defTabSz="913523" rtl="0" eaLnBrk="1" fontAlgn="auto" latinLnBrk="0" hangingPunct="1">
              <a:lnSpc>
                <a:spcPct val="100000"/>
              </a:lnSpc>
              <a:spcBef>
                <a:spcPts val="0"/>
              </a:spcBef>
              <a:spcAft>
                <a:spcPts val="0"/>
              </a:spcAft>
              <a:buClrTx/>
              <a:buSzTx/>
              <a:buFontTx/>
              <a:buNone/>
              <a:tabLst/>
              <a:defRPr/>
            </a:pPr>
            <a:r>
              <a:rPr kumimoji="0" lang="en-US" sz="1300" b="0" i="0" u="none" strike="noStrike" kern="0" cap="none" spc="-50" normalizeH="0" baseline="0" noProof="0">
                <a:ln>
                  <a:noFill/>
                </a:ln>
                <a:solidFill>
                  <a:srgbClr val="E6E6E6">
                    <a:lumMod val="10000"/>
                  </a:srgbClr>
                </a:solidFill>
                <a:effectLst/>
                <a:uLnTx/>
                <a:uFillTx/>
                <a:latin typeface="Segoe UI"/>
                <a:ea typeface="Segoe UI" charset="0"/>
                <a:cs typeface="Segoe UI" charset="0"/>
              </a:rPr>
              <a:t>Phishing</a:t>
            </a:r>
            <a:br>
              <a:rPr kumimoji="0" lang="en-US" sz="1300" b="0" i="0" u="none" strike="noStrike" kern="0" cap="none" spc="-50" normalizeH="0" baseline="0" noProof="0">
                <a:ln>
                  <a:noFill/>
                </a:ln>
                <a:solidFill>
                  <a:srgbClr val="E6E6E6">
                    <a:lumMod val="10000"/>
                  </a:srgbClr>
                </a:solidFill>
                <a:effectLst/>
                <a:uLnTx/>
                <a:uFillTx/>
                <a:latin typeface="Segoe UI"/>
                <a:ea typeface="Segoe UI" charset="0"/>
                <a:cs typeface="Segoe UI" charset="0"/>
              </a:rPr>
            </a:br>
            <a:r>
              <a:rPr kumimoji="0" lang="en-US" sz="1300" b="0" i="0" u="none" strike="noStrike" kern="0" cap="none" spc="-50" normalizeH="0" baseline="0" noProof="0">
                <a:ln>
                  <a:noFill/>
                </a:ln>
                <a:solidFill>
                  <a:srgbClr val="E6E6E6">
                    <a:lumMod val="10000"/>
                  </a:srgbClr>
                </a:solidFill>
                <a:effectLst/>
                <a:uLnTx/>
                <a:uFillTx/>
                <a:latin typeface="Segoe UI"/>
                <a:ea typeface="Segoe UI" charset="0"/>
                <a:cs typeface="Segoe UI" charset="0"/>
              </a:rPr>
              <a:t>mail</a:t>
            </a:r>
          </a:p>
        </p:txBody>
      </p:sp>
      <p:sp>
        <p:nvSpPr>
          <p:cNvPr id="32" name="Arc 31"/>
          <p:cNvSpPr/>
          <p:nvPr/>
        </p:nvSpPr>
        <p:spPr>
          <a:xfrm rot="16026416" flipV="1">
            <a:off x="631388" y="2194555"/>
            <a:ext cx="1511996" cy="2290831"/>
          </a:xfrm>
          <a:prstGeom prst="arc">
            <a:avLst>
              <a:gd name="adj1" fmla="val 16671808"/>
              <a:gd name="adj2" fmla="val 1799015"/>
            </a:avLst>
          </a:prstGeom>
          <a:ln>
            <a:solidFill>
              <a:schemeClr val="tx1"/>
            </a:solidFill>
            <a:prstDash val="sysDash"/>
            <a:headEnd type="stealth"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3523"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a typeface="+mn-ea"/>
              <a:cs typeface="+mn-cs"/>
            </a:endParaRPr>
          </a:p>
        </p:txBody>
      </p:sp>
      <p:cxnSp>
        <p:nvCxnSpPr>
          <p:cNvPr id="33" name="Straight Arrow Connector 32"/>
          <p:cNvCxnSpPr>
            <a:cxnSpLocks/>
          </p:cNvCxnSpPr>
          <p:nvPr/>
        </p:nvCxnSpPr>
        <p:spPr>
          <a:xfrm>
            <a:off x="1187877" y="4158948"/>
            <a:ext cx="2426337" cy="11106"/>
          </a:xfrm>
          <a:prstGeom prst="straightConnector1">
            <a:avLst/>
          </a:prstGeom>
          <a:ln>
            <a:solidFill>
              <a:schemeClr val="tx1"/>
            </a:solidFill>
            <a:prstDash val="sysDash"/>
            <a:tailEnd type="stealth"/>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922181C4-359A-48E3-A445-068B4D9E1FCF}"/>
              </a:ext>
            </a:extLst>
          </p:cNvPr>
          <p:cNvCxnSpPr>
            <a:cxnSpLocks/>
          </p:cNvCxnSpPr>
          <p:nvPr/>
        </p:nvCxnSpPr>
        <p:spPr>
          <a:xfrm>
            <a:off x="9108212" y="4348461"/>
            <a:ext cx="542777" cy="195801"/>
          </a:xfrm>
          <a:prstGeom prst="straightConnector1">
            <a:avLst/>
          </a:prstGeom>
          <a:ln>
            <a:solidFill>
              <a:schemeClr val="tx1"/>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120" name="TextBox 119">
            <a:extLst>
              <a:ext uri="{FF2B5EF4-FFF2-40B4-BE49-F238E27FC236}">
                <a16:creationId xmlns:a16="http://schemas.microsoft.com/office/drawing/2014/main" id="{8381EA29-5D30-4BD5-9420-E10F19EE1676}"/>
              </a:ext>
            </a:extLst>
          </p:cNvPr>
          <p:cNvSpPr txBox="1"/>
          <p:nvPr/>
        </p:nvSpPr>
        <p:spPr>
          <a:xfrm>
            <a:off x="935652" y="4396951"/>
            <a:ext cx="1415038" cy="692497"/>
          </a:xfrm>
          <a:prstGeom prst="rect">
            <a:avLst/>
          </a:prstGeom>
          <a:noFill/>
        </p:spPr>
        <p:txBody>
          <a:bodyPr wrap="square" lIns="0" rtlCol="0">
            <a:spAutoFit/>
          </a:bodyPr>
          <a:lstStyle/>
          <a:p>
            <a:pPr marL="0" marR="0" lvl="0" indent="0" algn="l" defTabSz="913225" rtl="0" eaLnBrk="1" fontAlgn="base" latinLnBrk="0" hangingPunct="1">
              <a:lnSpc>
                <a:spcPct val="100000"/>
              </a:lnSpc>
              <a:spcBef>
                <a:spcPct val="0"/>
              </a:spcBef>
              <a:spcAft>
                <a:spcPct val="0"/>
              </a:spcAft>
              <a:buClrTx/>
              <a:buSzTx/>
              <a:buFontTx/>
              <a:buNone/>
              <a:tabLst/>
              <a:defRPr/>
            </a:pPr>
            <a:r>
              <a:rPr kumimoji="0" lang="en-US" sz="1300" b="0" i="0" u="none" strike="noStrike" kern="0" cap="none" spc="-50" normalizeH="0" baseline="0" noProof="0">
                <a:ln>
                  <a:noFill/>
                </a:ln>
                <a:solidFill>
                  <a:srgbClr val="353535"/>
                </a:solidFill>
                <a:effectLst/>
                <a:uLnTx/>
                <a:uFillTx/>
                <a:latin typeface="Segoe UI"/>
                <a:ea typeface="Segoe UI" charset="0"/>
                <a:cs typeface="Segoe UI" charset="0"/>
              </a:rPr>
              <a:t>AV scan,</a:t>
            </a:r>
            <a:r>
              <a:rPr kumimoji="0" lang="en-US" sz="1300" b="0" i="0" u="none" strike="noStrike" kern="0" cap="none" spc="-50" normalizeH="0" noProof="0">
                <a:ln>
                  <a:noFill/>
                </a:ln>
                <a:solidFill>
                  <a:srgbClr val="353535"/>
                </a:solidFill>
                <a:effectLst/>
                <a:uLnTx/>
                <a:uFillTx/>
                <a:latin typeface="Segoe UI"/>
                <a:ea typeface="Segoe UI" charset="0"/>
                <a:cs typeface="Segoe UI" charset="0"/>
              </a:rPr>
              <a:t> reputation check, sandbox detonation</a:t>
            </a:r>
            <a:endParaRPr kumimoji="0" lang="en-US" sz="1300" b="0" i="0" u="none" strike="noStrike" kern="0" cap="none" spc="-50" normalizeH="0" baseline="0" noProof="0">
              <a:ln>
                <a:noFill/>
              </a:ln>
              <a:solidFill>
                <a:srgbClr val="353535"/>
              </a:solidFill>
              <a:effectLst/>
              <a:uLnTx/>
              <a:uFillTx/>
              <a:latin typeface="Segoe UI"/>
              <a:ea typeface="Segoe UI" charset="0"/>
              <a:cs typeface="Segoe UI" charset="0"/>
            </a:endParaRPr>
          </a:p>
        </p:txBody>
      </p:sp>
      <p:sp>
        <p:nvSpPr>
          <p:cNvPr id="121" name="TextBox 120">
            <a:extLst>
              <a:ext uri="{FF2B5EF4-FFF2-40B4-BE49-F238E27FC236}">
                <a16:creationId xmlns:a16="http://schemas.microsoft.com/office/drawing/2014/main" id="{940D2F06-ABBF-4EAB-8A95-014D01180AB8}"/>
              </a:ext>
            </a:extLst>
          </p:cNvPr>
          <p:cNvSpPr txBox="1"/>
          <p:nvPr/>
        </p:nvSpPr>
        <p:spPr>
          <a:xfrm>
            <a:off x="4037710" y="3284800"/>
            <a:ext cx="907730" cy="292388"/>
          </a:xfrm>
          <a:prstGeom prst="rect">
            <a:avLst/>
          </a:prstGeom>
          <a:noFill/>
        </p:spPr>
        <p:txBody>
          <a:bodyPr wrap="square" lIns="0" rtlCol="0">
            <a:spAutoFit/>
          </a:bodyPr>
          <a:lstStyle/>
          <a:p>
            <a:pPr marL="0" marR="0" lvl="0" indent="0" algn="l" defTabSz="913225" rtl="0" eaLnBrk="1" fontAlgn="base" latinLnBrk="0" hangingPunct="1">
              <a:lnSpc>
                <a:spcPct val="100000"/>
              </a:lnSpc>
              <a:spcBef>
                <a:spcPct val="0"/>
              </a:spcBef>
              <a:spcAft>
                <a:spcPct val="0"/>
              </a:spcAft>
              <a:buClrTx/>
              <a:buSzTx/>
              <a:buFontTx/>
              <a:buNone/>
              <a:tabLst/>
              <a:defRPr/>
            </a:pPr>
            <a:r>
              <a:rPr kumimoji="0" lang="en-US" sz="1300" b="0" i="0" u="none" strike="noStrike" kern="0" cap="none" spc="-50" normalizeH="0" baseline="0" noProof="0">
                <a:ln>
                  <a:noFill/>
                </a:ln>
                <a:solidFill>
                  <a:srgbClr val="353535"/>
                </a:solidFill>
                <a:effectLst/>
                <a:uLnTx/>
                <a:uFillTx/>
                <a:latin typeface="Segoe UI"/>
                <a:ea typeface="Segoe UI" charset="0"/>
                <a:cs typeface="Segoe UI" charset="0"/>
              </a:rPr>
              <a:t> </a:t>
            </a:r>
          </a:p>
        </p:txBody>
      </p:sp>
      <p:sp>
        <p:nvSpPr>
          <p:cNvPr id="164" name="TextBox 163">
            <a:extLst>
              <a:ext uri="{FF2B5EF4-FFF2-40B4-BE49-F238E27FC236}">
                <a16:creationId xmlns:a16="http://schemas.microsoft.com/office/drawing/2014/main" id="{01A7F6A3-F2B9-4AEA-A03D-055BB2F8EB2A}"/>
              </a:ext>
            </a:extLst>
          </p:cNvPr>
          <p:cNvSpPr txBox="1"/>
          <p:nvPr/>
        </p:nvSpPr>
        <p:spPr>
          <a:xfrm>
            <a:off x="5642257" y="4574674"/>
            <a:ext cx="2056180" cy="492443"/>
          </a:xfrm>
          <a:prstGeom prst="rect">
            <a:avLst/>
          </a:prstGeom>
          <a:noFill/>
        </p:spPr>
        <p:txBody>
          <a:bodyPr wrap="square" lIns="0" rIns="0" rtlCol="0" anchor="ctr">
            <a:spAutoFit/>
          </a:bodyPr>
          <a:lstStyle/>
          <a:p>
            <a:pPr marL="0" marR="0" lvl="0" indent="0" algn="ctr" defTabSz="931757" rtl="0" eaLnBrk="1" fontAlgn="base" latinLnBrk="0" hangingPunct="1">
              <a:lnSpc>
                <a:spcPct val="100000"/>
              </a:lnSpc>
              <a:spcBef>
                <a:spcPct val="0"/>
              </a:spcBef>
              <a:spcAft>
                <a:spcPct val="0"/>
              </a:spcAft>
              <a:buClrTx/>
              <a:buSzTx/>
              <a:buFontTx/>
              <a:buNone/>
              <a:tabLst/>
              <a:defRPr/>
            </a:pPr>
            <a:r>
              <a:rPr kumimoji="0" lang="en-US" sz="1300" b="0" i="0" u="none" strike="noStrike" kern="0" cap="none" spc="-50" normalizeH="0" baseline="0" noProof="0">
                <a:ln>
                  <a:noFill/>
                </a:ln>
                <a:solidFill>
                  <a:srgbClr val="E6E6E6">
                    <a:lumMod val="10000"/>
                  </a:srgbClr>
                </a:solidFill>
                <a:effectLst/>
                <a:uLnTx/>
                <a:uFillTx/>
                <a:latin typeface="Segoe UI"/>
                <a:ea typeface="+mn-ea"/>
                <a:cs typeface="Segoe UI" charset="0"/>
              </a:rPr>
              <a:t>ZAP moving</a:t>
            </a:r>
            <a:r>
              <a:rPr kumimoji="0" lang="en-US" sz="1300" b="0" i="0" u="none" strike="noStrike" kern="0" cap="none" spc="-50" normalizeH="0" noProof="0">
                <a:ln>
                  <a:noFill/>
                </a:ln>
                <a:solidFill>
                  <a:srgbClr val="E6E6E6">
                    <a:lumMod val="10000"/>
                  </a:srgbClr>
                </a:solidFill>
                <a:effectLst/>
                <a:uLnTx/>
                <a:uFillTx/>
                <a:latin typeface="Segoe UI"/>
                <a:ea typeface="+mn-ea"/>
                <a:cs typeface="Segoe UI" charset="0"/>
              </a:rPr>
              <a:t> email to junk</a:t>
            </a:r>
            <a:br>
              <a:rPr kumimoji="0" lang="en-US" sz="1300" b="0" i="0" u="none" strike="noStrike" kern="0" cap="none" spc="-50" normalizeH="0" noProof="0">
                <a:ln>
                  <a:noFill/>
                </a:ln>
                <a:solidFill>
                  <a:srgbClr val="E6E6E6">
                    <a:lumMod val="10000"/>
                  </a:srgbClr>
                </a:solidFill>
                <a:effectLst/>
                <a:uLnTx/>
                <a:uFillTx/>
                <a:latin typeface="Segoe UI"/>
                <a:ea typeface="+mn-ea"/>
                <a:cs typeface="Segoe UI" charset="0"/>
              </a:rPr>
            </a:br>
            <a:r>
              <a:rPr kumimoji="0" lang="en-US" sz="1300" b="0" i="0" u="none" strike="noStrike" kern="0" cap="none" spc="-50" normalizeH="0" noProof="0">
                <a:ln>
                  <a:noFill/>
                </a:ln>
                <a:solidFill>
                  <a:srgbClr val="E6E6E6">
                    <a:lumMod val="10000"/>
                  </a:srgbClr>
                </a:solidFill>
                <a:effectLst/>
                <a:uLnTx/>
                <a:uFillTx/>
                <a:latin typeface="Segoe UI"/>
                <a:ea typeface="+mn-ea"/>
                <a:cs typeface="Segoe UI" charset="0"/>
              </a:rPr>
              <a:t> or quarantine</a:t>
            </a:r>
            <a:endParaRPr kumimoji="0" lang="en-US" sz="1300" b="0" i="0" u="none" strike="noStrike" kern="0" cap="none" spc="-50" normalizeH="0" baseline="0" noProof="0">
              <a:ln>
                <a:noFill/>
              </a:ln>
              <a:solidFill>
                <a:srgbClr val="C00000"/>
              </a:solidFill>
              <a:effectLst/>
              <a:uLnTx/>
              <a:uFillTx/>
              <a:latin typeface="Segoe UI Semibold" panose="020B0702040204020203" pitchFamily="34" charset="0"/>
              <a:ea typeface="Segoe UI" charset="0"/>
              <a:cs typeface="Segoe UI Semibold" panose="020B0702040204020203" pitchFamily="34" charset="0"/>
            </a:endParaRPr>
          </a:p>
        </p:txBody>
      </p:sp>
      <p:sp>
        <p:nvSpPr>
          <p:cNvPr id="188" name="TextBox 187">
            <a:extLst>
              <a:ext uri="{FF2B5EF4-FFF2-40B4-BE49-F238E27FC236}">
                <a16:creationId xmlns:a16="http://schemas.microsoft.com/office/drawing/2014/main" id="{17176448-ED63-49A0-AAA0-514A7760C491}"/>
              </a:ext>
            </a:extLst>
          </p:cNvPr>
          <p:cNvSpPr txBox="1"/>
          <p:nvPr/>
        </p:nvSpPr>
        <p:spPr>
          <a:xfrm>
            <a:off x="8093836" y="4578614"/>
            <a:ext cx="1371405" cy="492443"/>
          </a:xfrm>
          <a:prstGeom prst="rect">
            <a:avLst/>
          </a:prstGeom>
          <a:noFill/>
        </p:spPr>
        <p:txBody>
          <a:bodyPr wrap="square" lIns="0" rIns="0" rtlCol="0" anchor="ctr">
            <a:spAutoFit/>
          </a:bodyPr>
          <a:lstStyle/>
          <a:p>
            <a:pPr marL="0" marR="0" lvl="0" indent="0" algn="ctr" defTabSz="931757" rtl="0" eaLnBrk="1" fontAlgn="base" latinLnBrk="0" hangingPunct="1">
              <a:lnSpc>
                <a:spcPct val="100000"/>
              </a:lnSpc>
              <a:spcBef>
                <a:spcPct val="0"/>
              </a:spcBef>
              <a:spcAft>
                <a:spcPct val="0"/>
              </a:spcAft>
              <a:buClrTx/>
              <a:buSzTx/>
              <a:buFontTx/>
              <a:buNone/>
              <a:tabLst/>
              <a:defRPr/>
            </a:pPr>
            <a:r>
              <a:rPr kumimoji="0" lang="en-US" sz="1300" i="0" u="none" strike="noStrike" kern="0" cap="none" spc="-50" normalizeH="0" baseline="0" noProof="0">
                <a:ln>
                  <a:noFill/>
                </a:ln>
                <a:effectLst/>
                <a:uLnTx/>
                <a:uFillTx/>
                <a:latin typeface="Segoe UI"/>
                <a:cs typeface="Segoe UI" charset="0"/>
              </a:rPr>
              <a:t>User account</a:t>
            </a:r>
          </a:p>
          <a:p>
            <a:pPr marL="0" marR="0" lvl="0" indent="0" algn="ctr" defTabSz="931757" rtl="0" eaLnBrk="1" fontAlgn="base" latinLnBrk="0" hangingPunct="1">
              <a:lnSpc>
                <a:spcPct val="100000"/>
              </a:lnSpc>
              <a:spcBef>
                <a:spcPct val="0"/>
              </a:spcBef>
              <a:spcAft>
                <a:spcPct val="0"/>
              </a:spcAft>
              <a:buClrTx/>
              <a:buSzTx/>
              <a:buFontTx/>
              <a:buNone/>
              <a:tabLst/>
              <a:defRPr/>
            </a:pPr>
            <a:r>
              <a:rPr lang="en-US" sz="1300" kern="0" spc="-50">
                <a:latin typeface="Segoe UI"/>
                <a:cs typeface="Segoe UI" charset="0"/>
              </a:rPr>
              <a:t>compromised</a:t>
            </a:r>
            <a:endParaRPr kumimoji="0" lang="en-US" sz="1300" i="0" u="none" strike="noStrike" kern="0" cap="none" spc="-50" normalizeH="0" baseline="0" noProof="0">
              <a:ln>
                <a:noFill/>
              </a:ln>
              <a:effectLst/>
              <a:uLnTx/>
              <a:uFillTx/>
              <a:latin typeface="Segoe UI Semibold" panose="020B0702040204020203" pitchFamily="34" charset="0"/>
              <a:ea typeface="Segoe UI" charset="0"/>
              <a:cs typeface="Segoe UI Semibold" panose="020B0702040204020203" pitchFamily="34" charset="0"/>
            </a:endParaRPr>
          </a:p>
        </p:txBody>
      </p:sp>
      <p:cxnSp>
        <p:nvCxnSpPr>
          <p:cNvPr id="206" name="Straight Arrow Connector 205">
            <a:extLst>
              <a:ext uri="{FF2B5EF4-FFF2-40B4-BE49-F238E27FC236}">
                <a16:creationId xmlns:a16="http://schemas.microsoft.com/office/drawing/2014/main" id="{CCD5C281-9D0D-405B-BFD9-493073453DE1}"/>
              </a:ext>
            </a:extLst>
          </p:cNvPr>
          <p:cNvCxnSpPr>
            <a:cxnSpLocks noChangeAspect="1"/>
          </p:cNvCxnSpPr>
          <p:nvPr/>
        </p:nvCxnSpPr>
        <p:spPr>
          <a:xfrm>
            <a:off x="7114106" y="4139890"/>
            <a:ext cx="1062159" cy="0"/>
          </a:xfrm>
          <a:prstGeom prst="straightConnector1">
            <a:avLst/>
          </a:prstGeom>
          <a:ln>
            <a:solidFill>
              <a:schemeClr val="tx1"/>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265" name="TextBox 264">
            <a:extLst>
              <a:ext uri="{FF2B5EF4-FFF2-40B4-BE49-F238E27FC236}">
                <a16:creationId xmlns:a16="http://schemas.microsoft.com/office/drawing/2014/main" id="{5182E619-9ACD-4D57-AC6A-650C9A0DC73A}"/>
              </a:ext>
            </a:extLst>
          </p:cNvPr>
          <p:cNvSpPr txBox="1"/>
          <p:nvPr/>
        </p:nvSpPr>
        <p:spPr>
          <a:xfrm>
            <a:off x="9420922" y="5073571"/>
            <a:ext cx="1311703" cy="292388"/>
          </a:xfrm>
          <a:prstGeom prst="rect">
            <a:avLst/>
          </a:prstGeom>
          <a:noFill/>
        </p:spPr>
        <p:txBody>
          <a:bodyPr wrap="square" lIns="0" rIns="0" rtlCol="0">
            <a:spAutoFit/>
          </a:bodyPr>
          <a:lstStyle/>
          <a:p>
            <a:pPr marL="0" marR="0" lvl="0" indent="0" algn="ctr" defTabSz="913225" rtl="0" eaLnBrk="1" fontAlgn="base" latinLnBrk="0" hangingPunct="1">
              <a:lnSpc>
                <a:spcPct val="100000"/>
              </a:lnSpc>
              <a:spcBef>
                <a:spcPct val="0"/>
              </a:spcBef>
              <a:spcAft>
                <a:spcPct val="0"/>
              </a:spcAft>
              <a:buClrTx/>
              <a:buSzTx/>
              <a:buFontTx/>
              <a:buNone/>
              <a:tabLst/>
              <a:defRPr/>
            </a:pPr>
            <a:r>
              <a:rPr kumimoji="0" lang="en-US" sz="1300" b="0" i="0" u="none" strike="noStrike" kern="0" cap="none" spc="-50" normalizeH="0" baseline="0" noProof="0">
                <a:ln>
                  <a:noFill/>
                </a:ln>
                <a:solidFill>
                  <a:srgbClr val="E6E6E6">
                    <a:lumMod val="10000"/>
                  </a:srgbClr>
                </a:solidFill>
                <a:effectLst/>
                <a:uLnTx/>
                <a:uFillTx/>
                <a:latin typeface="Segoe UI"/>
                <a:ea typeface="+mn-ea"/>
                <a:cs typeface="Segoe UI" charset="0"/>
              </a:rPr>
              <a:t>Auto-IR triggered</a:t>
            </a:r>
            <a:endParaRPr kumimoji="0" lang="en-US" sz="1300" b="0" i="0" u="none" strike="noStrike" kern="0" cap="none" spc="-50" normalizeH="0" baseline="0" noProof="0">
              <a:ln>
                <a:noFill/>
              </a:ln>
              <a:solidFill>
                <a:srgbClr val="C00000"/>
              </a:solidFill>
              <a:effectLst/>
              <a:uLnTx/>
              <a:uFillTx/>
              <a:latin typeface="Segoe UI Semibold" panose="020B0702040204020203" pitchFamily="34" charset="0"/>
              <a:ea typeface="+mn-ea"/>
              <a:cs typeface="Segoe UI Semibold" panose="020B0702040204020203" pitchFamily="34" charset="0"/>
            </a:endParaRPr>
          </a:p>
        </p:txBody>
      </p:sp>
      <p:grpSp>
        <p:nvGrpSpPr>
          <p:cNvPr id="46" name="Group 45">
            <a:extLst>
              <a:ext uri="{FF2B5EF4-FFF2-40B4-BE49-F238E27FC236}">
                <a16:creationId xmlns:a16="http://schemas.microsoft.com/office/drawing/2014/main" id="{C6E244AF-89E2-48ED-B7A7-66504359F9CF}"/>
              </a:ext>
            </a:extLst>
          </p:cNvPr>
          <p:cNvGrpSpPr/>
          <p:nvPr/>
        </p:nvGrpSpPr>
        <p:grpSpPr>
          <a:xfrm>
            <a:off x="11020472" y="3770455"/>
            <a:ext cx="758845" cy="760470"/>
            <a:chOff x="9516026" y="2895533"/>
            <a:chExt cx="758952" cy="760578"/>
          </a:xfrm>
        </p:grpSpPr>
        <p:sp>
          <p:nvSpPr>
            <p:cNvPr id="275" name="object 60">
              <a:extLst>
                <a:ext uri="{FF2B5EF4-FFF2-40B4-BE49-F238E27FC236}">
                  <a16:creationId xmlns:a16="http://schemas.microsoft.com/office/drawing/2014/main" id="{1E3F75A4-2789-41C3-B36F-7C77DB775ABF}"/>
                </a:ext>
              </a:extLst>
            </p:cNvPr>
            <p:cNvSpPr>
              <a:spLocks noChangeAspect="1"/>
            </p:cNvSpPr>
            <p:nvPr/>
          </p:nvSpPr>
          <p:spPr>
            <a:xfrm>
              <a:off x="9557174" y="2936770"/>
              <a:ext cx="676656" cy="678105"/>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l" defTabSz="623318" rtl="0" eaLnBrk="1" fontAlgn="auto" latinLnBrk="0" hangingPunct="1">
                <a:lnSpc>
                  <a:spcPct val="100000"/>
                </a:lnSpc>
                <a:spcBef>
                  <a:spcPts val="0"/>
                </a:spcBef>
                <a:spcAft>
                  <a:spcPts val="0"/>
                </a:spcAft>
                <a:buClrTx/>
                <a:buSzTx/>
                <a:buFontTx/>
                <a:buNone/>
                <a:tabLst/>
                <a:defRPr/>
              </a:pPr>
              <a:endParaRPr kumimoji="0" sz="1226" b="0" i="0" u="none" strike="noStrike" kern="1200" cap="none" spc="0" normalizeH="0" baseline="0" noProof="0">
                <a:ln>
                  <a:noFill/>
                </a:ln>
                <a:solidFill>
                  <a:prstClr val="black"/>
                </a:solidFill>
                <a:effectLst/>
                <a:uLnTx/>
                <a:uFillTx/>
                <a:latin typeface="Calibri"/>
                <a:ea typeface="+mn-ea"/>
                <a:cs typeface="+mn-cs"/>
              </a:endParaRPr>
            </a:p>
          </p:txBody>
        </p:sp>
        <p:sp>
          <p:nvSpPr>
            <p:cNvPr id="278" name="object 60">
              <a:extLst>
                <a:ext uri="{FF2B5EF4-FFF2-40B4-BE49-F238E27FC236}">
                  <a16:creationId xmlns:a16="http://schemas.microsoft.com/office/drawing/2014/main" id="{29606A2A-60DE-42B1-B7B9-246C419BFEB7}"/>
                </a:ext>
              </a:extLst>
            </p:cNvPr>
            <p:cNvSpPr>
              <a:spLocks noChangeAspect="1"/>
            </p:cNvSpPr>
            <p:nvPr/>
          </p:nvSpPr>
          <p:spPr>
            <a:xfrm>
              <a:off x="9516026" y="2895533"/>
              <a:ext cx="758952" cy="760578"/>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chemeClr val="accent1"/>
              </a:solidFill>
              <a:prstDash val="dash"/>
            </a:ln>
          </p:spPr>
          <p:txBody>
            <a:bodyPr wrap="square" lIns="0" tIns="0" rIns="0" bIns="0" rtlCol="0"/>
            <a:lstStyle/>
            <a:p>
              <a:pPr marL="0" marR="0" lvl="0" indent="0" algn="l" defTabSz="623318" rtl="0" eaLnBrk="1" fontAlgn="auto" latinLnBrk="0" hangingPunct="1">
                <a:lnSpc>
                  <a:spcPct val="100000"/>
                </a:lnSpc>
                <a:spcBef>
                  <a:spcPts val="0"/>
                </a:spcBef>
                <a:spcAft>
                  <a:spcPts val="0"/>
                </a:spcAft>
                <a:buClrTx/>
                <a:buSzTx/>
                <a:buFontTx/>
                <a:buNone/>
                <a:tabLst/>
                <a:defRPr/>
              </a:pPr>
              <a:endParaRPr kumimoji="0" sz="1226" b="0" i="0" u="none" strike="noStrike" kern="0" cap="none" spc="0" normalizeH="0" baseline="0" noProof="0">
                <a:ln>
                  <a:noFill/>
                </a:ln>
                <a:solidFill>
                  <a:prstClr val="black"/>
                </a:solidFill>
                <a:effectLst/>
                <a:uLnTx/>
                <a:uFillTx/>
                <a:latin typeface="Calibri"/>
                <a:ea typeface="+mn-ea"/>
                <a:cs typeface="+mn-cs"/>
              </a:endParaRPr>
            </a:p>
          </p:txBody>
        </p:sp>
      </p:grpSp>
      <p:cxnSp>
        <p:nvCxnSpPr>
          <p:cNvPr id="291" name="Straight Arrow Connector 290">
            <a:extLst>
              <a:ext uri="{FF2B5EF4-FFF2-40B4-BE49-F238E27FC236}">
                <a16:creationId xmlns:a16="http://schemas.microsoft.com/office/drawing/2014/main" id="{772F12C8-2EB5-4B83-8778-2776E47C5311}"/>
              </a:ext>
            </a:extLst>
          </p:cNvPr>
          <p:cNvCxnSpPr>
            <a:cxnSpLocks/>
          </p:cNvCxnSpPr>
          <p:nvPr/>
        </p:nvCxnSpPr>
        <p:spPr>
          <a:xfrm flipV="1">
            <a:off x="8962383" y="3400322"/>
            <a:ext cx="658599" cy="400151"/>
          </a:xfrm>
          <a:prstGeom prst="straightConnector1">
            <a:avLst/>
          </a:prstGeom>
          <a:ln>
            <a:solidFill>
              <a:schemeClr val="tx1"/>
            </a:solidFill>
            <a:prstDash val="sysDash"/>
            <a:tailEnd type="stealth"/>
          </a:ln>
        </p:spPr>
        <p:style>
          <a:lnRef idx="1">
            <a:schemeClr val="accent1"/>
          </a:lnRef>
          <a:fillRef idx="0">
            <a:schemeClr val="accent1"/>
          </a:fillRef>
          <a:effectRef idx="0">
            <a:schemeClr val="accent1"/>
          </a:effectRef>
          <a:fontRef idx="minor">
            <a:schemeClr val="tx1"/>
          </a:fontRef>
        </p:style>
      </p:cxnSp>
      <p:cxnSp>
        <p:nvCxnSpPr>
          <p:cNvPr id="312" name="Straight Arrow Connector 311">
            <a:extLst>
              <a:ext uri="{FF2B5EF4-FFF2-40B4-BE49-F238E27FC236}">
                <a16:creationId xmlns:a16="http://schemas.microsoft.com/office/drawing/2014/main" id="{E456906F-3913-4B00-99AC-53ADF7F070BC}"/>
              </a:ext>
            </a:extLst>
          </p:cNvPr>
          <p:cNvCxnSpPr>
            <a:cxnSpLocks/>
          </p:cNvCxnSpPr>
          <p:nvPr/>
        </p:nvCxnSpPr>
        <p:spPr>
          <a:xfrm>
            <a:off x="4555776" y="4178548"/>
            <a:ext cx="1696132" cy="0"/>
          </a:xfrm>
          <a:prstGeom prst="straightConnector1">
            <a:avLst/>
          </a:prstGeom>
          <a:ln>
            <a:solidFill>
              <a:schemeClr val="tx1"/>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7" name="Title 6">
            <a:extLst>
              <a:ext uri="{FF2B5EF4-FFF2-40B4-BE49-F238E27FC236}">
                <a16:creationId xmlns:a16="http://schemas.microsoft.com/office/drawing/2014/main" id="{743E6D9E-C5C9-47C8-B363-38EBF4982497}"/>
              </a:ext>
            </a:extLst>
          </p:cNvPr>
          <p:cNvSpPr>
            <a:spLocks noGrp="1"/>
          </p:cNvSpPr>
          <p:nvPr>
            <p:ph type="title"/>
          </p:nvPr>
        </p:nvSpPr>
        <p:spPr>
          <a:xfrm>
            <a:off x="1456251" y="125409"/>
            <a:ext cx="7774901" cy="758022"/>
          </a:xfrm>
          <a:prstGeom prst="rect">
            <a:avLst/>
          </a:prstGeom>
        </p:spPr>
        <p:txBody>
          <a:bodyPr/>
          <a:lstStyle/>
          <a:p>
            <a:r>
              <a:rPr lang="en-US" sz="3200" b="1" dirty="0">
                <a:gradFill>
                  <a:gsLst>
                    <a:gs pos="22449">
                      <a:srgbClr val="0078D4"/>
                    </a:gs>
                    <a:gs pos="83000">
                      <a:srgbClr val="0078D4"/>
                    </a:gs>
                  </a:gsLst>
                  <a:lin ang="5400000" scaled="1"/>
                </a:gradFill>
                <a:latin typeface="+mn-lt"/>
              </a:rPr>
              <a:t>Microsoft Defender for Office 365</a:t>
            </a:r>
            <a:br>
              <a:rPr lang="en-US" sz="3200" b="1" dirty="0">
                <a:gradFill>
                  <a:gsLst>
                    <a:gs pos="22449">
                      <a:srgbClr val="0078D4"/>
                    </a:gs>
                    <a:gs pos="83000">
                      <a:srgbClr val="0078D4"/>
                    </a:gs>
                  </a:gsLst>
                  <a:lin ang="5400000" scaled="1"/>
                </a:gradFill>
                <a:latin typeface="+mn-lt"/>
              </a:rPr>
            </a:br>
            <a:r>
              <a:rPr lang="en-US" sz="3200" dirty="0" err="1">
                <a:solidFill>
                  <a:schemeClr val="tx1"/>
                </a:solidFill>
                <a:latin typeface="+mn-lt"/>
              </a:rPr>
              <a:t>Potection</a:t>
            </a:r>
            <a:r>
              <a:rPr lang="en-US" sz="3200" dirty="0">
                <a:solidFill>
                  <a:schemeClr val="tx1"/>
                </a:solidFill>
                <a:latin typeface="+mn-lt"/>
              </a:rPr>
              <a:t> across the attack kill chain</a:t>
            </a:r>
          </a:p>
        </p:txBody>
      </p:sp>
      <p:sp>
        <p:nvSpPr>
          <p:cNvPr id="186" name="TextBox 185">
            <a:extLst>
              <a:ext uri="{FF2B5EF4-FFF2-40B4-BE49-F238E27FC236}">
                <a16:creationId xmlns:a16="http://schemas.microsoft.com/office/drawing/2014/main" id="{4690A995-7736-469E-A046-87CE932B2988}"/>
              </a:ext>
            </a:extLst>
          </p:cNvPr>
          <p:cNvSpPr txBox="1"/>
          <p:nvPr/>
        </p:nvSpPr>
        <p:spPr>
          <a:xfrm>
            <a:off x="361799" y="5519219"/>
            <a:ext cx="2154711" cy="333489"/>
          </a:xfrm>
          <a:prstGeom prst="rect">
            <a:avLst/>
          </a:prstGeom>
          <a:noFill/>
        </p:spPr>
        <p:txBody>
          <a:bodyPr wrap="square" lIns="0" rtlCol="0" anchor="ctr" anchorCtr="0">
            <a:spAutoFit/>
          </a:bodyPr>
          <a:lstStyle/>
          <a:p>
            <a:pPr marL="0" marR="0" lvl="0" indent="0" algn="l" defTabSz="895526" rtl="0" eaLnBrk="1" fontAlgn="auto" latinLnBrk="0" hangingPunct="1">
              <a:lnSpc>
                <a:spcPct val="100000"/>
              </a:lnSpc>
              <a:spcBef>
                <a:spcPts val="0"/>
              </a:spcBef>
              <a:spcAft>
                <a:spcPts val="0"/>
              </a:spcAft>
              <a:buClrTx/>
              <a:buSzTx/>
              <a:buFontTx/>
              <a:buNone/>
              <a:tabLst/>
              <a:defRPr/>
            </a:pPr>
            <a:r>
              <a:rPr lang="en-US" sz="1567" b="1" kern="0" spc="-50">
                <a:solidFill>
                  <a:srgbClr val="0078D4"/>
                </a:solidFill>
                <a:latin typeface="Segoe UI" charset="0"/>
                <a:cs typeface="Segoe UI" charset="0"/>
              </a:rPr>
              <a:t>Protection at mail flow</a:t>
            </a:r>
            <a:endParaRPr kumimoji="0" lang="en-US" sz="1567" b="1" i="0" u="none" strike="noStrike" kern="0" cap="none" spc="-50" normalizeH="0" baseline="0" noProof="0">
              <a:ln>
                <a:noFill/>
              </a:ln>
              <a:solidFill>
                <a:srgbClr val="0078D4"/>
              </a:solidFill>
              <a:effectLst/>
              <a:uLnTx/>
              <a:uFillTx/>
              <a:latin typeface="Segoe UI" charset="0"/>
              <a:ea typeface="+mn-ea"/>
              <a:cs typeface="Segoe UI" charset="0"/>
            </a:endParaRPr>
          </a:p>
        </p:txBody>
      </p:sp>
      <p:sp>
        <p:nvSpPr>
          <p:cNvPr id="190" name="TextBox 189">
            <a:extLst>
              <a:ext uri="{FF2B5EF4-FFF2-40B4-BE49-F238E27FC236}">
                <a16:creationId xmlns:a16="http://schemas.microsoft.com/office/drawing/2014/main" id="{49D0550B-8EE7-4A5D-969A-1B5D2B8F1491}"/>
              </a:ext>
            </a:extLst>
          </p:cNvPr>
          <p:cNvSpPr txBox="1"/>
          <p:nvPr/>
        </p:nvSpPr>
        <p:spPr>
          <a:xfrm>
            <a:off x="361799" y="5794662"/>
            <a:ext cx="1967840" cy="281858"/>
          </a:xfrm>
          <a:prstGeom prst="rect">
            <a:avLst/>
          </a:prstGeom>
          <a:noFill/>
        </p:spPr>
        <p:txBody>
          <a:bodyPr wrap="square" lIns="0" rIns="0" rtlCol="0">
            <a:spAutoFit/>
          </a:bodyPr>
          <a:lstStyle/>
          <a:p>
            <a:pPr marL="0" marR="0" lvl="0" indent="0" algn="l" defTabSz="895526" rtl="0" eaLnBrk="1" fontAlgn="auto" latinLnBrk="0" hangingPunct="1">
              <a:lnSpc>
                <a:spcPct val="100000"/>
              </a:lnSpc>
              <a:spcBef>
                <a:spcPts val="0"/>
              </a:spcBef>
              <a:spcAft>
                <a:spcPts val="0"/>
              </a:spcAft>
              <a:buClrTx/>
              <a:buSzTx/>
              <a:buFontTx/>
              <a:buNone/>
              <a:tabLst/>
              <a:defRPr/>
            </a:pPr>
            <a:r>
              <a:rPr lang="en-US" sz="1175" kern="0" spc="-50">
                <a:solidFill>
                  <a:srgbClr val="1A1A1A"/>
                </a:solidFill>
                <a:latin typeface="Segoe UI Semilight" panose="020B0402040204020203" pitchFamily="34" charset="0"/>
                <a:ea typeface="Segoe UI Light" charset="0"/>
                <a:cs typeface="Segoe UI Semilight" panose="020B0402040204020203" pitchFamily="34" charset="0"/>
              </a:rPr>
              <a:t>Block phishing and malware</a:t>
            </a:r>
            <a:endParaRPr kumimoji="0" lang="en-US" sz="1175" b="0" i="0" u="none" strike="noStrike" kern="0" cap="none" spc="-50" normalizeH="0" baseline="0" noProof="0">
              <a:ln>
                <a:noFill/>
              </a:ln>
              <a:solidFill>
                <a:srgbClr val="1A1A1A"/>
              </a:solidFill>
              <a:effectLst/>
              <a:uLnTx/>
              <a:uFillTx/>
              <a:latin typeface="Segoe UI Semilight" panose="020B0402040204020203" pitchFamily="34" charset="0"/>
              <a:ea typeface="Segoe UI Light" charset="0"/>
              <a:cs typeface="Segoe UI Semilight" panose="020B0402040204020203" pitchFamily="34" charset="0"/>
            </a:endParaRPr>
          </a:p>
        </p:txBody>
      </p:sp>
      <p:cxnSp>
        <p:nvCxnSpPr>
          <p:cNvPr id="203" name="Straight Connector 202">
            <a:extLst>
              <a:ext uri="{FF2B5EF4-FFF2-40B4-BE49-F238E27FC236}">
                <a16:creationId xmlns:a16="http://schemas.microsoft.com/office/drawing/2014/main" id="{8BA646B8-9C14-4A9F-90DC-901DC68C6197}"/>
              </a:ext>
            </a:extLst>
          </p:cNvPr>
          <p:cNvCxnSpPr>
            <a:cxnSpLocks/>
          </p:cNvCxnSpPr>
          <p:nvPr/>
        </p:nvCxnSpPr>
        <p:spPr>
          <a:xfrm flipH="1">
            <a:off x="204087" y="5472817"/>
            <a:ext cx="2283263" cy="10506"/>
          </a:xfrm>
          <a:prstGeom prst="line">
            <a:avLst/>
          </a:prstGeom>
          <a:ln w="28575">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27" name="Group 226">
            <a:extLst>
              <a:ext uri="{FF2B5EF4-FFF2-40B4-BE49-F238E27FC236}">
                <a16:creationId xmlns:a16="http://schemas.microsoft.com/office/drawing/2014/main" id="{E4838F2B-5B9E-42E9-9C85-9310FC1F8F0C}"/>
              </a:ext>
            </a:extLst>
          </p:cNvPr>
          <p:cNvGrpSpPr/>
          <p:nvPr/>
        </p:nvGrpSpPr>
        <p:grpSpPr>
          <a:xfrm>
            <a:off x="2688521" y="5389484"/>
            <a:ext cx="2724000" cy="665816"/>
            <a:chOff x="2672761" y="5829059"/>
            <a:chExt cx="2377440" cy="679167"/>
          </a:xfrm>
        </p:grpSpPr>
        <p:cxnSp>
          <p:nvCxnSpPr>
            <p:cNvPr id="208" name="Straight Connector 207">
              <a:extLst>
                <a:ext uri="{FF2B5EF4-FFF2-40B4-BE49-F238E27FC236}">
                  <a16:creationId xmlns:a16="http://schemas.microsoft.com/office/drawing/2014/main" id="{C3F6528A-2E2C-43E3-94D0-4AF0BBCFC541}"/>
                </a:ext>
              </a:extLst>
            </p:cNvPr>
            <p:cNvCxnSpPr>
              <a:cxnSpLocks/>
            </p:cNvCxnSpPr>
            <p:nvPr/>
          </p:nvCxnSpPr>
          <p:spPr>
            <a:xfrm flipH="1">
              <a:off x="2672761" y="5916669"/>
              <a:ext cx="2377440" cy="0"/>
            </a:xfrm>
            <a:prstGeom prst="line">
              <a:avLst/>
            </a:prstGeom>
            <a:ln w="28575">
              <a:solidFill>
                <a:srgbClr val="0078D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09" name="TextBox 208">
              <a:extLst>
                <a:ext uri="{FF2B5EF4-FFF2-40B4-BE49-F238E27FC236}">
                  <a16:creationId xmlns:a16="http://schemas.microsoft.com/office/drawing/2014/main" id="{F15A21A1-00B0-4E1C-9CEA-4A8D22DF909E}"/>
                </a:ext>
              </a:extLst>
            </p:cNvPr>
            <p:cNvSpPr txBox="1"/>
            <p:nvPr/>
          </p:nvSpPr>
          <p:spPr>
            <a:xfrm>
              <a:off x="2672761" y="5829059"/>
              <a:ext cx="2377439" cy="586167"/>
            </a:xfrm>
            <a:prstGeom prst="rect">
              <a:avLst/>
            </a:prstGeom>
            <a:noFill/>
          </p:spPr>
          <p:txBody>
            <a:bodyPr wrap="square" lIns="0" rtlCol="0" anchor="ctr" anchorCtr="0">
              <a:spAutoFit/>
            </a:bodyPr>
            <a:lstStyle/>
            <a:p>
              <a:pPr marL="0" marR="0" lvl="0" indent="0" algn="l" defTabSz="895526" rtl="0" eaLnBrk="1" fontAlgn="auto" latinLnBrk="0" hangingPunct="1">
                <a:lnSpc>
                  <a:spcPct val="100000"/>
                </a:lnSpc>
                <a:spcBef>
                  <a:spcPts val="0"/>
                </a:spcBef>
                <a:spcAft>
                  <a:spcPts val="0"/>
                </a:spcAft>
                <a:buClrTx/>
                <a:buSzTx/>
                <a:buFontTx/>
                <a:buNone/>
                <a:tabLst/>
                <a:defRPr/>
              </a:pPr>
              <a:r>
                <a:rPr lang="en-US" sz="1567" b="1" kern="0" spc="-50">
                  <a:solidFill>
                    <a:srgbClr val="0078D4"/>
                  </a:solidFill>
                  <a:latin typeface="Segoe UI" charset="0"/>
                  <a:cs typeface="Segoe UI" charset="0"/>
                </a:rPr>
                <a:t>Protection at the time of click</a:t>
              </a:r>
              <a:endParaRPr kumimoji="0" lang="en-US" sz="1567" b="1" i="0" u="none" strike="noStrike" kern="0" cap="none" spc="-50" normalizeH="0" baseline="0" noProof="0">
                <a:ln>
                  <a:noFill/>
                </a:ln>
                <a:solidFill>
                  <a:srgbClr val="0078D4"/>
                </a:solidFill>
                <a:effectLst/>
                <a:uLnTx/>
                <a:uFillTx/>
                <a:latin typeface="Segoe UI" charset="0"/>
                <a:ea typeface="+mn-ea"/>
                <a:cs typeface="Segoe UI" charset="0"/>
              </a:endParaRPr>
            </a:p>
          </p:txBody>
        </p:sp>
        <p:sp>
          <p:nvSpPr>
            <p:cNvPr id="211" name="TextBox 210">
              <a:extLst>
                <a:ext uri="{FF2B5EF4-FFF2-40B4-BE49-F238E27FC236}">
                  <a16:creationId xmlns:a16="http://schemas.microsoft.com/office/drawing/2014/main" id="{7C0C4BB8-31D4-48DE-AF32-4FDCAE62DADF}"/>
                </a:ext>
              </a:extLst>
            </p:cNvPr>
            <p:cNvSpPr txBox="1"/>
            <p:nvPr/>
          </p:nvSpPr>
          <p:spPr>
            <a:xfrm>
              <a:off x="2707251" y="6229597"/>
              <a:ext cx="2308460" cy="278629"/>
            </a:xfrm>
            <a:prstGeom prst="rect">
              <a:avLst/>
            </a:prstGeom>
            <a:noFill/>
          </p:spPr>
          <p:txBody>
            <a:bodyPr wrap="square" lIns="0" rIns="0" rtlCol="0">
              <a:spAutoFit/>
            </a:bodyPr>
            <a:lstStyle/>
            <a:p>
              <a:pPr marL="0" marR="0" lvl="0" indent="0" algn="l" defTabSz="895526" rtl="0" eaLnBrk="1" fontAlgn="auto" latinLnBrk="0" hangingPunct="1">
                <a:lnSpc>
                  <a:spcPct val="100000"/>
                </a:lnSpc>
                <a:spcBef>
                  <a:spcPts val="0"/>
                </a:spcBef>
                <a:spcAft>
                  <a:spcPts val="0"/>
                </a:spcAft>
                <a:buClrTx/>
                <a:buSzTx/>
                <a:buFontTx/>
                <a:buNone/>
                <a:tabLst/>
                <a:defRPr/>
              </a:pPr>
              <a:r>
                <a:rPr kumimoji="0" lang="en-US" sz="1175" b="0" i="0" u="none" strike="noStrike" kern="0" cap="none" spc="-50" normalizeH="0" baseline="0" noProof="0">
                  <a:ln>
                    <a:noFill/>
                  </a:ln>
                  <a:solidFill>
                    <a:srgbClr val="1A1A1A"/>
                  </a:solidFill>
                  <a:effectLst/>
                  <a:uLnTx/>
                  <a:uFillTx/>
                  <a:latin typeface="Segoe UI Semilight" panose="020B0402040204020203" pitchFamily="34" charset="0"/>
                  <a:ea typeface="Segoe UI Light" charset="0"/>
                  <a:cs typeface="Segoe UI Semilight" panose="020B0402040204020203" pitchFamily="34" charset="0"/>
                </a:rPr>
                <a:t>ATP Safe Links with re-detonation of the URL</a:t>
              </a:r>
            </a:p>
          </p:txBody>
        </p:sp>
      </p:grpSp>
      <p:grpSp>
        <p:nvGrpSpPr>
          <p:cNvPr id="228" name="Group 227">
            <a:extLst>
              <a:ext uri="{FF2B5EF4-FFF2-40B4-BE49-F238E27FC236}">
                <a16:creationId xmlns:a16="http://schemas.microsoft.com/office/drawing/2014/main" id="{2DFB48B2-A3A9-4659-B715-D7C045F4FFCF}"/>
              </a:ext>
            </a:extLst>
          </p:cNvPr>
          <p:cNvGrpSpPr/>
          <p:nvPr/>
        </p:nvGrpSpPr>
        <p:grpSpPr>
          <a:xfrm>
            <a:off x="5628496" y="5486805"/>
            <a:ext cx="2069942" cy="568492"/>
            <a:chOff x="5216971" y="5928335"/>
            <a:chExt cx="5377087" cy="579891"/>
          </a:xfrm>
        </p:grpSpPr>
        <p:cxnSp>
          <p:nvCxnSpPr>
            <p:cNvPr id="157" name="Straight Connector 156">
              <a:extLst>
                <a:ext uri="{FF2B5EF4-FFF2-40B4-BE49-F238E27FC236}">
                  <a16:creationId xmlns:a16="http://schemas.microsoft.com/office/drawing/2014/main" id="{430321D3-A14E-4010-8C46-A7D380C8D54A}"/>
                </a:ext>
              </a:extLst>
            </p:cNvPr>
            <p:cNvCxnSpPr>
              <a:cxnSpLocks/>
            </p:cNvCxnSpPr>
            <p:nvPr/>
          </p:nvCxnSpPr>
          <p:spPr>
            <a:xfrm flipH="1" flipV="1">
              <a:off x="5216971" y="5928335"/>
              <a:ext cx="5377087" cy="679"/>
            </a:xfrm>
            <a:prstGeom prst="line">
              <a:avLst/>
            </a:prstGeom>
            <a:ln w="28575">
              <a:solidFill>
                <a:srgbClr val="0078D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12" name="TextBox 211">
              <a:extLst>
                <a:ext uri="{FF2B5EF4-FFF2-40B4-BE49-F238E27FC236}">
                  <a16:creationId xmlns:a16="http://schemas.microsoft.com/office/drawing/2014/main" id="{6501D5A8-5A6E-4894-9D32-617390612C64}"/>
                </a:ext>
              </a:extLst>
            </p:cNvPr>
            <p:cNvSpPr txBox="1"/>
            <p:nvPr/>
          </p:nvSpPr>
          <p:spPr>
            <a:xfrm>
              <a:off x="6734890" y="5949561"/>
              <a:ext cx="2341249" cy="345163"/>
            </a:xfrm>
            <a:prstGeom prst="rect">
              <a:avLst/>
            </a:prstGeom>
            <a:noFill/>
          </p:spPr>
          <p:txBody>
            <a:bodyPr wrap="square" lIns="0" rtlCol="0" anchor="ctr" anchorCtr="0">
              <a:spAutoFit/>
            </a:bodyPr>
            <a:lstStyle/>
            <a:p>
              <a:pPr marL="0" marR="0" lvl="0" indent="0" algn="ctr" defTabSz="895526" rtl="0" eaLnBrk="1" fontAlgn="auto" latinLnBrk="0" hangingPunct="1">
                <a:lnSpc>
                  <a:spcPct val="100000"/>
                </a:lnSpc>
                <a:spcBef>
                  <a:spcPts val="0"/>
                </a:spcBef>
                <a:spcAft>
                  <a:spcPts val="0"/>
                </a:spcAft>
                <a:buClrTx/>
                <a:buSzTx/>
                <a:buFontTx/>
                <a:buNone/>
                <a:tabLst/>
                <a:defRPr/>
              </a:pPr>
              <a:r>
                <a:rPr kumimoji="0" lang="en-US" sz="1567" b="1" i="0" u="none" strike="noStrike" kern="0" cap="none" spc="-50" normalizeH="0" baseline="0" noProof="0">
                  <a:ln>
                    <a:noFill/>
                  </a:ln>
                  <a:solidFill>
                    <a:srgbClr val="0078D4"/>
                  </a:solidFill>
                  <a:effectLst/>
                  <a:uLnTx/>
                  <a:uFillTx/>
                  <a:latin typeface="Segoe UI" charset="0"/>
                  <a:ea typeface="+mn-ea"/>
                  <a:cs typeface="Segoe UI" charset="0"/>
                </a:rPr>
                <a:t>ZAP</a:t>
              </a:r>
            </a:p>
          </p:txBody>
        </p:sp>
        <p:sp>
          <p:nvSpPr>
            <p:cNvPr id="214" name="TextBox 213">
              <a:extLst>
                <a:ext uri="{FF2B5EF4-FFF2-40B4-BE49-F238E27FC236}">
                  <a16:creationId xmlns:a16="http://schemas.microsoft.com/office/drawing/2014/main" id="{FD186C33-518E-42CE-A5B6-7F8A3191415A}"/>
                </a:ext>
              </a:extLst>
            </p:cNvPr>
            <p:cNvSpPr txBox="1"/>
            <p:nvPr/>
          </p:nvSpPr>
          <p:spPr>
            <a:xfrm>
              <a:off x="5539130" y="6229597"/>
              <a:ext cx="4732772" cy="278629"/>
            </a:xfrm>
            <a:prstGeom prst="rect">
              <a:avLst/>
            </a:prstGeom>
            <a:noFill/>
          </p:spPr>
          <p:txBody>
            <a:bodyPr wrap="square" lIns="0" rIns="0" rtlCol="0">
              <a:spAutoFit/>
            </a:bodyPr>
            <a:lstStyle/>
            <a:p>
              <a:pPr marL="0" marR="0" lvl="0" indent="0" algn="ctr" defTabSz="895526" rtl="0" eaLnBrk="1" fontAlgn="auto" latinLnBrk="0" hangingPunct="1">
                <a:lnSpc>
                  <a:spcPct val="100000"/>
                </a:lnSpc>
                <a:spcBef>
                  <a:spcPts val="0"/>
                </a:spcBef>
                <a:spcAft>
                  <a:spcPts val="0"/>
                </a:spcAft>
                <a:buClrTx/>
                <a:buSzTx/>
                <a:buFontTx/>
                <a:buNone/>
                <a:tabLst/>
                <a:defRPr/>
              </a:pPr>
              <a:r>
                <a:rPr kumimoji="0" lang="en-US" sz="1175" b="0" i="0" u="none" strike="noStrike" kern="0" cap="none" spc="-50" normalizeH="0" baseline="0" noProof="0">
                  <a:ln>
                    <a:noFill/>
                  </a:ln>
                  <a:solidFill>
                    <a:srgbClr val="1A1A1A"/>
                  </a:solidFill>
                  <a:effectLst/>
                  <a:uLnTx/>
                  <a:uFillTx/>
                  <a:latin typeface="Segoe UI Semilight" panose="020B0402040204020203" pitchFamily="34" charset="0"/>
                  <a:ea typeface="Segoe UI Light" charset="0"/>
                  <a:cs typeface="Segoe UI Semilight" panose="020B0402040204020203" pitchFamily="34" charset="0"/>
                </a:rPr>
                <a:t>Post delivery protection</a:t>
              </a:r>
            </a:p>
          </p:txBody>
        </p:sp>
      </p:grpSp>
      <p:grpSp>
        <p:nvGrpSpPr>
          <p:cNvPr id="220" name="Group 219">
            <a:extLst>
              <a:ext uri="{FF2B5EF4-FFF2-40B4-BE49-F238E27FC236}">
                <a16:creationId xmlns:a16="http://schemas.microsoft.com/office/drawing/2014/main" id="{23143D65-078E-4298-A228-41F67992072E}"/>
              </a:ext>
            </a:extLst>
          </p:cNvPr>
          <p:cNvGrpSpPr/>
          <p:nvPr/>
        </p:nvGrpSpPr>
        <p:grpSpPr>
          <a:xfrm>
            <a:off x="6289133" y="3766974"/>
            <a:ext cx="758845" cy="760470"/>
            <a:chOff x="6973195" y="2542297"/>
            <a:chExt cx="774061" cy="775719"/>
          </a:xfrm>
        </p:grpSpPr>
        <p:sp>
          <p:nvSpPr>
            <p:cNvPr id="221" name="object 60">
              <a:extLst>
                <a:ext uri="{FF2B5EF4-FFF2-40B4-BE49-F238E27FC236}">
                  <a16:creationId xmlns:a16="http://schemas.microsoft.com/office/drawing/2014/main" id="{1D0A609D-413A-4D5D-B8B8-6176790D0213}"/>
                </a:ext>
              </a:extLst>
            </p:cNvPr>
            <p:cNvSpPr>
              <a:spLocks noChangeAspect="1"/>
            </p:cNvSpPr>
            <p:nvPr/>
          </p:nvSpPr>
          <p:spPr>
            <a:xfrm>
              <a:off x="7015162" y="2584356"/>
              <a:ext cx="690126" cy="691604"/>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ctr" defTabSz="623318" rtl="0" eaLnBrk="1" fontAlgn="auto" latinLnBrk="0" hangingPunct="1">
                <a:lnSpc>
                  <a:spcPct val="100000"/>
                </a:lnSpc>
                <a:spcBef>
                  <a:spcPts val="0"/>
                </a:spcBef>
                <a:spcAft>
                  <a:spcPts val="0"/>
                </a:spcAft>
                <a:buClrTx/>
                <a:buSzTx/>
                <a:buFontTx/>
                <a:buNone/>
                <a:tabLst/>
                <a:defRPr/>
              </a:pPr>
              <a:endParaRPr kumimoji="0" sz="1226" b="0" i="0" u="none" strike="noStrike" kern="1200" cap="none" spc="0" normalizeH="0" baseline="0" noProof="0">
                <a:ln>
                  <a:noFill/>
                </a:ln>
                <a:solidFill>
                  <a:prstClr val="black"/>
                </a:solidFill>
                <a:effectLst/>
                <a:uLnTx/>
                <a:uFillTx/>
                <a:latin typeface="Calibri"/>
                <a:ea typeface="+mn-ea"/>
                <a:cs typeface="+mn-cs"/>
              </a:endParaRPr>
            </a:p>
          </p:txBody>
        </p:sp>
        <p:sp>
          <p:nvSpPr>
            <p:cNvPr id="223" name="object 60">
              <a:extLst>
                <a:ext uri="{FF2B5EF4-FFF2-40B4-BE49-F238E27FC236}">
                  <a16:creationId xmlns:a16="http://schemas.microsoft.com/office/drawing/2014/main" id="{CE8E696B-1F80-4A16-8078-410F67354ABE}"/>
                </a:ext>
              </a:extLst>
            </p:cNvPr>
            <p:cNvSpPr>
              <a:spLocks noChangeAspect="1"/>
            </p:cNvSpPr>
            <p:nvPr/>
          </p:nvSpPr>
          <p:spPr>
            <a:xfrm>
              <a:off x="6973195" y="2542297"/>
              <a:ext cx="774061" cy="775719"/>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chemeClr val="accent1"/>
              </a:solidFill>
              <a:prstDash val="dash"/>
            </a:ln>
          </p:spPr>
          <p:txBody>
            <a:bodyPr wrap="square" lIns="0" tIns="0" rIns="0" bIns="0" rtlCol="0"/>
            <a:lstStyle/>
            <a:p>
              <a:pPr marL="0" marR="0" lvl="0" indent="0" algn="ctr" defTabSz="623318" rtl="0" eaLnBrk="1" fontAlgn="auto" latinLnBrk="0" hangingPunct="1">
                <a:lnSpc>
                  <a:spcPct val="100000"/>
                </a:lnSpc>
                <a:spcBef>
                  <a:spcPts val="0"/>
                </a:spcBef>
                <a:spcAft>
                  <a:spcPts val="0"/>
                </a:spcAft>
                <a:buClrTx/>
                <a:buSzTx/>
                <a:buFontTx/>
                <a:buNone/>
                <a:tabLst/>
                <a:defRPr/>
              </a:pPr>
              <a:endParaRPr kumimoji="0" sz="1226" b="0" i="0" u="none" strike="noStrike" kern="0" cap="none" spc="0" normalizeH="0" baseline="0" noProof="0">
                <a:ln>
                  <a:noFill/>
                </a:ln>
                <a:solidFill>
                  <a:prstClr val="black"/>
                </a:solidFill>
                <a:effectLst/>
                <a:uLnTx/>
                <a:uFillTx/>
                <a:latin typeface="Calibri"/>
                <a:ea typeface="+mn-ea"/>
                <a:cs typeface="+mn-cs"/>
              </a:endParaRPr>
            </a:p>
          </p:txBody>
        </p:sp>
      </p:grpSp>
      <p:sp>
        <p:nvSpPr>
          <p:cNvPr id="226" name="Arc 225">
            <a:extLst>
              <a:ext uri="{FF2B5EF4-FFF2-40B4-BE49-F238E27FC236}">
                <a16:creationId xmlns:a16="http://schemas.microsoft.com/office/drawing/2014/main" id="{0F4D5E37-1015-43FD-8CE9-97D11D51A6E2}"/>
              </a:ext>
            </a:extLst>
          </p:cNvPr>
          <p:cNvSpPr/>
          <p:nvPr/>
        </p:nvSpPr>
        <p:spPr>
          <a:xfrm flipH="1" flipV="1">
            <a:off x="4056941" y="3123145"/>
            <a:ext cx="986800" cy="1182881"/>
          </a:xfrm>
          <a:prstGeom prst="arc">
            <a:avLst>
              <a:gd name="adj1" fmla="val 395866"/>
              <a:gd name="adj2" fmla="val 5725717"/>
            </a:avLst>
          </a:prstGeom>
          <a:ln>
            <a:solidFill>
              <a:schemeClr val="tx1"/>
            </a:solidFill>
            <a:prstDash val="sysDash"/>
            <a:headEnd type="none" w="med" len="med"/>
            <a:tailEnd type="stealth"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3523"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a typeface="+mn-ea"/>
              <a:cs typeface="+mn-cs"/>
            </a:endParaRPr>
          </a:p>
        </p:txBody>
      </p:sp>
      <p:grpSp>
        <p:nvGrpSpPr>
          <p:cNvPr id="18" name="Group 17">
            <a:extLst>
              <a:ext uri="{FF2B5EF4-FFF2-40B4-BE49-F238E27FC236}">
                <a16:creationId xmlns:a16="http://schemas.microsoft.com/office/drawing/2014/main" id="{DA0A1285-F808-48DF-824F-7FAB26390C30}"/>
              </a:ext>
            </a:extLst>
          </p:cNvPr>
          <p:cNvGrpSpPr/>
          <p:nvPr/>
        </p:nvGrpSpPr>
        <p:grpSpPr>
          <a:xfrm>
            <a:off x="3677703" y="3756041"/>
            <a:ext cx="757222" cy="758845"/>
            <a:chOff x="5546395" y="4191658"/>
            <a:chExt cx="772406" cy="774061"/>
          </a:xfrm>
        </p:grpSpPr>
        <p:sp>
          <p:nvSpPr>
            <p:cNvPr id="163" name="object 60">
              <a:extLst>
                <a:ext uri="{FF2B5EF4-FFF2-40B4-BE49-F238E27FC236}">
                  <a16:creationId xmlns:a16="http://schemas.microsoft.com/office/drawing/2014/main" id="{018CCFD8-1F4C-4F90-9518-89B3AA357453}"/>
                </a:ext>
              </a:extLst>
            </p:cNvPr>
            <p:cNvSpPr>
              <a:spLocks noChangeAspect="1"/>
            </p:cNvSpPr>
            <p:nvPr/>
          </p:nvSpPr>
          <p:spPr>
            <a:xfrm>
              <a:off x="5587535" y="4232886"/>
              <a:ext cx="690126" cy="691606"/>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l" defTabSz="623318" rtl="0" eaLnBrk="1" fontAlgn="auto" latinLnBrk="0" hangingPunct="1">
                <a:lnSpc>
                  <a:spcPct val="100000"/>
                </a:lnSpc>
                <a:spcBef>
                  <a:spcPts val="0"/>
                </a:spcBef>
                <a:spcAft>
                  <a:spcPts val="0"/>
                </a:spcAft>
                <a:buClrTx/>
                <a:buSzTx/>
                <a:buFontTx/>
                <a:buNone/>
                <a:tabLst/>
                <a:defRPr/>
              </a:pPr>
              <a:endParaRPr kumimoji="0" sz="1226" b="0" i="0" u="none" strike="noStrike" kern="1200" cap="none" spc="0" normalizeH="0" baseline="0" noProof="0">
                <a:ln>
                  <a:noFill/>
                </a:ln>
                <a:solidFill>
                  <a:prstClr val="black"/>
                </a:solidFill>
                <a:effectLst/>
                <a:uLnTx/>
                <a:uFillTx/>
                <a:latin typeface="Calibri"/>
                <a:ea typeface="+mn-ea"/>
                <a:cs typeface="+mn-cs"/>
              </a:endParaRPr>
            </a:p>
          </p:txBody>
        </p:sp>
        <p:sp>
          <p:nvSpPr>
            <p:cNvPr id="200" name="object 60">
              <a:extLst>
                <a:ext uri="{FF2B5EF4-FFF2-40B4-BE49-F238E27FC236}">
                  <a16:creationId xmlns:a16="http://schemas.microsoft.com/office/drawing/2014/main" id="{F5C238C0-8BE8-40F1-B075-13627BB4767A}"/>
                </a:ext>
              </a:extLst>
            </p:cNvPr>
            <p:cNvSpPr>
              <a:spLocks noChangeAspect="1"/>
            </p:cNvSpPr>
            <p:nvPr/>
          </p:nvSpPr>
          <p:spPr>
            <a:xfrm>
              <a:off x="5546395" y="4191658"/>
              <a:ext cx="772406" cy="774061"/>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chemeClr val="accent1"/>
              </a:solidFill>
              <a:prstDash val="dash"/>
            </a:ln>
          </p:spPr>
          <p:txBody>
            <a:bodyPr wrap="square" lIns="0" tIns="0" rIns="0" bIns="0" rtlCol="0"/>
            <a:lstStyle/>
            <a:p>
              <a:pPr marL="0" marR="0" lvl="0" indent="0" algn="l" defTabSz="623318" rtl="0" eaLnBrk="1" fontAlgn="auto" latinLnBrk="0" hangingPunct="1">
                <a:lnSpc>
                  <a:spcPct val="100000"/>
                </a:lnSpc>
                <a:spcBef>
                  <a:spcPts val="0"/>
                </a:spcBef>
                <a:spcAft>
                  <a:spcPts val="0"/>
                </a:spcAft>
                <a:buClrTx/>
                <a:buSzTx/>
                <a:buFontTx/>
                <a:buNone/>
                <a:tabLst/>
                <a:defRPr/>
              </a:pPr>
              <a:endParaRPr kumimoji="0" sz="1226" b="0" i="0" u="none" strike="noStrike" kern="0" cap="none" spc="0" normalizeH="0" baseline="0" noProof="0">
                <a:ln>
                  <a:noFill/>
                </a:ln>
                <a:solidFill>
                  <a:prstClr val="black"/>
                </a:solidFill>
                <a:effectLst/>
                <a:uLnTx/>
                <a:uFillTx/>
                <a:latin typeface="Calibri"/>
                <a:ea typeface="+mn-ea"/>
                <a:cs typeface="+mn-cs"/>
              </a:endParaRPr>
            </a:p>
          </p:txBody>
        </p:sp>
      </p:grpSp>
      <p:sp>
        <p:nvSpPr>
          <p:cNvPr id="216" name="TextBox 215">
            <a:extLst>
              <a:ext uri="{FF2B5EF4-FFF2-40B4-BE49-F238E27FC236}">
                <a16:creationId xmlns:a16="http://schemas.microsoft.com/office/drawing/2014/main" id="{202B2AFF-0FFA-4828-8A8D-D3785F733499}"/>
              </a:ext>
            </a:extLst>
          </p:cNvPr>
          <p:cNvSpPr txBox="1"/>
          <p:nvPr/>
        </p:nvSpPr>
        <p:spPr>
          <a:xfrm>
            <a:off x="4503103" y="3237940"/>
            <a:ext cx="892872" cy="492443"/>
          </a:xfrm>
          <a:prstGeom prst="rect">
            <a:avLst/>
          </a:prstGeom>
          <a:noFill/>
        </p:spPr>
        <p:txBody>
          <a:bodyPr wrap="square" lIns="0" rtlCol="0">
            <a:spAutoFit/>
          </a:bodyPr>
          <a:lstStyle/>
          <a:p>
            <a:pPr marL="0" marR="0" lvl="0" indent="0" algn="l" defTabSz="913225" rtl="0" eaLnBrk="1" fontAlgn="base" latinLnBrk="0" hangingPunct="1">
              <a:lnSpc>
                <a:spcPct val="100000"/>
              </a:lnSpc>
              <a:spcBef>
                <a:spcPct val="0"/>
              </a:spcBef>
              <a:spcAft>
                <a:spcPct val="0"/>
              </a:spcAft>
              <a:buClrTx/>
              <a:buSzTx/>
              <a:buFontTx/>
              <a:buNone/>
              <a:tabLst/>
              <a:defRPr/>
            </a:pPr>
            <a:r>
              <a:rPr lang="en-US" sz="1300" kern="0" spc="-50">
                <a:solidFill>
                  <a:srgbClr val="353535"/>
                </a:solidFill>
                <a:latin typeface="Segoe UI"/>
                <a:ea typeface="Segoe UI" charset="0"/>
                <a:cs typeface="Segoe UI" charset="0"/>
              </a:rPr>
              <a:t>User click protection</a:t>
            </a:r>
            <a:endParaRPr kumimoji="0" lang="en-US" sz="1300" b="0" i="0" u="none" strike="noStrike" kern="0" cap="none" spc="-50" normalizeH="0" baseline="0" noProof="0">
              <a:ln>
                <a:noFill/>
              </a:ln>
              <a:solidFill>
                <a:srgbClr val="353535"/>
              </a:solidFill>
              <a:effectLst/>
              <a:uLnTx/>
              <a:uFillTx/>
              <a:latin typeface="Segoe UI"/>
              <a:ea typeface="Segoe UI" charset="0"/>
              <a:cs typeface="Segoe UI" charset="0"/>
            </a:endParaRPr>
          </a:p>
        </p:txBody>
      </p:sp>
      <p:grpSp>
        <p:nvGrpSpPr>
          <p:cNvPr id="234" name="Group 233">
            <a:extLst>
              <a:ext uri="{FF2B5EF4-FFF2-40B4-BE49-F238E27FC236}">
                <a16:creationId xmlns:a16="http://schemas.microsoft.com/office/drawing/2014/main" id="{56C01B66-EF03-4E25-A200-9F6D3D3BFFD3}"/>
              </a:ext>
            </a:extLst>
          </p:cNvPr>
          <p:cNvGrpSpPr/>
          <p:nvPr/>
        </p:nvGrpSpPr>
        <p:grpSpPr>
          <a:xfrm>
            <a:off x="7998115" y="5486808"/>
            <a:ext cx="4033490" cy="760745"/>
            <a:chOff x="5353038" y="5916670"/>
            <a:chExt cx="5241017" cy="775999"/>
          </a:xfrm>
        </p:grpSpPr>
        <p:cxnSp>
          <p:nvCxnSpPr>
            <p:cNvPr id="235" name="Straight Connector 234">
              <a:extLst>
                <a:ext uri="{FF2B5EF4-FFF2-40B4-BE49-F238E27FC236}">
                  <a16:creationId xmlns:a16="http://schemas.microsoft.com/office/drawing/2014/main" id="{DE0D0BEA-3B92-41A5-91E7-7CFE1C3D20B2}"/>
                </a:ext>
              </a:extLst>
            </p:cNvPr>
            <p:cNvCxnSpPr>
              <a:cxnSpLocks/>
            </p:cNvCxnSpPr>
            <p:nvPr/>
          </p:nvCxnSpPr>
          <p:spPr>
            <a:xfrm flipH="1" flipV="1">
              <a:off x="5353038" y="5916670"/>
              <a:ext cx="5241017" cy="12345"/>
            </a:xfrm>
            <a:prstGeom prst="line">
              <a:avLst/>
            </a:prstGeom>
            <a:ln w="28575">
              <a:solidFill>
                <a:srgbClr val="0078D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6" name="TextBox 235">
              <a:extLst>
                <a:ext uri="{FF2B5EF4-FFF2-40B4-BE49-F238E27FC236}">
                  <a16:creationId xmlns:a16="http://schemas.microsoft.com/office/drawing/2014/main" id="{3BECBA40-94B3-430C-8D5F-5E99C851D5F5}"/>
                </a:ext>
              </a:extLst>
            </p:cNvPr>
            <p:cNvSpPr txBox="1"/>
            <p:nvPr/>
          </p:nvSpPr>
          <p:spPr>
            <a:xfrm>
              <a:off x="7387454" y="5952054"/>
              <a:ext cx="2341249" cy="340176"/>
            </a:xfrm>
            <a:prstGeom prst="rect">
              <a:avLst/>
            </a:prstGeom>
            <a:noFill/>
          </p:spPr>
          <p:txBody>
            <a:bodyPr wrap="square" lIns="0" rtlCol="0" anchor="ctr" anchorCtr="0">
              <a:spAutoFit/>
            </a:bodyPr>
            <a:lstStyle/>
            <a:p>
              <a:pPr marL="0" marR="0" lvl="0" indent="0" algn="l" defTabSz="895526" rtl="0" eaLnBrk="1" fontAlgn="auto" latinLnBrk="0" hangingPunct="1">
                <a:lnSpc>
                  <a:spcPct val="100000"/>
                </a:lnSpc>
                <a:spcBef>
                  <a:spcPts val="0"/>
                </a:spcBef>
                <a:spcAft>
                  <a:spcPts val="0"/>
                </a:spcAft>
                <a:buClrTx/>
                <a:buSzTx/>
                <a:buFontTx/>
                <a:buNone/>
                <a:tabLst/>
                <a:defRPr/>
              </a:pPr>
              <a:r>
                <a:rPr kumimoji="0" lang="en-US" sz="1567" b="1" i="0" u="none" strike="noStrike" kern="0" cap="none" spc="-50" normalizeH="0" baseline="0" noProof="0">
                  <a:ln>
                    <a:noFill/>
                  </a:ln>
                  <a:solidFill>
                    <a:srgbClr val="0078D4"/>
                  </a:solidFill>
                  <a:effectLst/>
                  <a:uLnTx/>
                  <a:uFillTx/>
                  <a:latin typeface="Segoe UI" charset="0"/>
                  <a:ea typeface="+mn-ea"/>
                  <a:cs typeface="Segoe UI" charset="0"/>
                </a:rPr>
                <a:t>Post-Breach</a:t>
              </a:r>
            </a:p>
          </p:txBody>
        </p:sp>
        <p:sp>
          <p:nvSpPr>
            <p:cNvPr id="237" name="TextBox 236">
              <a:extLst>
                <a:ext uri="{FF2B5EF4-FFF2-40B4-BE49-F238E27FC236}">
                  <a16:creationId xmlns:a16="http://schemas.microsoft.com/office/drawing/2014/main" id="{C99DB9DD-E13C-42BF-A32C-2C8E974DA31D}"/>
                </a:ext>
              </a:extLst>
            </p:cNvPr>
            <p:cNvSpPr txBox="1"/>
            <p:nvPr/>
          </p:nvSpPr>
          <p:spPr>
            <a:xfrm>
              <a:off x="5809313" y="6229597"/>
              <a:ext cx="4732772" cy="463072"/>
            </a:xfrm>
            <a:prstGeom prst="rect">
              <a:avLst/>
            </a:prstGeom>
            <a:noFill/>
          </p:spPr>
          <p:txBody>
            <a:bodyPr wrap="square" lIns="0" rIns="0" rtlCol="0">
              <a:spAutoFit/>
            </a:bodyPr>
            <a:lstStyle/>
            <a:p>
              <a:pPr marL="0" marR="0" lvl="0" indent="0" algn="l" defTabSz="895526" rtl="0" eaLnBrk="1" fontAlgn="auto" latinLnBrk="0" hangingPunct="1">
                <a:lnSpc>
                  <a:spcPct val="100000"/>
                </a:lnSpc>
                <a:spcBef>
                  <a:spcPts val="0"/>
                </a:spcBef>
                <a:spcAft>
                  <a:spcPts val="0"/>
                </a:spcAft>
                <a:buClrTx/>
                <a:buSzTx/>
                <a:buFontTx/>
                <a:buNone/>
                <a:tabLst/>
                <a:defRPr/>
              </a:pPr>
              <a:r>
                <a:rPr kumimoji="0" lang="en-US" sz="1175" b="0" i="0" u="none" strike="noStrike" kern="0" cap="none" spc="-50" normalizeH="0" baseline="0" noProof="0">
                  <a:ln>
                    <a:noFill/>
                  </a:ln>
                  <a:solidFill>
                    <a:srgbClr val="1A1A1A"/>
                  </a:solidFill>
                  <a:effectLst/>
                  <a:uLnTx/>
                  <a:uFillTx/>
                  <a:latin typeface="Segoe UI Semilight" panose="020B0402040204020203" pitchFamily="34" charset="0"/>
                  <a:ea typeface="Segoe UI Light" charset="0"/>
                  <a:cs typeface="Segoe UI Semilight" panose="020B0402040204020203" pitchFamily="34" charset="0"/>
                </a:rPr>
                <a:t>Automated Investigation or manual hunting + remediation</a:t>
              </a:r>
            </a:p>
          </p:txBody>
        </p:sp>
      </p:grpSp>
      <p:sp>
        <p:nvSpPr>
          <p:cNvPr id="279" name="TextBox 278">
            <a:extLst>
              <a:ext uri="{FF2B5EF4-FFF2-40B4-BE49-F238E27FC236}">
                <a16:creationId xmlns:a16="http://schemas.microsoft.com/office/drawing/2014/main" id="{26174D0C-9698-4B29-A382-9092D2CFD6D1}"/>
              </a:ext>
            </a:extLst>
          </p:cNvPr>
          <p:cNvSpPr txBox="1"/>
          <p:nvPr/>
        </p:nvSpPr>
        <p:spPr>
          <a:xfrm>
            <a:off x="9231152" y="3630144"/>
            <a:ext cx="1663618" cy="492443"/>
          </a:xfrm>
          <a:prstGeom prst="rect">
            <a:avLst/>
          </a:prstGeom>
          <a:noFill/>
        </p:spPr>
        <p:txBody>
          <a:bodyPr wrap="square" lIns="0" rIns="0" rtlCol="0" anchor="t">
            <a:spAutoFit/>
          </a:bodyPr>
          <a:lstStyle/>
          <a:p>
            <a:pPr algn="ctr" defTabSz="913225" fontAlgn="base">
              <a:spcBef>
                <a:spcPct val="0"/>
              </a:spcBef>
              <a:spcAft>
                <a:spcPct val="0"/>
              </a:spcAft>
              <a:defRPr/>
            </a:pPr>
            <a:r>
              <a:rPr lang="en-US" sz="1300" kern="0" spc="-50">
                <a:latin typeface="Segoe UI"/>
                <a:cs typeface="Segoe UI"/>
              </a:rPr>
              <a:t>Email/campaign</a:t>
            </a:r>
            <a:br>
              <a:rPr lang="en-US" sz="1300" kern="0" spc="-50">
                <a:latin typeface="Segoe UI"/>
                <a:cs typeface="Segoe UI"/>
              </a:rPr>
            </a:br>
            <a:r>
              <a:rPr lang="en-US" sz="1300" kern="0" spc="-50">
                <a:latin typeface="Segoe UI"/>
                <a:cs typeface="Segoe UI"/>
              </a:rPr>
              <a:t> threat hunting</a:t>
            </a:r>
            <a:endParaRPr lang="en-US" sz="1300" b="0" i="0" u="none" strike="noStrike" kern="0" cap="none" spc="-50" normalizeH="0" baseline="0" noProof="0">
              <a:ln>
                <a:noFill/>
              </a:ln>
              <a:effectLst/>
              <a:uLnTx/>
              <a:uFillTx/>
              <a:latin typeface="Segoe UI Semibold" panose="020B0702040204020203" pitchFamily="34" charset="0"/>
              <a:cs typeface="Segoe UI"/>
            </a:endParaRPr>
          </a:p>
        </p:txBody>
      </p:sp>
      <p:sp>
        <p:nvSpPr>
          <p:cNvPr id="280" name="TextBox 279">
            <a:extLst>
              <a:ext uri="{FF2B5EF4-FFF2-40B4-BE49-F238E27FC236}">
                <a16:creationId xmlns:a16="http://schemas.microsoft.com/office/drawing/2014/main" id="{AFF9FDFB-C65E-4CBA-B109-D199CEED1E7A}"/>
              </a:ext>
            </a:extLst>
          </p:cNvPr>
          <p:cNvSpPr txBox="1"/>
          <p:nvPr/>
        </p:nvSpPr>
        <p:spPr>
          <a:xfrm>
            <a:off x="10752427" y="4624281"/>
            <a:ext cx="1371405" cy="292388"/>
          </a:xfrm>
          <a:prstGeom prst="rect">
            <a:avLst/>
          </a:prstGeom>
          <a:noFill/>
        </p:spPr>
        <p:txBody>
          <a:bodyPr wrap="square" lIns="0" rIns="0" rtlCol="0" anchor="ctr">
            <a:spAutoFit/>
          </a:bodyPr>
          <a:lstStyle/>
          <a:p>
            <a:pPr marL="0" marR="0" lvl="0" indent="0" algn="ctr" defTabSz="931757" rtl="0" eaLnBrk="1" fontAlgn="base" latinLnBrk="0" hangingPunct="1">
              <a:lnSpc>
                <a:spcPct val="100000"/>
              </a:lnSpc>
              <a:spcBef>
                <a:spcPct val="0"/>
              </a:spcBef>
              <a:spcAft>
                <a:spcPct val="0"/>
              </a:spcAft>
              <a:buClrTx/>
              <a:buSzTx/>
              <a:buFontTx/>
              <a:buNone/>
              <a:tabLst/>
              <a:defRPr/>
            </a:pPr>
            <a:r>
              <a:rPr kumimoji="0" lang="en-US" sz="1300" b="0" i="0" u="none" strike="noStrike" kern="0" cap="none" spc="-50" normalizeH="0" baseline="0" noProof="0">
                <a:ln>
                  <a:noFill/>
                </a:ln>
                <a:solidFill>
                  <a:srgbClr val="E6E6E6">
                    <a:lumMod val="10000"/>
                  </a:srgbClr>
                </a:solidFill>
                <a:effectLst/>
                <a:uLnTx/>
                <a:uFillTx/>
                <a:latin typeface="Segoe UI"/>
                <a:ea typeface="+mn-ea"/>
                <a:cs typeface="Segoe UI" charset="0"/>
              </a:rPr>
              <a:t>Remediation</a:t>
            </a:r>
            <a:endParaRPr kumimoji="0" lang="en-US" sz="1300" b="0" i="0" u="none" strike="noStrike" kern="0" cap="none" spc="-50" normalizeH="0" baseline="0" noProof="0">
              <a:ln>
                <a:noFill/>
              </a:ln>
              <a:solidFill>
                <a:srgbClr val="C00000"/>
              </a:solidFill>
              <a:effectLst/>
              <a:uLnTx/>
              <a:uFillTx/>
              <a:latin typeface="Segoe UI Semibold" panose="020B0702040204020203" pitchFamily="34" charset="0"/>
              <a:ea typeface="Segoe UI" charset="0"/>
              <a:cs typeface="Segoe UI Semibold" panose="020B0702040204020203" pitchFamily="34" charset="0"/>
            </a:endParaRPr>
          </a:p>
        </p:txBody>
      </p:sp>
      <p:cxnSp>
        <p:nvCxnSpPr>
          <p:cNvPr id="289" name="Straight Arrow Connector 288">
            <a:extLst>
              <a:ext uri="{FF2B5EF4-FFF2-40B4-BE49-F238E27FC236}">
                <a16:creationId xmlns:a16="http://schemas.microsoft.com/office/drawing/2014/main" id="{E8D9B536-DCDF-4FD0-BB50-009DCA00D500}"/>
              </a:ext>
            </a:extLst>
          </p:cNvPr>
          <p:cNvCxnSpPr>
            <a:cxnSpLocks/>
          </p:cNvCxnSpPr>
          <p:nvPr/>
        </p:nvCxnSpPr>
        <p:spPr>
          <a:xfrm flipV="1">
            <a:off x="10502849" y="4292489"/>
            <a:ext cx="498291" cy="251773"/>
          </a:xfrm>
          <a:prstGeom prst="straightConnector1">
            <a:avLst/>
          </a:prstGeom>
          <a:ln>
            <a:solidFill>
              <a:schemeClr val="tx1"/>
            </a:solidFill>
            <a:prstDash val="sysDash"/>
            <a:tailEnd type="stealth"/>
          </a:ln>
        </p:spPr>
        <p:style>
          <a:lnRef idx="1">
            <a:schemeClr val="accent1"/>
          </a:lnRef>
          <a:fillRef idx="0">
            <a:schemeClr val="accent1"/>
          </a:fillRef>
          <a:effectRef idx="0">
            <a:schemeClr val="accent1"/>
          </a:effectRef>
          <a:fontRef idx="minor">
            <a:schemeClr val="tx1"/>
          </a:fontRef>
        </p:style>
      </p:cxnSp>
      <p:cxnSp>
        <p:nvCxnSpPr>
          <p:cNvPr id="292" name="Straight Arrow Connector 291">
            <a:extLst>
              <a:ext uri="{FF2B5EF4-FFF2-40B4-BE49-F238E27FC236}">
                <a16:creationId xmlns:a16="http://schemas.microsoft.com/office/drawing/2014/main" id="{B959C602-DC72-4109-8161-E9D9640251FF}"/>
              </a:ext>
            </a:extLst>
          </p:cNvPr>
          <p:cNvCxnSpPr>
            <a:cxnSpLocks/>
          </p:cNvCxnSpPr>
          <p:nvPr/>
        </p:nvCxnSpPr>
        <p:spPr>
          <a:xfrm>
            <a:off x="10428491" y="3430994"/>
            <a:ext cx="693339" cy="396621"/>
          </a:xfrm>
          <a:prstGeom prst="straightConnector1">
            <a:avLst/>
          </a:prstGeom>
          <a:ln>
            <a:solidFill>
              <a:schemeClr val="tx1"/>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119" name="TextBox 118">
            <a:extLst>
              <a:ext uri="{FF2B5EF4-FFF2-40B4-BE49-F238E27FC236}">
                <a16:creationId xmlns:a16="http://schemas.microsoft.com/office/drawing/2014/main" id="{4408C61B-639B-41A8-A9CE-CAAB7293AA1F}"/>
              </a:ext>
            </a:extLst>
          </p:cNvPr>
          <p:cNvSpPr txBox="1"/>
          <p:nvPr/>
        </p:nvSpPr>
        <p:spPr>
          <a:xfrm>
            <a:off x="1047482" y="2725297"/>
            <a:ext cx="1328654" cy="692497"/>
          </a:xfrm>
          <a:prstGeom prst="rect">
            <a:avLst/>
          </a:prstGeom>
          <a:noFill/>
        </p:spPr>
        <p:txBody>
          <a:bodyPr wrap="square" lIns="0" rtlCol="0">
            <a:spAutoFit/>
          </a:bodyPr>
          <a:lstStyle/>
          <a:p>
            <a:pPr marL="0" marR="0" lvl="0" indent="0" algn="l" defTabSz="913225" rtl="0" eaLnBrk="1" fontAlgn="base" latinLnBrk="0" hangingPunct="1">
              <a:lnSpc>
                <a:spcPct val="100000"/>
              </a:lnSpc>
              <a:spcBef>
                <a:spcPct val="0"/>
              </a:spcBef>
              <a:spcAft>
                <a:spcPct val="0"/>
              </a:spcAft>
              <a:buClrTx/>
              <a:buSzTx/>
              <a:buFontTx/>
              <a:buNone/>
              <a:tabLst/>
              <a:defRPr/>
            </a:pPr>
            <a:r>
              <a:rPr kumimoji="0" lang="en-US" sz="1300" b="0" i="0" u="none" strike="noStrike" kern="0" cap="none" spc="-50" normalizeH="0" baseline="0" noProof="0">
                <a:ln>
                  <a:noFill/>
                </a:ln>
                <a:solidFill>
                  <a:srgbClr val="353535"/>
                </a:solidFill>
                <a:effectLst/>
                <a:uLnTx/>
                <a:uFillTx/>
                <a:latin typeface="Segoe UI"/>
                <a:ea typeface="Segoe UI" charset="0"/>
                <a:cs typeface="Segoe UI" charset="0"/>
              </a:rPr>
              <a:t>ML models, URL reputation</a:t>
            </a:r>
            <a:r>
              <a:rPr kumimoji="0" lang="en-US" sz="1300" b="0" i="0" u="none" strike="noStrike" kern="0" cap="none" spc="-50" normalizeH="0" noProof="0">
                <a:ln>
                  <a:noFill/>
                </a:ln>
                <a:solidFill>
                  <a:srgbClr val="353535"/>
                </a:solidFill>
                <a:effectLst/>
                <a:uLnTx/>
                <a:uFillTx/>
                <a:latin typeface="Segoe UI"/>
                <a:ea typeface="Segoe UI" charset="0"/>
                <a:cs typeface="Segoe UI" charset="0"/>
              </a:rPr>
              <a:t> and detonation</a:t>
            </a:r>
            <a:endParaRPr kumimoji="0" lang="en-US" sz="1300" b="0" i="0" u="none" strike="noStrike" kern="0" cap="none" spc="-50" normalizeH="0" baseline="0" noProof="0">
              <a:ln>
                <a:noFill/>
              </a:ln>
              <a:solidFill>
                <a:srgbClr val="353535"/>
              </a:solidFill>
              <a:effectLst/>
              <a:uLnTx/>
              <a:uFillTx/>
              <a:latin typeface="Segoe UI"/>
              <a:ea typeface="Segoe UI" charset="0"/>
              <a:cs typeface="Segoe UI" charset="0"/>
            </a:endParaRPr>
          </a:p>
        </p:txBody>
      </p:sp>
      <p:sp>
        <p:nvSpPr>
          <p:cNvPr id="122" name="TextBox 121">
            <a:extLst>
              <a:ext uri="{FF2B5EF4-FFF2-40B4-BE49-F238E27FC236}">
                <a16:creationId xmlns:a16="http://schemas.microsoft.com/office/drawing/2014/main" id="{15D8B7C6-BDFD-47EB-A4A8-D0FEECCA89A4}"/>
              </a:ext>
            </a:extLst>
          </p:cNvPr>
          <p:cNvSpPr txBox="1"/>
          <p:nvPr/>
        </p:nvSpPr>
        <p:spPr>
          <a:xfrm>
            <a:off x="2885947" y="3583760"/>
            <a:ext cx="1113024" cy="492443"/>
          </a:xfrm>
          <a:prstGeom prst="rect">
            <a:avLst/>
          </a:prstGeom>
          <a:noFill/>
        </p:spPr>
        <p:txBody>
          <a:bodyPr wrap="square" lIns="0" rtlCol="0">
            <a:spAutoFit/>
          </a:bodyPr>
          <a:lstStyle/>
          <a:p>
            <a:pPr marL="0" marR="0" lvl="0" indent="0" algn="l" defTabSz="913225" rtl="0" eaLnBrk="1" fontAlgn="base" latinLnBrk="0" hangingPunct="1">
              <a:lnSpc>
                <a:spcPct val="100000"/>
              </a:lnSpc>
              <a:spcBef>
                <a:spcPct val="0"/>
              </a:spcBef>
              <a:spcAft>
                <a:spcPct val="0"/>
              </a:spcAft>
              <a:buClrTx/>
              <a:buSzTx/>
              <a:buFontTx/>
              <a:buNone/>
              <a:tabLst/>
              <a:defRPr/>
            </a:pPr>
            <a:r>
              <a:rPr lang="en-US" sz="1300" kern="0" spc="-50">
                <a:solidFill>
                  <a:srgbClr val="353535"/>
                </a:solidFill>
                <a:latin typeface="Segoe UI"/>
                <a:ea typeface="Segoe UI" charset="0"/>
                <a:cs typeface="Segoe UI" charset="0"/>
              </a:rPr>
              <a:t>E-mail delivered</a:t>
            </a:r>
            <a:endParaRPr kumimoji="0" lang="en-US" sz="1300" b="0" i="0" u="none" strike="noStrike" kern="0" cap="none" spc="-50" normalizeH="0" baseline="0" noProof="0">
              <a:ln>
                <a:noFill/>
              </a:ln>
              <a:solidFill>
                <a:srgbClr val="353535"/>
              </a:solidFill>
              <a:effectLst/>
              <a:uLnTx/>
              <a:uFillTx/>
              <a:latin typeface="Segoe UI"/>
              <a:ea typeface="Segoe UI" charset="0"/>
              <a:cs typeface="Segoe UI" charset="0"/>
            </a:endParaRPr>
          </a:p>
        </p:txBody>
      </p:sp>
      <p:pic>
        <p:nvPicPr>
          <p:cNvPr id="137" name="Picture 136">
            <a:extLst>
              <a:ext uri="{FF2B5EF4-FFF2-40B4-BE49-F238E27FC236}">
                <a16:creationId xmlns:a16="http://schemas.microsoft.com/office/drawing/2014/main" id="{051D1125-D704-D744-8B9A-14831EE720E4}"/>
              </a:ext>
            </a:extLst>
          </p:cNvPr>
          <p:cNvPicPr>
            <a:picLocks noChangeAspect="1"/>
          </p:cNvPicPr>
          <p:nvPr/>
        </p:nvPicPr>
        <p:blipFill>
          <a:blip r:embed="rId3"/>
          <a:stretch>
            <a:fillRect/>
          </a:stretch>
        </p:blipFill>
        <p:spPr>
          <a:xfrm>
            <a:off x="492343" y="2454545"/>
            <a:ext cx="406400" cy="406400"/>
          </a:xfrm>
          <a:prstGeom prst="rect">
            <a:avLst/>
          </a:prstGeom>
        </p:spPr>
      </p:pic>
      <p:pic>
        <p:nvPicPr>
          <p:cNvPr id="138" name="Graphic 137">
            <a:extLst>
              <a:ext uri="{FF2B5EF4-FFF2-40B4-BE49-F238E27FC236}">
                <a16:creationId xmlns:a16="http://schemas.microsoft.com/office/drawing/2014/main" id="{37465F5C-F367-1442-BF55-9ED93947AB8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3813150" y="3891201"/>
            <a:ext cx="461685" cy="461685"/>
          </a:xfrm>
          <a:prstGeom prst="rect">
            <a:avLst/>
          </a:prstGeom>
        </p:spPr>
      </p:pic>
      <p:grpSp>
        <p:nvGrpSpPr>
          <p:cNvPr id="139" name="Group 138">
            <a:extLst>
              <a:ext uri="{FF2B5EF4-FFF2-40B4-BE49-F238E27FC236}">
                <a16:creationId xmlns:a16="http://schemas.microsoft.com/office/drawing/2014/main" id="{43D339C8-408B-1947-A448-81409A289365}"/>
              </a:ext>
            </a:extLst>
          </p:cNvPr>
          <p:cNvGrpSpPr/>
          <p:nvPr/>
        </p:nvGrpSpPr>
        <p:grpSpPr>
          <a:xfrm>
            <a:off x="9642242" y="2811418"/>
            <a:ext cx="757222" cy="811576"/>
            <a:chOff x="6869852" y="4341239"/>
            <a:chExt cx="757222" cy="811576"/>
          </a:xfrm>
        </p:grpSpPr>
        <p:sp>
          <p:nvSpPr>
            <p:cNvPr id="140" name="object 60">
              <a:extLst>
                <a:ext uri="{FF2B5EF4-FFF2-40B4-BE49-F238E27FC236}">
                  <a16:creationId xmlns:a16="http://schemas.microsoft.com/office/drawing/2014/main" id="{8DE317DE-3340-124B-BC50-5BFB8D9F421B}"/>
                </a:ext>
              </a:extLst>
            </p:cNvPr>
            <p:cNvSpPr>
              <a:spLocks noChangeAspect="1"/>
            </p:cNvSpPr>
            <p:nvPr/>
          </p:nvSpPr>
          <p:spPr>
            <a:xfrm>
              <a:off x="6910183" y="4381656"/>
              <a:ext cx="676560" cy="678010"/>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l" defTabSz="623318" rtl="0" eaLnBrk="1" fontAlgn="auto" latinLnBrk="0" hangingPunct="1">
                <a:lnSpc>
                  <a:spcPct val="100000"/>
                </a:lnSpc>
                <a:spcBef>
                  <a:spcPts val="0"/>
                </a:spcBef>
                <a:spcAft>
                  <a:spcPts val="0"/>
                </a:spcAft>
                <a:buClrTx/>
                <a:buSzTx/>
                <a:buFontTx/>
                <a:buNone/>
                <a:tabLst/>
                <a:defRPr/>
              </a:pPr>
              <a:endParaRPr kumimoji="0" sz="1226" b="0" i="0" u="none" strike="noStrike" kern="1200" cap="none" spc="0" normalizeH="0" baseline="0" noProof="0">
                <a:ln>
                  <a:noFill/>
                </a:ln>
                <a:solidFill>
                  <a:prstClr val="black"/>
                </a:solidFill>
                <a:effectLst/>
                <a:uLnTx/>
                <a:uFillTx/>
                <a:latin typeface="Calibri"/>
                <a:ea typeface="+mn-ea"/>
                <a:cs typeface="+mn-cs"/>
              </a:endParaRPr>
            </a:p>
          </p:txBody>
        </p:sp>
        <p:sp>
          <p:nvSpPr>
            <p:cNvPr id="141" name="object 60">
              <a:extLst>
                <a:ext uri="{FF2B5EF4-FFF2-40B4-BE49-F238E27FC236}">
                  <a16:creationId xmlns:a16="http://schemas.microsoft.com/office/drawing/2014/main" id="{85C550C0-F859-B547-99C0-3B83E8D234B9}"/>
                </a:ext>
              </a:extLst>
            </p:cNvPr>
            <p:cNvSpPr>
              <a:spLocks noChangeAspect="1"/>
            </p:cNvSpPr>
            <p:nvPr/>
          </p:nvSpPr>
          <p:spPr>
            <a:xfrm>
              <a:off x="6869852" y="4341239"/>
              <a:ext cx="757222" cy="758845"/>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chemeClr val="accent1"/>
              </a:solidFill>
              <a:prstDash val="dash"/>
            </a:ln>
          </p:spPr>
          <p:txBody>
            <a:bodyPr wrap="square" lIns="0" tIns="0" rIns="0" bIns="0" rtlCol="0"/>
            <a:lstStyle/>
            <a:p>
              <a:pPr marL="0" marR="0" lvl="0" indent="0" algn="l" defTabSz="623318" rtl="0" eaLnBrk="1" fontAlgn="auto" latinLnBrk="0" hangingPunct="1">
                <a:lnSpc>
                  <a:spcPct val="100000"/>
                </a:lnSpc>
                <a:spcBef>
                  <a:spcPts val="0"/>
                </a:spcBef>
                <a:spcAft>
                  <a:spcPts val="0"/>
                </a:spcAft>
                <a:buClrTx/>
                <a:buSzTx/>
                <a:buFontTx/>
                <a:buNone/>
                <a:tabLst/>
                <a:defRPr/>
              </a:pPr>
              <a:endParaRPr kumimoji="0" sz="1226" b="0" i="0" u="none" strike="noStrike" kern="0" cap="none" spc="0" normalizeH="0" baseline="0" noProof="0">
                <a:ln>
                  <a:noFill/>
                </a:ln>
                <a:solidFill>
                  <a:prstClr val="black"/>
                </a:solidFill>
                <a:effectLst/>
                <a:uLnTx/>
                <a:uFillTx/>
                <a:latin typeface="Calibri"/>
                <a:ea typeface="+mn-ea"/>
                <a:cs typeface="+mn-cs"/>
              </a:endParaRPr>
            </a:p>
          </p:txBody>
        </p:sp>
        <p:pic>
          <p:nvPicPr>
            <p:cNvPr id="142" name="Picture 141">
              <a:extLst>
                <a:ext uri="{FF2B5EF4-FFF2-40B4-BE49-F238E27FC236}">
                  <a16:creationId xmlns:a16="http://schemas.microsoft.com/office/drawing/2014/main" id="{C4A61EB4-B27B-144C-BE83-AB361E120493}"/>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6962012" y="4432853"/>
              <a:ext cx="575971" cy="719962"/>
            </a:xfrm>
            <a:prstGeom prst="rect">
              <a:avLst/>
            </a:prstGeom>
          </p:spPr>
        </p:pic>
      </p:grpSp>
      <p:grpSp>
        <p:nvGrpSpPr>
          <p:cNvPr id="144" name="Group 143">
            <a:extLst>
              <a:ext uri="{FF2B5EF4-FFF2-40B4-BE49-F238E27FC236}">
                <a16:creationId xmlns:a16="http://schemas.microsoft.com/office/drawing/2014/main" id="{286369DC-0A47-3D41-A91D-B5BFCD7EF46A}"/>
              </a:ext>
            </a:extLst>
          </p:cNvPr>
          <p:cNvGrpSpPr/>
          <p:nvPr/>
        </p:nvGrpSpPr>
        <p:grpSpPr>
          <a:xfrm>
            <a:off x="792434" y="4065624"/>
            <a:ext cx="363963" cy="363963"/>
            <a:chOff x="1456315" y="3233883"/>
            <a:chExt cx="363963" cy="363963"/>
          </a:xfrm>
        </p:grpSpPr>
        <p:sp useBgFill="1">
          <p:nvSpPr>
            <p:cNvPr id="145" name="Oval 144">
              <a:extLst>
                <a:ext uri="{FF2B5EF4-FFF2-40B4-BE49-F238E27FC236}">
                  <a16:creationId xmlns:a16="http://schemas.microsoft.com/office/drawing/2014/main" id="{0F48DDA9-172C-FA4A-AC38-C48087E3F433}"/>
                </a:ext>
              </a:extLst>
            </p:cNvPr>
            <p:cNvSpPr>
              <a:spLocks noChangeAspect="1"/>
            </p:cNvSpPr>
            <p:nvPr/>
          </p:nvSpPr>
          <p:spPr bwMode="auto">
            <a:xfrm>
              <a:off x="1456315" y="3233883"/>
              <a:ext cx="363963" cy="363963"/>
            </a:xfrm>
            <a:prstGeom prst="ellipse">
              <a:avLst/>
            </a:prstGeom>
            <a:solidFill>
              <a:schemeClr val="bg1"/>
            </a:solidFill>
            <a:ln w="6350">
              <a:solidFill>
                <a:schemeClr val="tx1">
                  <a:lumMod val="50000"/>
                </a:schemeClr>
              </a:solidFill>
            </a:ln>
          </p:spPr>
          <p:txBody>
            <a:bodyPr wrap="square" lIns="0" tIns="0" rIns="0" bIns="0" rtlCol="0"/>
            <a:lstStyle/>
            <a:p>
              <a:pPr defTabSz="623318"/>
              <a:endParaRPr lang="en-US" sz="1226">
                <a:solidFill>
                  <a:prstClr val="black"/>
                </a:solidFill>
                <a:latin typeface="Calibri"/>
              </a:endParaRPr>
            </a:p>
          </p:txBody>
        </p:sp>
        <p:pic>
          <p:nvPicPr>
            <p:cNvPr id="146" name="Graphic 145" descr="Paperclip">
              <a:extLst>
                <a:ext uri="{FF2B5EF4-FFF2-40B4-BE49-F238E27FC236}">
                  <a16:creationId xmlns:a16="http://schemas.microsoft.com/office/drawing/2014/main" id="{C63D120A-9541-3C47-A8E0-F36E50B4152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510903" y="3281924"/>
              <a:ext cx="267882" cy="267882"/>
            </a:xfrm>
            <a:prstGeom prst="rect">
              <a:avLst/>
            </a:prstGeom>
          </p:spPr>
        </p:pic>
      </p:grpSp>
      <p:pic>
        <p:nvPicPr>
          <p:cNvPr id="147" name="Picture 146">
            <a:extLst>
              <a:ext uri="{FF2B5EF4-FFF2-40B4-BE49-F238E27FC236}">
                <a16:creationId xmlns:a16="http://schemas.microsoft.com/office/drawing/2014/main" id="{86CC863B-E21F-A845-B9C7-BF4184BCCA83}"/>
              </a:ext>
            </a:extLst>
          </p:cNvPr>
          <p:cNvPicPr>
            <a:picLocks noChangeAspect="1"/>
          </p:cNvPicPr>
          <p:nvPr/>
        </p:nvPicPr>
        <p:blipFill>
          <a:blip r:embed="rId3"/>
          <a:stretch>
            <a:fillRect/>
          </a:stretch>
        </p:blipFill>
        <p:spPr>
          <a:xfrm>
            <a:off x="481605" y="3910514"/>
            <a:ext cx="406400" cy="406400"/>
          </a:xfrm>
          <a:prstGeom prst="rect">
            <a:avLst/>
          </a:prstGeom>
        </p:spPr>
      </p:pic>
      <p:pic>
        <p:nvPicPr>
          <p:cNvPr id="148" name="Graphic 147">
            <a:extLst>
              <a:ext uri="{FF2B5EF4-FFF2-40B4-BE49-F238E27FC236}">
                <a16:creationId xmlns:a16="http://schemas.microsoft.com/office/drawing/2014/main" id="{197B1C62-CE9A-8C45-9580-AAAD102A1C57}"/>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571785" y="2843806"/>
            <a:ext cx="422806" cy="524281"/>
          </a:xfrm>
          <a:prstGeom prst="rect">
            <a:avLst/>
          </a:prstGeom>
        </p:spPr>
      </p:pic>
      <p:grpSp>
        <p:nvGrpSpPr>
          <p:cNvPr id="153" name="Group 152">
            <a:extLst>
              <a:ext uri="{FF2B5EF4-FFF2-40B4-BE49-F238E27FC236}">
                <a16:creationId xmlns:a16="http://schemas.microsoft.com/office/drawing/2014/main" id="{8480C443-075C-4A4B-A17A-1C36431B2B6C}"/>
              </a:ext>
            </a:extLst>
          </p:cNvPr>
          <p:cNvGrpSpPr/>
          <p:nvPr/>
        </p:nvGrpSpPr>
        <p:grpSpPr>
          <a:xfrm>
            <a:off x="9687558" y="4279801"/>
            <a:ext cx="757222" cy="758845"/>
            <a:chOff x="10015415" y="4109842"/>
            <a:chExt cx="757330" cy="758952"/>
          </a:xfrm>
        </p:grpSpPr>
        <p:sp>
          <p:nvSpPr>
            <p:cNvPr id="154" name="object 60">
              <a:extLst>
                <a:ext uri="{FF2B5EF4-FFF2-40B4-BE49-F238E27FC236}">
                  <a16:creationId xmlns:a16="http://schemas.microsoft.com/office/drawing/2014/main" id="{25188597-3EA7-B944-8B59-4ADBE1CCF3F3}"/>
                </a:ext>
              </a:extLst>
            </p:cNvPr>
            <p:cNvSpPr>
              <a:spLocks noChangeAspect="1"/>
            </p:cNvSpPr>
            <p:nvPr/>
          </p:nvSpPr>
          <p:spPr>
            <a:xfrm>
              <a:off x="10055752" y="4150265"/>
              <a:ext cx="676656" cy="678106"/>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l" defTabSz="623318" rtl="0" eaLnBrk="1" fontAlgn="auto" latinLnBrk="0" hangingPunct="1">
                <a:lnSpc>
                  <a:spcPct val="100000"/>
                </a:lnSpc>
                <a:spcBef>
                  <a:spcPts val="0"/>
                </a:spcBef>
                <a:spcAft>
                  <a:spcPts val="0"/>
                </a:spcAft>
                <a:buClrTx/>
                <a:buSzTx/>
                <a:buFontTx/>
                <a:buNone/>
                <a:tabLst/>
                <a:defRPr/>
              </a:pPr>
              <a:endParaRPr kumimoji="0" sz="1226" b="0" i="0" u="none" strike="noStrike" kern="1200" cap="none" spc="0" normalizeH="0" baseline="0" noProof="0">
                <a:ln>
                  <a:noFill/>
                </a:ln>
                <a:solidFill>
                  <a:prstClr val="black"/>
                </a:solidFill>
                <a:effectLst/>
                <a:uLnTx/>
                <a:uFillTx/>
                <a:latin typeface="Calibri"/>
                <a:ea typeface="+mn-ea"/>
                <a:cs typeface="+mn-cs"/>
              </a:endParaRPr>
            </a:p>
          </p:txBody>
        </p:sp>
        <p:sp>
          <p:nvSpPr>
            <p:cNvPr id="155" name="object 60">
              <a:extLst>
                <a:ext uri="{FF2B5EF4-FFF2-40B4-BE49-F238E27FC236}">
                  <a16:creationId xmlns:a16="http://schemas.microsoft.com/office/drawing/2014/main" id="{4D726F4E-70AA-C84C-9639-560097F1D820}"/>
                </a:ext>
              </a:extLst>
            </p:cNvPr>
            <p:cNvSpPr>
              <a:spLocks noChangeAspect="1"/>
            </p:cNvSpPr>
            <p:nvPr/>
          </p:nvSpPr>
          <p:spPr>
            <a:xfrm>
              <a:off x="10015415" y="4109842"/>
              <a:ext cx="757330" cy="758952"/>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chemeClr val="accent1"/>
              </a:solidFill>
              <a:prstDash val="dash"/>
            </a:ln>
          </p:spPr>
          <p:txBody>
            <a:bodyPr wrap="square" lIns="0" tIns="0" rIns="0" bIns="0" rtlCol="0"/>
            <a:lstStyle/>
            <a:p>
              <a:pPr marL="0" marR="0" lvl="0" indent="0" algn="l" defTabSz="623318" rtl="0" eaLnBrk="1" fontAlgn="auto" latinLnBrk="0" hangingPunct="1">
                <a:lnSpc>
                  <a:spcPct val="100000"/>
                </a:lnSpc>
                <a:spcBef>
                  <a:spcPts val="0"/>
                </a:spcBef>
                <a:spcAft>
                  <a:spcPts val="0"/>
                </a:spcAft>
                <a:buClrTx/>
                <a:buSzTx/>
                <a:buFontTx/>
                <a:buNone/>
                <a:tabLst/>
                <a:defRPr/>
              </a:pPr>
              <a:endParaRPr kumimoji="0" sz="1226" b="0" i="0" u="none" strike="noStrike" kern="0" cap="none" spc="0" normalizeH="0" baseline="0" noProof="0">
                <a:ln>
                  <a:noFill/>
                </a:ln>
                <a:solidFill>
                  <a:prstClr val="black"/>
                </a:solidFill>
                <a:effectLst/>
                <a:uLnTx/>
                <a:uFillTx/>
                <a:latin typeface="Calibri"/>
                <a:ea typeface="+mn-ea"/>
                <a:cs typeface="+mn-cs"/>
              </a:endParaRPr>
            </a:p>
          </p:txBody>
        </p:sp>
      </p:grpSp>
      <p:pic>
        <p:nvPicPr>
          <p:cNvPr id="156" name="Graphic 155">
            <a:extLst>
              <a:ext uri="{FF2B5EF4-FFF2-40B4-BE49-F238E27FC236}">
                <a16:creationId xmlns:a16="http://schemas.microsoft.com/office/drawing/2014/main" id="{CC39B191-8ED9-C841-8F55-9B24E83E1206}"/>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843413" y="4432643"/>
            <a:ext cx="451062" cy="546479"/>
          </a:xfrm>
          <a:prstGeom prst="rect">
            <a:avLst/>
          </a:prstGeom>
        </p:spPr>
      </p:pic>
      <p:pic>
        <p:nvPicPr>
          <p:cNvPr id="158" name="Graphic 157">
            <a:extLst>
              <a:ext uri="{FF2B5EF4-FFF2-40B4-BE49-F238E27FC236}">
                <a16:creationId xmlns:a16="http://schemas.microsoft.com/office/drawing/2014/main" id="{0C9F0E82-64F0-C545-A12A-3802E3AB1957}"/>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142108" y="3651041"/>
            <a:ext cx="992336" cy="992336"/>
          </a:xfrm>
          <a:prstGeom prst="rect">
            <a:avLst/>
          </a:prstGeom>
        </p:spPr>
      </p:pic>
      <p:pic>
        <p:nvPicPr>
          <p:cNvPr id="159" name="Graphic 158">
            <a:extLst>
              <a:ext uri="{FF2B5EF4-FFF2-40B4-BE49-F238E27FC236}">
                <a16:creationId xmlns:a16="http://schemas.microsoft.com/office/drawing/2014/main" id="{884BC7B3-9BB7-B543-B084-B5384F3A5B40}"/>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890809" y="3661198"/>
            <a:ext cx="992336" cy="992336"/>
          </a:xfrm>
          <a:prstGeom prst="rect">
            <a:avLst/>
          </a:prstGeom>
        </p:spPr>
      </p:pic>
      <p:grpSp>
        <p:nvGrpSpPr>
          <p:cNvPr id="160" name="Group 159">
            <a:extLst>
              <a:ext uri="{FF2B5EF4-FFF2-40B4-BE49-F238E27FC236}">
                <a16:creationId xmlns:a16="http://schemas.microsoft.com/office/drawing/2014/main" id="{91EE04DB-4F02-E64A-87FD-C61D6B8720D4}"/>
              </a:ext>
            </a:extLst>
          </p:cNvPr>
          <p:cNvGrpSpPr/>
          <p:nvPr/>
        </p:nvGrpSpPr>
        <p:grpSpPr>
          <a:xfrm>
            <a:off x="8253872" y="3734242"/>
            <a:ext cx="757222" cy="758845"/>
            <a:chOff x="8344465" y="4341239"/>
            <a:chExt cx="757222" cy="758845"/>
          </a:xfrm>
        </p:grpSpPr>
        <p:sp>
          <p:nvSpPr>
            <p:cNvPr id="161" name="object 60">
              <a:extLst>
                <a:ext uri="{FF2B5EF4-FFF2-40B4-BE49-F238E27FC236}">
                  <a16:creationId xmlns:a16="http://schemas.microsoft.com/office/drawing/2014/main" id="{498ABA61-8BA3-E14D-88C9-A4D43EB88A5A}"/>
                </a:ext>
              </a:extLst>
            </p:cNvPr>
            <p:cNvSpPr>
              <a:spLocks noChangeAspect="1"/>
            </p:cNvSpPr>
            <p:nvPr/>
          </p:nvSpPr>
          <p:spPr>
            <a:xfrm>
              <a:off x="8385520" y="4382381"/>
              <a:ext cx="675113" cy="676561"/>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l" defTabSz="623318" rtl="0" eaLnBrk="1" fontAlgn="auto" latinLnBrk="0" hangingPunct="1">
                <a:lnSpc>
                  <a:spcPct val="100000"/>
                </a:lnSpc>
                <a:spcBef>
                  <a:spcPts val="0"/>
                </a:spcBef>
                <a:spcAft>
                  <a:spcPts val="0"/>
                </a:spcAft>
                <a:buClrTx/>
                <a:buSzTx/>
                <a:buFontTx/>
                <a:buNone/>
                <a:tabLst/>
                <a:defRPr/>
              </a:pPr>
              <a:endParaRPr kumimoji="0" sz="1226" b="0" i="0" u="none" strike="noStrike" kern="1200" cap="none" spc="0" normalizeH="0" baseline="0" noProof="0">
                <a:ln>
                  <a:noFill/>
                </a:ln>
                <a:solidFill>
                  <a:prstClr val="black"/>
                </a:solidFill>
                <a:effectLst/>
                <a:uLnTx/>
                <a:uFillTx/>
                <a:latin typeface="Calibri"/>
                <a:ea typeface="+mn-ea"/>
                <a:cs typeface="+mn-cs"/>
              </a:endParaRPr>
            </a:p>
          </p:txBody>
        </p:sp>
        <p:sp>
          <p:nvSpPr>
            <p:cNvPr id="162" name="object 60">
              <a:extLst>
                <a:ext uri="{FF2B5EF4-FFF2-40B4-BE49-F238E27FC236}">
                  <a16:creationId xmlns:a16="http://schemas.microsoft.com/office/drawing/2014/main" id="{D012FCE3-2A3C-E847-8BCE-8F0655DB0DAF}"/>
                </a:ext>
              </a:extLst>
            </p:cNvPr>
            <p:cNvSpPr>
              <a:spLocks noChangeAspect="1"/>
            </p:cNvSpPr>
            <p:nvPr/>
          </p:nvSpPr>
          <p:spPr>
            <a:xfrm>
              <a:off x="8344465" y="4341239"/>
              <a:ext cx="757222" cy="758845"/>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chemeClr val="accent1"/>
              </a:solidFill>
              <a:prstDash val="dash"/>
            </a:ln>
          </p:spPr>
          <p:txBody>
            <a:bodyPr wrap="square" lIns="0" tIns="0" rIns="0" bIns="0" rtlCol="0"/>
            <a:lstStyle/>
            <a:p>
              <a:pPr marL="0" marR="0" lvl="0" indent="0" algn="l" defTabSz="623318" rtl="0" eaLnBrk="1" fontAlgn="auto" latinLnBrk="0" hangingPunct="1">
                <a:lnSpc>
                  <a:spcPct val="100000"/>
                </a:lnSpc>
                <a:spcBef>
                  <a:spcPts val="0"/>
                </a:spcBef>
                <a:spcAft>
                  <a:spcPts val="0"/>
                </a:spcAft>
                <a:buClrTx/>
                <a:buSzTx/>
                <a:buFontTx/>
                <a:buNone/>
                <a:tabLst/>
                <a:defRPr/>
              </a:pPr>
              <a:endParaRPr kumimoji="0" sz="1226" b="0" i="0" u="none" strike="noStrike" kern="0" cap="none" spc="0" normalizeH="0" baseline="0" noProof="0">
                <a:ln>
                  <a:noFill/>
                </a:ln>
                <a:solidFill>
                  <a:prstClr val="black"/>
                </a:solidFill>
                <a:effectLst/>
                <a:uLnTx/>
                <a:uFillTx/>
                <a:latin typeface="Calibri"/>
                <a:ea typeface="+mn-ea"/>
                <a:cs typeface="+mn-cs"/>
              </a:endParaRPr>
            </a:p>
          </p:txBody>
        </p:sp>
        <p:grpSp>
          <p:nvGrpSpPr>
            <p:cNvPr id="165" name="Group 164">
              <a:extLst>
                <a:ext uri="{FF2B5EF4-FFF2-40B4-BE49-F238E27FC236}">
                  <a16:creationId xmlns:a16="http://schemas.microsoft.com/office/drawing/2014/main" id="{41A7904C-ED15-2446-907E-EFD76F581723}"/>
                </a:ext>
              </a:extLst>
            </p:cNvPr>
            <p:cNvGrpSpPr/>
            <p:nvPr/>
          </p:nvGrpSpPr>
          <p:grpSpPr>
            <a:xfrm>
              <a:off x="8563699" y="4509175"/>
              <a:ext cx="349470" cy="461288"/>
              <a:chOff x="8561585" y="4280505"/>
              <a:chExt cx="384417" cy="507417"/>
            </a:xfrm>
          </p:grpSpPr>
          <p:grpSp>
            <p:nvGrpSpPr>
              <p:cNvPr id="166" name="Group 165">
                <a:extLst>
                  <a:ext uri="{FF2B5EF4-FFF2-40B4-BE49-F238E27FC236}">
                    <a16:creationId xmlns:a16="http://schemas.microsoft.com/office/drawing/2014/main" id="{B5443C8C-5498-7F4F-A491-E18385A2D82B}"/>
                  </a:ext>
                </a:extLst>
              </p:cNvPr>
              <p:cNvGrpSpPr/>
              <p:nvPr/>
            </p:nvGrpSpPr>
            <p:grpSpPr>
              <a:xfrm>
                <a:off x="8561585" y="4280505"/>
                <a:ext cx="384417" cy="401628"/>
                <a:chOff x="2382547" y="2923762"/>
                <a:chExt cx="602856" cy="629847"/>
              </a:xfrm>
            </p:grpSpPr>
            <p:grpSp>
              <p:nvGrpSpPr>
                <p:cNvPr id="170" name="Group 169">
                  <a:extLst>
                    <a:ext uri="{FF2B5EF4-FFF2-40B4-BE49-F238E27FC236}">
                      <a16:creationId xmlns:a16="http://schemas.microsoft.com/office/drawing/2014/main" id="{01A0A6BD-E44C-3449-8B1E-12F55D97ED24}"/>
                    </a:ext>
                  </a:extLst>
                </p:cNvPr>
                <p:cNvGrpSpPr/>
                <p:nvPr/>
              </p:nvGrpSpPr>
              <p:grpSpPr>
                <a:xfrm>
                  <a:off x="2465580" y="2972754"/>
                  <a:ext cx="383957" cy="414566"/>
                  <a:chOff x="2465580" y="2972754"/>
                  <a:chExt cx="383957" cy="414566"/>
                </a:xfrm>
              </p:grpSpPr>
              <p:sp>
                <p:nvSpPr>
                  <p:cNvPr id="178" name="Oval 177">
                    <a:extLst>
                      <a:ext uri="{FF2B5EF4-FFF2-40B4-BE49-F238E27FC236}">
                        <a16:creationId xmlns:a16="http://schemas.microsoft.com/office/drawing/2014/main" id="{E892BAA0-EBFB-1A4A-9DF7-FB2298BFA346}"/>
                      </a:ext>
                    </a:extLst>
                  </p:cNvPr>
                  <p:cNvSpPr/>
                  <p:nvPr/>
                </p:nvSpPr>
                <p:spPr bwMode="auto">
                  <a:xfrm>
                    <a:off x="2465580" y="2972754"/>
                    <a:ext cx="383957" cy="372890"/>
                  </a:xfrm>
                  <a:prstGeom prst="ellipse">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80" name="Rectangle 179">
                    <a:extLst>
                      <a:ext uri="{FF2B5EF4-FFF2-40B4-BE49-F238E27FC236}">
                        <a16:creationId xmlns:a16="http://schemas.microsoft.com/office/drawing/2014/main" id="{6107F59D-C2AB-0842-A756-8CD129372B28}"/>
                      </a:ext>
                    </a:extLst>
                  </p:cNvPr>
                  <p:cNvSpPr/>
                  <p:nvPr/>
                </p:nvSpPr>
                <p:spPr bwMode="auto">
                  <a:xfrm rot="388727">
                    <a:off x="2704788" y="3165421"/>
                    <a:ext cx="122846" cy="221899"/>
                  </a:xfrm>
                  <a:prstGeom prst="rect">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171" name="Group 170">
                  <a:extLst>
                    <a:ext uri="{FF2B5EF4-FFF2-40B4-BE49-F238E27FC236}">
                      <a16:creationId xmlns:a16="http://schemas.microsoft.com/office/drawing/2014/main" id="{BF757800-3418-2E4B-83AB-CF6EC3083063}"/>
                    </a:ext>
                  </a:extLst>
                </p:cNvPr>
                <p:cNvGrpSpPr>
                  <a:grpSpLocks noChangeAspect="1"/>
                </p:cNvGrpSpPr>
                <p:nvPr/>
              </p:nvGrpSpPr>
              <p:grpSpPr>
                <a:xfrm>
                  <a:off x="2382547" y="2923762"/>
                  <a:ext cx="602856" cy="629847"/>
                  <a:chOff x="1101114" y="2623625"/>
                  <a:chExt cx="1879599" cy="1977967"/>
                </a:xfrm>
                <a:solidFill>
                  <a:srgbClr val="C1C1C1"/>
                </a:solidFill>
              </p:grpSpPr>
              <p:sp>
                <p:nvSpPr>
                  <p:cNvPr id="172" name="Freeform 30">
                    <a:extLst>
                      <a:ext uri="{FF2B5EF4-FFF2-40B4-BE49-F238E27FC236}">
                        <a16:creationId xmlns:a16="http://schemas.microsoft.com/office/drawing/2014/main" id="{9378B1DD-9774-2D4D-B5FB-7DC60D32B40F}"/>
                      </a:ext>
                    </a:extLst>
                  </p:cNvPr>
                  <p:cNvSpPr/>
                  <p:nvPr/>
                </p:nvSpPr>
                <p:spPr bwMode="auto">
                  <a:xfrm rot="307808">
                    <a:off x="1137537" y="2623625"/>
                    <a:ext cx="1843176" cy="616268"/>
                  </a:xfrm>
                  <a:custGeom>
                    <a:avLst/>
                    <a:gdLst>
                      <a:gd name="connsiteX0" fmla="*/ 282911 w 1614124"/>
                      <a:gd name="connsiteY0" fmla="*/ 0 h 539684"/>
                      <a:gd name="connsiteX1" fmla="*/ 1132939 w 1614124"/>
                      <a:gd name="connsiteY1" fmla="*/ 0 h 539684"/>
                      <a:gd name="connsiteX2" fmla="*/ 1239152 w 1614124"/>
                      <a:gd name="connsiteY2" fmla="*/ 424853 h 539684"/>
                      <a:gd name="connsiteX3" fmla="*/ 1142584 w 1614124"/>
                      <a:gd name="connsiteY3" fmla="*/ 424853 h 539684"/>
                      <a:gd name="connsiteX4" fmla="*/ 1614124 w 1614124"/>
                      <a:gd name="connsiteY4" fmla="*/ 437137 h 539684"/>
                      <a:gd name="connsiteX5" fmla="*/ 1611453 w 1614124"/>
                      <a:gd name="connsiteY5" fmla="*/ 539684 h 539684"/>
                      <a:gd name="connsiteX6" fmla="*/ 0 w 1614124"/>
                      <a:gd name="connsiteY6" fmla="*/ 497704 h 539684"/>
                      <a:gd name="connsiteX7" fmla="*/ 2671 w 1614124"/>
                      <a:gd name="connsiteY7" fmla="*/ 395157 h 539684"/>
                      <a:gd name="connsiteX8" fmla="*/ 182948 w 1614124"/>
                      <a:gd name="connsiteY8" fmla="*/ 399854 h 539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4124" h="539684">
                        <a:moveTo>
                          <a:pt x="282911" y="0"/>
                        </a:moveTo>
                        <a:lnTo>
                          <a:pt x="1132939" y="0"/>
                        </a:lnTo>
                        <a:lnTo>
                          <a:pt x="1239152" y="424853"/>
                        </a:lnTo>
                        <a:lnTo>
                          <a:pt x="1142584" y="424853"/>
                        </a:lnTo>
                        <a:lnTo>
                          <a:pt x="1614124" y="437137"/>
                        </a:lnTo>
                        <a:lnTo>
                          <a:pt x="1611453" y="539684"/>
                        </a:lnTo>
                        <a:lnTo>
                          <a:pt x="0" y="497704"/>
                        </a:lnTo>
                        <a:lnTo>
                          <a:pt x="2671" y="395157"/>
                        </a:lnTo>
                        <a:lnTo>
                          <a:pt x="182948" y="399854"/>
                        </a:lnTo>
                        <a:close/>
                      </a:path>
                    </a:pathLst>
                  </a:custGeom>
                  <a:solidFill>
                    <a:schemeClr val="accent6"/>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73" name="Freeform 31">
                    <a:extLst>
                      <a:ext uri="{FF2B5EF4-FFF2-40B4-BE49-F238E27FC236}">
                        <a16:creationId xmlns:a16="http://schemas.microsoft.com/office/drawing/2014/main" id="{BB2ACD08-D7F0-A146-890C-778A442FCCB1}"/>
                      </a:ext>
                    </a:extLst>
                  </p:cNvPr>
                  <p:cNvSpPr/>
                  <p:nvPr/>
                </p:nvSpPr>
                <p:spPr bwMode="auto">
                  <a:xfrm rot="11593610">
                    <a:off x="1101114" y="3680841"/>
                    <a:ext cx="1614784" cy="920751"/>
                  </a:xfrm>
                  <a:custGeom>
                    <a:avLst/>
                    <a:gdLst>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94936 w 1414115"/>
                      <a:gd name="connsiteY10" fmla="*/ 464591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984548 w 1414115"/>
                      <a:gd name="connsiteY9" fmla="*/ 469993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075988 w 1414115"/>
                      <a:gd name="connsiteY12" fmla="*/ 56143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175011 w 1414115"/>
                      <a:gd name="connsiteY12" fmla="*/ 42074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24717 w 1414115"/>
                      <a:gd name="connsiteY11" fmla="*/ 447381 h 80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4115" h="806329">
                        <a:moveTo>
                          <a:pt x="984548" y="469993"/>
                        </a:moveTo>
                        <a:lnTo>
                          <a:pt x="1225729" y="466248"/>
                        </a:lnTo>
                        <a:lnTo>
                          <a:pt x="1294936" y="464591"/>
                        </a:lnTo>
                        <a:lnTo>
                          <a:pt x="1380370" y="806329"/>
                        </a:lnTo>
                        <a:lnTo>
                          <a:pt x="33091" y="806329"/>
                        </a:lnTo>
                        <a:lnTo>
                          <a:pt x="109052" y="502488"/>
                        </a:lnTo>
                        <a:lnTo>
                          <a:pt x="91410" y="486803"/>
                        </a:lnTo>
                        <a:cubicBezTo>
                          <a:pt x="69471" y="463080"/>
                          <a:pt x="50217" y="437468"/>
                          <a:pt x="34008" y="410119"/>
                        </a:cubicBezTo>
                        <a:lnTo>
                          <a:pt x="0" y="330943"/>
                        </a:lnTo>
                        <a:lnTo>
                          <a:pt x="1408019" y="0"/>
                        </a:lnTo>
                        <a:lnTo>
                          <a:pt x="1414115" y="76146"/>
                        </a:lnTo>
                        <a:cubicBezTo>
                          <a:pt x="1407648" y="203478"/>
                          <a:pt x="1328550" y="344277"/>
                          <a:pt x="1224717" y="447381"/>
                        </a:cubicBezTo>
                      </a:path>
                    </a:pathLst>
                  </a:custGeom>
                  <a:solidFill>
                    <a:schemeClr val="accent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74" name="Oval 173">
                    <a:extLst>
                      <a:ext uri="{FF2B5EF4-FFF2-40B4-BE49-F238E27FC236}">
                        <a16:creationId xmlns:a16="http://schemas.microsoft.com/office/drawing/2014/main" id="{D137B4BF-0C14-CA45-ADD0-39C5162C652D}"/>
                      </a:ext>
                    </a:extLst>
                  </p:cNvPr>
                  <p:cNvSpPr/>
                  <p:nvPr/>
                </p:nvSpPr>
                <p:spPr bwMode="auto">
                  <a:xfrm rot="641942">
                    <a:off x="2263399" y="3384154"/>
                    <a:ext cx="125506" cy="61076"/>
                  </a:xfrm>
                  <a:prstGeom prst="ellipse">
                    <a:avLst/>
                  </a:prstGeom>
                  <a:solidFill>
                    <a:schemeClr val="bg2"/>
                  </a:solidFill>
                  <a:ln w="952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75" name="Freeform 33">
                    <a:extLst>
                      <a:ext uri="{FF2B5EF4-FFF2-40B4-BE49-F238E27FC236}">
                        <a16:creationId xmlns:a16="http://schemas.microsoft.com/office/drawing/2014/main" id="{700BE6F8-D2AA-A84E-AC93-FAA6F3F54A95}"/>
                      </a:ext>
                    </a:extLst>
                  </p:cNvPr>
                  <p:cNvSpPr/>
                  <p:nvPr/>
                </p:nvSpPr>
                <p:spPr bwMode="auto">
                  <a:xfrm>
                    <a:off x="2486848" y="3272101"/>
                    <a:ext cx="152273" cy="532955"/>
                  </a:xfrm>
                  <a:custGeom>
                    <a:avLst/>
                    <a:gdLst>
                      <a:gd name="connsiteX0" fmla="*/ 44450 w 133350"/>
                      <a:gd name="connsiteY0" fmla="*/ 0 h 466725"/>
                      <a:gd name="connsiteX1" fmla="*/ 133350 w 133350"/>
                      <a:gd name="connsiteY1" fmla="*/ 314325 h 466725"/>
                      <a:gd name="connsiteX2" fmla="*/ 12700 w 133350"/>
                      <a:gd name="connsiteY2" fmla="*/ 320675 h 466725"/>
                      <a:gd name="connsiteX3" fmla="*/ 0 w 133350"/>
                      <a:gd name="connsiteY3" fmla="*/ 466725 h 466725"/>
                    </a:gdLst>
                    <a:ahLst/>
                    <a:cxnLst>
                      <a:cxn ang="0">
                        <a:pos x="connsiteX0" y="connsiteY0"/>
                      </a:cxn>
                      <a:cxn ang="0">
                        <a:pos x="connsiteX1" y="connsiteY1"/>
                      </a:cxn>
                      <a:cxn ang="0">
                        <a:pos x="connsiteX2" y="connsiteY2"/>
                      </a:cxn>
                      <a:cxn ang="0">
                        <a:pos x="connsiteX3" y="connsiteY3"/>
                      </a:cxn>
                    </a:cxnLst>
                    <a:rect l="l" t="t" r="r" b="b"/>
                    <a:pathLst>
                      <a:path w="133350" h="466725">
                        <a:moveTo>
                          <a:pt x="44450" y="0"/>
                        </a:moveTo>
                        <a:lnTo>
                          <a:pt x="133350" y="314325"/>
                        </a:lnTo>
                        <a:lnTo>
                          <a:pt x="12700" y="320675"/>
                        </a:lnTo>
                        <a:lnTo>
                          <a:pt x="0" y="466725"/>
                        </a:lnTo>
                      </a:path>
                    </a:pathLst>
                  </a:custGeom>
                  <a:grpFill/>
                  <a:ln w="6350">
                    <a:solidFill>
                      <a:srgbClr val="C1C1C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77" name="Freeform 34">
                    <a:extLst>
                      <a:ext uri="{FF2B5EF4-FFF2-40B4-BE49-F238E27FC236}">
                        <a16:creationId xmlns:a16="http://schemas.microsoft.com/office/drawing/2014/main" id="{32538D89-791A-EC4F-A585-4F0686ACFDAE}"/>
                      </a:ext>
                    </a:extLst>
                  </p:cNvPr>
                  <p:cNvSpPr/>
                  <p:nvPr/>
                </p:nvSpPr>
                <p:spPr bwMode="auto">
                  <a:xfrm>
                    <a:off x="1359997" y="3137956"/>
                    <a:ext cx="57314" cy="409687"/>
                  </a:xfrm>
                  <a:custGeom>
                    <a:avLst/>
                    <a:gdLst>
                      <a:gd name="connsiteX0" fmla="*/ 22225 w 22225"/>
                      <a:gd name="connsiteY0" fmla="*/ 0 h 358775"/>
                      <a:gd name="connsiteX1" fmla="*/ 0 w 22225"/>
                      <a:gd name="connsiteY1" fmla="*/ 358775 h 358775"/>
                      <a:gd name="connsiteX2" fmla="*/ 0 w 22225"/>
                      <a:gd name="connsiteY2" fmla="*/ 355600 h 358775"/>
                      <a:gd name="connsiteX3" fmla="*/ 0 w 22225"/>
                      <a:gd name="connsiteY3" fmla="*/ 355600 h 358775"/>
                      <a:gd name="connsiteX4" fmla="*/ 0 w 22225"/>
                      <a:gd name="connsiteY4" fmla="*/ 355600 h 358775"/>
                      <a:gd name="connsiteX0" fmla="*/ 50192 w 50192"/>
                      <a:gd name="connsiteY0" fmla="*/ 0 h 358775"/>
                      <a:gd name="connsiteX1" fmla="*/ 27967 w 50192"/>
                      <a:gd name="connsiteY1" fmla="*/ 358775 h 358775"/>
                      <a:gd name="connsiteX2" fmla="*/ 27967 w 50192"/>
                      <a:gd name="connsiteY2" fmla="*/ 355600 h 358775"/>
                      <a:gd name="connsiteX3" fmla="*/ 27967 w 50192"/>
                      <a:gd name="connsiteY3" fmla="*/ 355600 h 358775"/>
                      <a:gd name="connsiteX4" fmla="*/ 27967 w 50192"/>
                      <a:gd name="connsiteY4" fmla="*/ 355600 h 358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92" h="358775">
                        <a:moveTo>
                          <a:pt x="50192" y="0"/>
                        </a:moveTo>
                        <a:cubicBezTo>
                          <a:pt x="-52466" y="155311"/>
                          <a:pt x="35375" y="239183"/>
                          <a:pt x="27967" y="358775"/>
                        </a:cubicBezTo>
                        <a:lnTo>
                          <a:pt x="27967" y="355600"/>
                        </a:lnTo>
                        <a:lnTo>
                          <a:pt x="27967" y="355600"/>
                        </a:lnTo>
                        <a:lnTo>
                          <a:pt x="27967" y="355600"/>
                        </a:lnTo>
                      </a:path>
                    </a:pathLst>
                  </a:custGeom>
                  <a:grpFill/>
                  <a:ln w="6350">
                    <a:solidFill>
                      <a:srgbClr val="C1C1C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grpSp>
          </p:grpSp>
          <p:grpSp>
            <p:nvGrpSpPr>
              <p:cNvPr id="167" name="Group 166">
                <a:extLst>
                  <a:ext uri="{FF2B5EF4-FFF2-40B4-BE49-F238E27FC236}">
                    <a16:creationId xmlns:a16="http://schemas.microsoft.com/office/drawing/2014/main" id="{2DF15132-61CB-AC4F-B9EF-ECC8F64AAE33}"/>
                  </a:ext>
                </a:extLst>
              </p:cNvPr>
              <p:cNvGrpSpPr/>
              <p:nvPr/>
            </p:nvGrpSpPr>
            <p:grpSpPr>
              <a:xfrm>
                <a:off x="8633193" y="4607810"/>
                <a:ext cx="180112" cy="180112"/>
                <a:chOff x="8972556" y="4015601"/>
                <a:chExt cx="180112" cy="180112"/>
              </a:xfrm>
            </p:grpSpPr>
            <p:sp>
              <p:nvSpPr>
                <p:cNvPr id="168" name="Oval 167">
                  <a:extLst>
                    <a:ext uri="{FF2B5EF4-FFF2-40B4-BE49-F238E27FC236}">
                      <a16:creationId xmlns:a16="http://schemas.microsoft.com/office/drawing/2014/main" id="{D8A76E2A-ED7D-3F4A-9D68-2EB21F2F24D2}"/>
                    </a:ext>
                  </a:extLst>
                </p:cNvPr>
                <p:cNvSpPr>
                  <a:spLocks noChangeAspect="1"/>
                </p:cNvSpPr>
                <p:nvPr/>
              </p:nvSpPr>
              <p:spPr bwMode="auto">
                <a:xfrm>
                  <a:off x="8972556" y="4015601"/>
                  <a:ext cx="180112" cy="180112"/>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cxnSp>
              <p:nvCxnSpPr>
                <p:cNvPr id="169" name="Straight Arrow Connector 168">
                  <a:extLst>
                    <a:ext uri="{FF2B5EF4-FFF2-40B4-BE49-F238E27FC236}">
                      <a16:creationId xmlns:a16="http://schemas.microsoft.com/office/drawing/2014/main" id="{4060487F-780E-C741-A111-4F38739F0F1C}"/>
                    </a:ext>
                  </a:extLst>
                </p:cNvPr>
                <p:cNvCxnSpPr>
                  <a:cxnSpLocks noChangeAspect="1"/>
                  <a:stCxn id="168" idx="4"/>
                  <a:endCxn id="168" idx="0"/>
                </p:cNvCxnSpPr>
                <p:nvPr/>
              </p:nvCxnSpPr>
              <p:spPr>
                <a:xfrm flipV="1">
                  <a:off x="9062612" y="4015601"/>
                  <a:ext cx="0" cy="180112"/>
                </a:xfrm>
                <a:prstGeom prst="straightConnector1">
                  <a:avLst/>
                </a:prstGeom>
                <a:ln w="15875">
                  <a:solidFill>
                    <a:schemeClr val="bg1"/>
                  </a:solidFill>
                  <a:headEnd type="none"/>
                  <a:tailEnd type="arrow" w="med" len="med"/>
                </a:ln>
              </p:spPr>
              <p:style>
                <a:lnRef idx="1">
                  <a:schemeClr val="accent1"/>
                </a:lnRef>
                <a:fillRef idx="0">
                  <a:schemeClr val="accent1"/>
                </a:fillRef>
                <a:effectRef idx="0">
                  <a:schemeClr val="accent1"/>
                </a:effectRef>
                <a:fontRef idx="minor">
                  <a:schemeClr val="tx1"/>
                </a:fontRef>
              </p:style>
            </p:cxnSp>
          </p:grpSp>
        </p:grpSp>
      </p:grpSp>
      <p:sp>
        <p:nvSpPr>
          <p:cNvPr id="2" name="Arrow: Left-Right 13">
            <a:extLst>
              <a:ext uri="{FF2B5EF4-FFF2-40B4-BE49-F238E27FC236}">
                <a16:creationId xmlns:a16="http://schemas.microsoft.com/office/drawing/2014/main" id="{0B08850C-AAD3-4D67-B11E-1F99EBC54DE9}"/>
              </a:ext>
            </a:extLst>
          </p:cNvPr>
          <p:cNvSpPr/>
          <p:nvPr/>
        </p:nvSpPr>
        <p:spPr>
          <a:xfrm>
            <a:off x="439882" y="6081399"/>
            <a:ext cx="11312237" cy="745870"/>
          </a:xfrm>
          <a:prstGeom prst="lef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765" b="0" i="0" u="none" strike="noStrike" kern="1200" cap="none" spc="0" normalizeH="0" baseline="0" noProof="0">
                <a:ln>
                  <a:noFill/>
                </a:ln>
                <a:solidFill>
                  <a:srgbClr val="FFFFFF"/>
                </a:solidFill>
                <a:effectLst/>
                <a:uLnTx/>
                <a:uFillTx/>
                <a:latin typeface="Segoe UI"/>
                <a:ea typeface="+mn-ea"/>
                <a:cs typeface="+mn-cs"/>
              </a:rPr>
              <a:t>Protect</a:t>
            </a:r>
            <a:r>
              <a:rPr kumimoji="0" lang="en-US" sz="1765" b="0" i="0" u="none" strike="noStrike" kern="1200" cap="none" spc="0" normalizeH="0" baseline="0" noProof="0">
                <a:ln>
                  <a:noFill/>
                </a:ln>
                <a:solidFill>
                  <a:srgbClr val="00B0F0"/>
                </a:solidFill>
                <a:effectLst/>
                <a:uLnTx/>
                <a:uFillTx/>
                <a:latin typeface="Segoe UI"/>
                <a:ea typeface="+mn-ea"/>
                <a:cs typeface="+mn-cs"/>
              </a:rPr>
              <a:t>  |  </a:t>
            </a:r>
            <a:r>
              <a:rPr kumimoji="0" lang="en-US" sz="1765" b="0" i="0" u="none" strike="noStrike" kern="1200" cap="none" spc="0" normalizeH="0" baseline="0" noProof="0">
                <a:ln>
                  <a:noFill/>
                </a:ln>
                <a:solidFill>
                  <a:srgbClr val="FFFFFF"/>
                </a:solidFill>
                <a:effectLst/>
                <a:uLnTx/>
                <a:uFillTx/>
                <a:latin typeface="Segoe UI"/>
                <a:ea typeface="+mn-ea"/>
                <a:cs typeface="+mn-cs"/>
              </a:rPr>
              <a:t>Detect</a:t>
            </a:r>
            <a:r>
              <a:rPr kumimoji="0" lang="en-US" sz="1765" b="0" i="0" u="none" strike="noStrike" kern="1200" cap="none" spc="0" normalizeH="0" baseline="0" noProof="0">
                <a:ln>
                  <a:noFill/>
                </a:ln>
                <a:solidFill>
                  <a:srgbClr val="00B0F0"/>
                </a:solidFill>
                <a:effectLst/>
                <a:uLnTx/>
                <a:uFillTx/>
                <a:latin typeface="Segoe UI"/>
                <a:ea typeface="+mn-ea"/>
                <a:cs typeface="+mn-cs"/>
              </a:rPr>
              <a:t>  |  </a:t>
            </a:r>
            <a:r>
              <a:rPr kumimoji="0" lang="en-US" sz="1765" b="0" i="0" u="none" strike="noStrike" kern="1200" cap="none" spc="0" normalizeH="0" baseline="0" noProof="0">
                <a:ln>
                  <a:noFill/>
                </a:ln>
                <a:solidFill>
                  <a:srgbClr val="FFFFFF"/>
                </a:solidFill>
                <a:effectLst/>
                <a:uLnTx/>
                <a:uFillTx/>
                <a:latin typeface="Segoe UI"/>
                <a:ea typeface="+mn-ea"/>
                <a:cs typeface="+mn-cs"/>
              </a:rPr>
              <a:t>Investigate</a:t>
            </a:r>
            <a:r>
              <a:rPr kumimoji="0" lang="en-US" sz="1765" b="0" i="0" u="none" strike="noStrike" kern="1200" cap="none" spc="0" normalizeH="0" baseline="0" noProof="0">
                <a:ln>
                  <a:noFill/>
                </a:ln>
                <a:solidFill>
                  <a:srgbClr val="00B0F0"/>
                </a:solidFill>
                <a:effectLst/>
                <a:uLnTx/>
                <a:uFillTx/>
                <a:latin typeface="Segoe UI"/>
                <a:ea typeface="+mn-ea"/>
                <a:cs typeface="+mn-cs"/>
              </a:rPr>
              <a:t>  |  </a:t>
            </a:r>
            <a:r>
              <a:rPr kumimoji="0" lang="en-US" sz="1765" b="0" i="0" u="none" strike="noStrike" kern="1200" cap="none" spc="0" normalizeH="0" baseline="0" noProof="0">
                <a:ln>
                  <a:noFill/>
                </a:ln>
                <a:solidFill>
                  <a:srgbClr val="FFFFFF"/>
                </a:solidFill>
                <a:effectLst/>
                <a:uLnTx/>
                <a:uFillTx/>
                <a:latin typeface="Segoe UI"/>
                <a:ea typeface="+mn-ea"/>
                <a:cs typeface="+mn-cs"/>
              </a:rPr>
              <a:t>Remediate with Office ATP P2 </a:t>
            </a:r>
          </a:p>
        </p:txBody>
      </p:sp>
      <p:sp>
        <p:nvSpPr>
          <p:cNvPr id="3" name="Oval 2">
            <a:extLst>
              <a:ext uri="{FF2B5EF4-FFF2-40B4-BE49-F238E27FC236}">
                <a16:creationId xmlns:a16="http://schemas.microsoft.com/office/drawing/2014/main" id="{2C4D50DA-34AF-42E5-A45B-61A6D2D581CD}"/>
              </a:ext>
            </a:extLst>
          </p:cNvPr>
          <p:cNvSpPr/>
          <p:nvPr/>
        </p:nvSpPr>
        <p:spPr>
          <a:xfrm>
            <a:off x="189654" y="187333"/>
            <a:ext cx="1051191" cy="1051191"/>
          </a:xfrm>
          <a:prstGeom prst="ellipse">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endParaRPr>
          </a:p>
        </p:txBody>
      </p:sp>
      <p:grpSp>
        <p:nvGrpSpPr>
          <p:cNvPr id="97" name="Group 96">
            <a:extLst>
              <a:ext uri="{FF2B5EF4-FFF2-40B4-BE49-F238E27FC236}">
                <a16:creationId xmlns:a16="http://schemas.microsoft.com/office/drawing/2014/main" id="{E785F9D0-2426-490E-B3C7-29C15E8B5349}"/>
              </a:ext>
            </a:extLst>
          </p:cNvPr>
          <p:cNvGrpSpPr/>
          <p:nvPr/>
        </p:nvGrpSpPr>
        <p:grpSpPr>
          <a:xfrm>
            <a:off x="326570" y="351815"/>
            <a:ext cx="777353" cy="777353"/>
            <a:chOff x="5707320" y="4980421"/>
            <a:chExt cx="777353" cy="777353"/>
          </a:xfrm>
        </p:grpSpPr>
        <p:pic>
          <p:nvPicPr>
            <p:cNvPr id="99" name="Picture 98">
              <a:extLst>
                <a:ext uri="{FF2B5EF4-FFF2-40B4-BE49-F238E27FC236}">
                  <a16:creationId xmlns:a16="http://schemas.microsoft.com/office/drawing/2014/main" id="{D14A31E4-DBEA-400D-AC93-A6C6722E166B}"/>
                </a:ext>
              </a:extLst>
            </p:cNvPr>
            <p:cNvPicPr>
              <a:picLocks noChangeAspect="1"/>
            </p:cNvPicPr>
            <p:nvPr/>
          </p:nvPicPr>
          <p:blipFill>
            <a:blip r:embed="rId16">
              <a:biLevel thresh="25000"/>
            </a:blip>
            <a:stretch>
              <a:fillRect/>
            </a:stretch>
          </p:blipFill>
          <p:spPr>
            <a:xfrm>
              <a:off x="5707320" y="4980421"/>
              <a:ext cx="777353" cy="777353"/>
            </a:xfrm>
            <a:prstGeom prst="rect">
              <a:avLst/>
            </a:prstGeom>
          </p:spPr>
        </p:pic>
        <p:pic>
          <p:nvPicPr>
            <p:cNvPr id="100" name="Picture 99">
              <a:extLst>
                <a:ext uri="{FF2B5EF4-FFF2-40B4-BE49-F238E27FC236}">
                  <a16:creationId xmlns:a16="http://schemas.microsoft.com/office/drawing/2014/main" id="{F6C2E7B5-4D87-4794-BFE4-2FE440BF7507}"/>
                </a:ext>
              </a:extLst>
            </p:cNvPr>
            <p:cNvPicPr>
              <a:picLocks noChangeAspect="1"/>
            </p:cNvPicPr>
            <p:nvPr/>
          </p:nvPicPr>
          <p:blipFill>
            <a:blip r:embed="rId16">
              <a:duotone>
                <a:prstClr val="black"/>
                <a:schemeClr val="accent1">
                  <a:tint val="45000"/>
                  <a:satMod val="400000"/>
                </a:schemeClr>
              </a:duotone>
            </a:blip>
            <a:stretch>
              <a:fillRect/>
            </a:stretch>
          </p:blipFill>
          <p:spPr>
            <a:xfrm>
              <a:off x="5747943" y="5016500"/>
              <a:ext cx="704461" cy="704461"/>
            </a:xfrm>
            <a:prstGeom prst="rect">
              <a:avLst/>
            </a:prstGeom>
            <a:noFill/>
          </p:spPr>
        </p:pic>
      </p:grpSp>
      <p:sp>
        <p:nvSpPr>
          <p:cNvPr id="10" name="TextBox 9">
            <a:extLst>
              <a:ext uri="{FF2B5EF4-FFF2-40B4-BE49-F238E27FC236}">
                <a16:creationId xmlns:a16="http://schemas.microsoft.com/office/drawing/2014/main" id="{7212F6F6-2227-44DF-B163-8A19231D37BF}"/>
              </a:ext>
            </a:extLst>
          </p:cNvPr>
          <p:cNvSpPr txBox="1"/>
          <p:nvPr/>
        </p:nvSpPr>
        <p:spPr>
          <a:xfrm rot="2893892">
            <a:off x="1743482" y="2167110"/>
            <a:ext cx="772647" cy="369332"/>
          </a:xfrm>
          <a:prstGeom prst="rect">
            <a:avLst/>
          </a:prstGeom>
          <a:noFill/>
        </p:spPr>
        <p:style>
          <a:lnRef idx="0">
            <a:scrgbClr r="0" g="0" b="0"/>
          </a:lnRef>
          <a:fillRef idx="0">
            <a:scrgbClr r="0" g="0" b="0"/>
          </a:fillRef>
          <a:effectRef idx="0">
            <a:scrgbClr r="0" g="0" b="0"/>
          </a:effectRef>
          <a:fontRef idx="major"/>
        </p:style>
        <p:txBody>
          <a:bodyPr wrap="non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C00000"/>
                </a:solidFill>
                <a:effectLst/>
                <a:uLnTx/>
                <a:uFillTx/>
              </a:rPr>
              <a:t>Internal or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C00000"/>
                </a:solidFill>
                <a:effectLst/>
                <a:uLnTx/>
                <a:uFillTx/>
              </a:rPr>
              <a:t>external</a:t>
            </a:r>
            <a:endParaRPr kumimoji="0" lang="fr-FR" sz="1200" b="0" i="0" u="none" strike="noStrike" kern="0" cap="none" spc="0" normalizeH="0" baseline="0" noProof="0" dirty="0">
              <a:ln>
                <a:noFill/>
              </a:ln>
              <a:solidFill>
                <a:srgbClr val="C00000"/>
              </a:solidFill>
              <a:effectLst/>
              <a:uLnTx/>
              <a:uFillTx/>
            </a:endParaRPr>
          </a:p>
        </p:txBody>
      </p:sp>
    </p:spTree>
    <p:extLst>
      <p:ext uri="{BB962C8B-B14F-4D97-AF65-F5344CB8AC3E}">
        <p14:creationId xmlns:p14="http://schemas.microsoft.com/office/powerpoint/2010/main" val="300832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25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137"/>
                                        </p:tgtEl>
                                        <p:attrNameLst>
                                          <p:attrName>style.visibility</p:attrName>
                                        </p:attrNameLst>
                                      </p:cBhvr>
                                      <p:to>
                                        <p:strVal val="visible"/>
                                      </p:to>
                                    </p:set>
                                    <p:animEffect transition="in" filter="fade">
                                      <p:cBhvr>
                                        <p:cTn id="10" dur="500"/>
                                        <p:tgtEl>
                                          <p:spTgt spid="137"/>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119"/>
                                        </p:tgtEl>
                                        <p:attrNameLst>
                                          <p:attrName>style.visibility</p:attrName>
                                        </p:attrNameLst>
                                      </p:cBhvr>
                                      <p:to>
                                        <p:strVal val="visible"/>
                                      </p:to>
                                    </p:set>
                                    <p:animEffect transition="in" filter="fade">
                                      <p:cBhvr>
                                        <p:cTn id="13" dur="500"/>
                                        <p:tgtEl>
                                          <p:spTgt spid="119"/>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par>
                                <p:cTn id="17" presetID="10" presetClass="entr" presetSubtype="0" fill="hold" grpId="0" nodeType="withEffect">
                                  <p:stCondLst>
                                    <p:cond delay="250"/>
                                  </p:stCondLst>
                                  <p:childTnLst>
                                    <p:set>
                                      <p:cBhvr>
                                        <p:cTn id="18" dur="1" fill="hold">
                                          <p:stCondLst>
                                            <p:cond delay="0"/>
                                          </p:stCondLst>
                                        </p:cTn>
                                        <p:tgtEl>
                                          <p:spTgt spid="120"/>
                                        </p:tgtEl>
                                        <p:attrNameLst>
                                          <p:attrName>style.visibility</p:attrName>
                                        </p:attrNameLst>
                                      </p:cBhvr>
                                      <p:to>
                                        <p:strVal val="visible"/>
                                      </p:to>
                                    </p:set>
                                    <p:animEffect transition="in" filter="fade">
                                      <p:cBhvr>
                                        <p:cTn id="19" dur="500"/>
                                        <p:tgtEl>
                                          <p:spTgt spid="120"/>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98"/>
                                        </p:tgtEl>
                                        <p:attrNameLst>
                                          <p:attrName>style.visibility</p:attrName>
                                        </p:attrNameLst>
                                      </p:cBhvr>
                                      <p:to>
                                        <p:strVal val="visible"/>
                                      </p:to>
                                    </p:set>
                                    <p:animEffect transition="in" filter="fade">
                                      <p:cBhvr>
                                        <p:cTn id="22" dur="500"/>
                                        <p:tgtEl>
                                          <p:spTgt spid="98"/>
                                        </p:tgtEl>
                                      </p:cBhvr>
                                    </p:animEffect>
                                  </p:childTnLst>
                                </p:cTn>
                              </p:par>
                              <p:par>
                                <p:cTn id="23" presetID="10" presetClass="entr" presetSubtype="0" fill="hold" nodeType="withEffect">
                                  <p:stCondLst>
                                    <p:cond delay="250"/>
                                  </p:stCondLst>
                                  <p:childTnLst>
                                    <p:set>
                                      <p:cBhvr>
                                        <p:cTn id="24" dur="1" fill="hold">
                                          <p:stCondLst>
                                            <p:cond delay="0"/>
                                          </p:stCondLst>
                                        </p:cTn>
                                        <p:tgtEl>
                                          <p:spTgt spid="144"/>
                                        </p:tgtEl>
                                        <p:attrNameLst>
                                          <p:attrName>style.visibility</p:attrName>
                                        </p:attrNameLst>
                                      </p:cBhvr>
                                      <p:to>
                                        <p:strVal val="visible"/>
                                      </p:to>
                                    </p:set>
                                    <p:animEffect transition="in" filter="fade">
                                      <p:cBhvr>
                                        <p:cTn id="25" dur="500"/>
                                        <p:tgtEl>
                                          <p:spTgt spid="144"/>
                                        </p:tgtEl>
                                      </p:cBhvr>
                                    </p:animEffect>
                                  </p:childTnLst>
                                </p:cTn>
                              </p:par>
                              <p:par>
                                <p:cTn id="26" presetID="10" presetClass="entr" presetSubtype="0" fill="hold" nodeType="withEffect">
                                  <p:stCondLst>
                                    <p:cond delay="250"/>
                                  </p:stCondLst>
                                  <p:childTnLst>
                                    <p:set>
                                      <p:cBhvr>
                                        <p:cTn id="27" dur="1" fill="hold">
                                          <p:stCondLst>
                                            <p:cond delay="0"/>
                                          </p:stCondLst>
                                        </p:cTn>
                                        <p:tgtEl>
                                          <p:spTgt spid="147"/>
                                        </p:tgtEl>
                                        <p:attrNameLst>
                                          <p:attrName>style.visibility</p:attrName>
                                        </p:attrNameLst>
                                      </p:cBhvr>
                                      <p:to>
                                        <p:strVal val="visible"/>
                                      </p:to>
                                    </p:set>
                                    <p:animEffect transition="in" filter="fade">
                                      <p:cBhvr>
                                        <p:cTn id="28" dur="500"/>
                                        <p:tgtEl>
                                          <p:spTgt spid="147"/>
                                        </p:tgtEl>
                                      </p:cBhvr>
                                    </p:animEffect>
                                  </p:childTnLst>
                                </p:cTn>
                              </p:par>
                            </p:childTnLst>
                          </p:cTn>
                        </p:par>
                        <p:par>
                          <p:cTn id="29" fill="hold">
                            <p:stCondLst>
                              <p:cond delay="750"/>
                            </p:stCondLst>
                            <p:childTnLst>
                              <p:par>
                                <p:cTn id="30" presetID="10" presetClass="entr" presetSubtype="0" fill="hold" grpId="0" nodeType="afterEffect">
                                  <p:stCondLst>
                                    <p:cond delay="500"/>
                                  </p:stCondLst>
                                  <p:childTnLst>
                                    <p:set>
                                      <p:cBhvr>
                                        <p:cTn id="31" dur="1" fill="hold">
                                          <p:stCondLst>
                                            <p:cond delay="0"/>
                                          </p:stCondLst>
                                        </p:cTn>
                                        <p:tgtEl>
                                          <p:spTgt spid="184"/>
                                        </p:tgtEl>
                                        <p:attrNameLst>
                                          <p:attrName>style.visibility</p:attrName>
                                        </p:attrNameLst>
                                      </p:cBhvr>
                                      <p:to>
                                        <p:strVal val="visible"/>
                                      </p:to>
                                    </p:set>
                                    <p:animEffect transition="in" filter="fade">
                                      <p:cBhvr>
                                        <p:cTn id="32" dur="500"/>
                                        <p:tgtEl>
                                          <p:spTgt spid="18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22"/>
                                        </p:tgtEl>
                                        <p:attrNameLst>
                                          <p:attrName>style.visibility</p:attrName>
                                        </p:attrNameLst>
                                      </p:cBhvr>
                                      <p:to>
                                        <p:strVal val="visible"/>
                                      </p:to>
                                    </p:set>
                                    <p:animEffect transition="in" filter="fade">
                                      <p:cBhvr>
                                        <p:cTn id="40" dur="500"/>
                                        <p:tgtEl>
                                          <p:spTgt spid="122"/>
                                        </p:tgtEl>
                                      </p:cBhvr>
                                    </p:animEffect>
                                  </p:childTnLst>
                                </p:cTn>
                              </p:par>
                              <p:par>
                                <p:cTn id="41" presetID="10" presetClass="entr" presetSubtype="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10" presetClass="entr" presetSubtype="0" fill="hold" nodeType="withEffect">
                                  <p:stCondLst>
                                    <p:cond delay="0"/>
                                  </p:stCondLst>
                                  <p:childTnLst>
                                    <p:set>
                                      <p:cBhvr>
                                        <p:cTn id="45" dur="1" fill="hold">
                                          <p:stCondLst>
                                            <p:cond delay="0"/>
                                          </p:stCondLst>
                                        </p:cTn>
                                        <p:tgtEl>
                                          <p:spTgt spid="138"/>
                                        </p:tgtEl>
                                        <p:attrNameLst>
                                          <p:attrName>style.visibility</p:attrName>
                                        </p:attrNameLst>
                                      </p:cBhvr>
                                      <p:to>
                                        <p:strVal val="visible"/>
                                      </p:to>
                                    </p:set>
                                    <p:animEffect transition="in" filter="fade">
                                      <p:cBhvr>
                                        <p:cTn id="46" dur="500"/>
                                        <p:tgtEl>
                                          <p:spTgt spid="138"/>
                                        </p:tgtEl>
                                      </p:cBhvr>
                                    </p:animEffect>
                                  </p:childTnLst>
                                </p:cTn>
                              </p:par>
                              <p:par>
                                <p:cTn id="47" presetID="10" presetClass="entr" presetSubtype="0" fill="hold" nodeType="withEffect">
                                  <p:stCondLst>
                                    <p:cond delay="0"/>
                                  </p:stCondLst>
                                  <p:childTnLst>
                                    <p:set>
                                      <p:cBhvr>
                                        <p:cTn id="48" dur="1" fill="hold">
                                          <p:stCondLst>
                                            <p:cond delay="0"/>
                                          </p:stCondLst>
                                        </p:cTn>
                                        <p:tgtEl>
                                          <p:spTgt spid="148"/>
                                        </p:tgtEl>
                                        <p:attrNameLst>
                                          <p:attrName>style.visibility</p:attrName>
                                        </p:attrNameLst>
                                      </p:cBhvr>
                                      <p:to>
                                        <p:strVal val="visible"/>
                                      </p:to>
                                    </p:set>
                                    <p:animEffect transition="in" filter="fade">
                                      <p:cBhvr>
                                        <p:cTn id="49" dur="500"/>
                                        <p:tgtEl>
                                          <p:spTgt spid="14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16"/>
                                        </p:tgtEl>
                                        <p:attrNameLst>
                                          <p:attrName>style.visibility</p:attrName>
                                        </p:attrNameLst>
                                      </p:cBhvr>
                                      <p:to>
                                        <p:strVal val="visible"/>
                                      </p:to>
                                    </p:set>
                                    <p:animEffect transition="in" filter="fade">
                                      <p:cBhvr>
                                        <p:cTn id="52" dur="500"/>
                                        <p:tgtEl>
                                          <p:spTgt spid="21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26"/>
                                        </p:tgtEl>
                                        <p:attrNameLst>
                                          <p:attrName>style.visibility</p:attrName>
                                        </p:attrNameLst>
                                      </p:cBhvr>
                                      <p:to>
                                        <p:strVal val="visible"/>
                                      </p:to>
                                    </p:set>
                                    <p:animEffect transition="in" filter="fade">
                                      <p:cBhvr>
                                        <p:cTn id="55" dur="500"/>
                                        <p:tgtEl>
                                          <p:spTgt spid="226"/>
                                        </p:tgtEl>
                                      </p:cBhvr>
                                    </p:animEffect>
                                  </p:childTnLst>
                                </p:cTn>
                              </p:par>
                              <p:par>
                                <p:cTn id="56" presetID="10" presetClass="entr" presetSubtype="0" fill="hold" grpId="0" nodeType="withEffect">
                                  <p:stCondLst>
                                    <p:cond delay="7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750"/>
                                  </p:stCondLst>
                                  <p:childTnLst>
                                    <p:set>
                                      <p:cBhvr>
                                        <p:cTn id="60" dur="1" fill="hold">
                                          <p:stCondLst>
                                            <p:cond delay="0"/>
                                          </p:stCondLst>
                                        </p:cTn>
                                        <p:tgtEl>
                                          <p:spTgt spid="227"/>
                                        </p:tgtEl>
                                        <p:attrNameLst>
                                          <p:attrName>style.visibility</p:attrName>
                                        </p:attrNameLst>
                                      </p:cBhvr>
                                      <p:to>
                                        <p:strVal val="visible"/>
                                      </p:to>
                                    </p:set>
                                    <p:animEffect transition="in" filter="fade">
                                      <p:cBhvr>
                                        <p:cTn id="61" dur="500"/>
                                        <p:tgtEl>
                                          <p:spTgt spid="227"/>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312"/>
                                        </p:tgtEl>
                                        <p:attrNameLst>
                                          <p:attrName>style.visibility</p:attrName>
                                        </p:attrNameLst>
                                      </p:cBhvr>
                                      <p:to>
                                        <p:strVal val="visible"/>
                                      </p:to>
                                    </p:set>
                                    <p:animEffect transition="in" filter="fade">
                                      <p:cBhvr>
                                        <p:cTn id="66" dur="500"/>
                                        <p:tgtEl>
                                          <p:spTgt spid="31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64"/>
                                        </p:tgtEl>
                                        <p:attrNameLst>
                                          <p:attrName>style.visibility</p:attrName>
                                        </p:attrNameLst>
                                      </p:cBhvr>
                                      <p:to>
                                        <p:strVal val="visible"/>
                                      </p:to>
                                    </p:set>
                                    <p:animEffect transition="in" filter="fade">
                                      <p:cBhvr>
                                        <p:cTn id="69" dur="500"/>
                                        <p:tgtEl>
                                          <p:spTgt spid="164"/>
                                        </p:tgtEl>
                                      </p:cBhvr>
                                    </p:animEffect>
                                  </p:childTnLst>
                                </p:cTn>
                              </p:par>
                              <p:par>
                                <p:cTn id="70" presetID="10" presetClass="entr" presetSubtype="0" fill="hold" nodeType="withEffect">
                                  <p:stCondLst>
                                    <p:cond delay="0"/>
                                  </p:stCondLst>
                                  <p:childTnLst>
                                    <p:set>
                                      <p:cBhvr>
                                        <p:cTn id="71" dur="1" fill="hold">
                                          <p:stCondLst>
                                            <p:cond delay="0"/>
                                          </p:stCondLst>
                                        </p:cTn>
                                        <p:tgtEl>
                                          <p:spTgt spid="220"/>
                                        </p:tgtEl>
                                        <p:attrNameLst>
                                          <p:attrName>style.visibility</p:attrName>
                                        </p:attrNameLst>
                                      </p:cBhvr>
                                      <p:to>
                                        <p:strVal val="visible"/>
                                      </p:to>
                                    </p:set>
                                    <p:animEffect transition="in" filter="fade">
                                      <p:cBhvr>
                                        <p:cTn id="72" dur="500"/>
                                        <p:tgtEl>
                                          <p:spTgt spid="220"/>
                                        </p:tgtEl>
                                      </p:cBhvr>
                                    </p:animEffect>
                                  </p:childTnLst>
                                </p:cTn>
                              </p:par>
                              <p:par>
                                <p:cTn id="73" presetID="10" presetClass="entr" presetSubtype="0" fill="hold" nodeType="withEffect">
                                  <p:stCondLst>
                                    <p:cond delay="0"/>
                                  </p:stCondLst>
                                  <p:childTnLst>
                                    <p:set>
                                      <p:cBhvr>
                                        <p:cTn id="74" dur="1" fill="hold">
                                          <p:stCondLst>
                                            <p:cond delay="0"/>
                                          </p:stCondLst>
                                        </p:cTn>
                                        <p:tgtEl>
                                          <p:spTgt spid="158"/>
                                        </p:tgtEl>
                                        <p:attrNameLst>
                                          <p:attrName>style.visibility</p:attrName>
                                        </p:attrNameLst>
                                      </p:cBhvr>
                                      <p:to>
                                        <p:strVal val="visible"/>
                                      </p:to>
                                    </p:set>
                                    <p:animEffect transition="in" filter="fade">
                                      <p:cBhvr>
                                        <p:cTn id="75" dur="500"/>
                                        <p:tgtEl>
                                          <p:spTgt spid="158"/>
                                        </p:tgtEl>
                                      </p:cBhvr>
                                    </p:animEffect>
                                  </p:childTnLst>
                                </p:cTn>
                              </p:par>
                              <p:par>
                                <p:cTn id="76" presetID="10" presetClass="entr" presetSubtype="0" fill="hold" grpId="0" nodeType="withEffect">
                                  <p:stCondLst>
                                    <p:cond delay="750"/>
                                  </p:stCondLst>
                                  <p:childTnLst>
                                    <p:set>
                                      <p:cBhvr>
                                        <p:cTn id="77" dur="1" fill="hold">
                                          <p:stCondLst>
                                            <p:cond delay="0"/>
                                          </p:stCondLst>
                                        </p:cTn>
                                        <p:tgtEl>
                                          <p:spTgt spid="204"/>
                                        </p:tgtEl>
                                        <p:attrNameLst>
                                          <p:attrName>style.visibility</p:attrName>
                                        </p:attrNameLst>
                                      </p:cBhvr>
                                      <p:to>
                                        <p:strVal val="visible"/>
                                      </p:to>
                                    </p:set>
                                    <p:animEffect transition="in" filter="fade">
                                      <p:cBhvr>
                                        <p:cTn id="78" dur="500"/>
                                        <p:tgtEl>
                                          <p:spTgt spid="204"/>
                                        </p:tgtEl>
                                      </p:cBhvr>
                                    </p:animEffect>
                                  </p:childTnLst>
                                </p:cTn>
                              </p:par>
                              <p:par>
                                <p:cTn id="79" presetID="10" presetClass="entr" presetSubtype="0" fill="hold" nodeType="withEffect">
                                  <p:stCondLst>
                                    <p:cond delay="750"/>
                                  </p:stCondLst>
                                  <p:childTnLst>
                                    <p:set>
                                      <p:cBhvr>
                                        <p:cTn id="80" dur="1" fill="hold">
                                          <p:stCondLst>
                                            <p:cond delay="0"/>
                                          </p:stCondLst>
                                        </p:cTn>
                                        <p:tgtEl>
                                          <p:spTgt spid="228"/>
                                        </p:tgtEl>
                                        <p:attrNameLst>
                                          <p:attrName>style.visibility</p:attrName>
                                        </p:attrNameLst>
                                      </p:cBhvr>
                                      <p:to>
                                        <p:strVal val="visible"/>
                                      </p:to>
                                    </p:set>
                                    <p:animEffect transition="in" filter="fade">
                                      <p:cBhvr>
                                        <p:cTn id="81" dur="500"/>
                                        <p:tgtEl>
                                          <p:spTgt spid="228"/>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206"/>
                                        </p:tgtEl>
                                        <p:attrNameLst>
                                          <p:attrName>style.visibility</p:attrName>
                                        </p:attrNameLst>
                                      </p:cBhvr>
                                      <p:to>
                                        <p:strVal val="visible"/>
                                      </p:to>
                                    </p:set>
                                    <p:animEffect transition="in" filter="fade">
                                      <p:cBhvr>
                                        <p:cTn id="86" dur="500"/>
                                        <p:tgtEl>
                                          <p:spTgt spid="206"/>
                                        </p:tgtEl>
                                      </p:cBhvr>
                                    </p:animEffect>
                                  </p:childTnLst>
                                </p:cTn>
                              </p:par>
                              <p:par>
                                <p:cTn id="87" presetID="10" presetClass="entr" presetSubtype="0" fill="hold" nodeType="withEffect">
                                  <p:stCondLst>
                                    <p:cond delay="0"/>
                                  </p:stCondLst>
                                  <p:childTnLst>
                                    <p:set>
                                      <p:cBhvr>
                                        <p:cTn id="88" dur="1" fill="hold">
                                          <p:stCondLst>
                                            <p:cond delay="0"/>
                                          </p:stCondLst>
                                        </p:cTn>
                                        <p:tgtEl>
                                          <p:spTgt spid="160"/>
                                        </p:tgtEl>
                                        <p:attrNameLst>
                                          <p:attrName>style.visibility</p:attrName>
                                        </p:attrNameLst>
                                      </p:cBhvr>
                                      <p:to>
                                        <p:strVal val="visible"/>
                                      </p:to>
                                    </p:set>
                                    <p:animEffect transition="in" filter="fade">
                                      <p:cBhvr>
                                        <p:cTn id="89" dur="500"/>
                                        <p:tgtEl>
                                          <p:spTgt spid="160"/>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188"/>
                                        </p:tgtEl>
                                        <p:attrNameLst>
                                          <p:attrName>style.visibility</p:attrName>
                                        </p:attrNameLst>
                                      </p:cBhvr>
                                      <p:to>
                                        <p:strVal val="visible"/>
                                      </p:to>
                                    </p:set>
                                    <p:animEffect transition="in" filter="fade">
                                      <p:cBhvr>
                                        <p:cTn id="92" dur="500"/>
                                        <p:tgtEl>
                                          <p:spTgt spid="188"/>
                                        </p:tgtEl>
                                      </p:cBhvr>
                                    </p:animEffect>
                                  </p:childTnLst>
                                </p:cTn>
                              </p:par>
                              <p:par>
                                <p:cTn id="93" presetID="10" presetClass="entr" presetSubtype="0" fill="hold" nodeType="withEffect">
                                  <p:stCondLst>
                                    <p:cond delay="0"/>
                                  </p:stCondLst>
                                  <p:childTnLst>
                                    <p:set>
                                      <p:cBhvr>
                                        <p:cTn id="94" dur="1" fill="hold">
                                          <p:stCondLst>
                                            <p:cond delay="0"/>
                                          </p:stCondLst>
                                        </p:cTn>
                                        <p:tgtEl>
                                          <p:spTgt spid="73"/>
                                        </p:tgtEl>
                                        <p:attrNameLst>
                                          <p:attrName>style.visibility</p:attrName>
                                        </p:attrNameLst>
                                      </p:cBhvr>
                                      <p:to>
                                        <p:strVal val="visible"/>
                                      </p:to>
                                    </p:set>
                                    <p:animEffect transition="in" filter="fade">
                                      <p:cBhvr>
                                        <p:cTn id="95" dur="500"/>
                                        <p:tgtEl>
                                          <p:spTgt spid="73"/>
                                        </p:tgtEl>
                                      </p:cBhvr>
                                    </p:animEffect>
                                  </p:childTnLst>
                                </p:cTn>
                              </p:par>
                              <p:par>
                                <p:cTn id="96" presetID="10" presetClass="entr" presetSubtype="0" fill="hold" nodeType="withEffect">
                                  <p:stCondLst>
                                    <p:cond delay="0"/>
                                  </p:stCondLst>
                                  <p:childTnLst>
                                    <p:set>
                                      <p:cBhvr>
                                        <p:cTn id="97" dur="1" fill="hold">
                                          <p:stCondLst>
                                            <p:cond delay="0"/>
                                          </p:stCondLst>
                                        </p:cTn>
                                        <p:tgtEl>
                                          <p:spTgt spid="291"/>
                                        </p:tgtEl>
                                        <p:attrNameLst>
                                          <p:attrName>style.visibility</p:attrName>
                                        </p:attrNameLst>
                                      </p:cBhvr>
                                      <p:to>
                                        <p:strVal val="visible"/>
                                      </p:to>
                                    </p:set>
                                    <p:animEffect transition="in" filter="fade">
                                      <p:cBhvr>
                                        <p:cTn id="98" dur="500"/>
                                        <p:tgtEl>
                                          <p:spTgt spid="291"/>
                                        </p:tgtEl>
                                      </p:cBhvr>
                                    </p:animEffect>
                                  </p:childTnLst>
                                </p:cTn>
                              </p:par>
                            </p:childTnLst>
                          </p:cTn>
                        </p:par>
                        <p:par>
                          <p:cTn id="99" fill="hold">
                            <p:stCondLst>
                              <p:cond delay="500"/>
                            </p:stCondLst>
                            <p:childTnLst>
                              <p:par>
                                <p:cTn id="100" presetID="10" presetClass="entr" presetSubtype="0" fill="hold" nodeType="afterEffect">
                                  <p:stCondLst>
                                    <p:cond delay="0"/>
                                  </p:stCondLst>
                                  <p:childTnLst>
                                    <p:set>
                                      <p:cBhvr>
                                        <p:cTn id="101" dur="1" fill="hold">
                                          <p:stCondLst>
                                            <p:cond delay="0"/>
                                          </p:stCondLst>
                                        </p:cTn>
                                        <p:tgtEl>
                                          <p:spTgt spid="139"/>
                                        </p:tgtEl>
                                        <p:attrNameLst>
                                          <p:attrName>style.visibility</p:attrName>
                                        </p:attrNameLst>
                                      </p:cBhvr>
                                      <p:to>
                                        <p:strVal val="visible"/>
                                      </p:to>
                                    </p:set>
                                    <p:animEffect transition="in" filter="fade">
                                      <p:cBhvr>
                                        <p:cTn id="102" dur="500"/>
                                        <p:tgtEl>
                                          <p:spTgt spid="139"/>
                                        </p:tgtEl>
                                      </p:cBhvr>
                                    </p:animEffect>
                                  </p:childTnLst>
                                </p:cTn>
                              </p:par>
                              <p:par>
                                <p:cTn id="103" presetID="10" presetClass="entr" presetSubtype="0" fill="hold" nodeType="withEffect">
                                  <p:stCondLst>
                                    <p:cond delay="0"/>
                                  </p:stCondLst>
                                  <p:childTnLst>
                                    <p:set>
                                      <p:cBhvr>
                                        <p:cTn id="104" dur="1" fill="hold">
                                          <p:stCondLst>
                                            <p:cond delay="0"/>
                                          </p:stCondLst>
                                        </p:cTn>
                                        <p:tgtEl>
                                          <p:spTgt spid="153"/>
                                        </p:tgtEl>
                                        <p:attrNameLst>
                                          <p:attrName>style.visibility</p:attrName>
                                        </p:attrNameLst>
                                      </p:cBhvr>
                                      <p:to>
                                        <p:strVal val="visible"/>
                                      </p:to>
                                    </p:set>
                                    <p:animEffect transition="in" filter="fade">
                                      <p:cBhvr>
                                        <p:cTn id="105" dur="500"/>
                                        <p:tgtEl>
                                          <p:spTgt spid="153"/>
                                        </p:tgtEl>
                                      </p:cBhvr>
                                    </p:animEffect>
                                  </p:childTnLst>
                                </p:cTn>
                              </p:par>
                              <p:par>
                                <p:cTn id="106" presetID="10" presetClass="entr" presetSubtype="0" fill="hold" nodeType="withEffect">
                                  <p:stCondLst>
                                    <p:cond delay="0"/>
                                  </p:stCondLst>
                                  <p:childTnLst>
                                    <p:set>
                                      <p:cBhvr>
                                        <p:cTn id="107" dur="1" fill="hold">
                                          <p:stCondLst>
                                            <p:cond delay="0"/>
                                          </p:stCondLst>
                                        </p:cTn>
                                        <p:tgtEl>
                                          <p:spTgt spid="156"/>
                                        </p:tgtEl>
                                        <p:attrNameLst>
                                          <p:attrName>style.visibility</p:attrName>
                                        </p:attrNameLst>
                                      </p:cBhvr>
                                      <p:to>
                                        <p:strVal val="visible"/>
                                      </p:to>
                                    </p:set>
                                    <p:animEffect transition="in" filter="fade">
                                      <p:cBhvr>
                                        <p:cTn id="108" dur="500"/>
                                        <p:tgtEl>
                                          <p:spTgt spid="156"/>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265"/>
                                        </p:tgtEl>
                                        <p:attrNameLst>
                                          <p:attrName>style.visibility</p:attrName>
                                        </p:attrNameLst>
                                      </p:cBhvr>
                                      <p:to>
                                        <p:strVal val="visible"/>
                                      </p:to>
                                    </p:set>
                                    <p:animEffect transition="in" filter="fade">
                                      <p:cBhvr>
                                        <p:cTn id="111" dur="500"/>
                                        <p:tgtEl>
                                          <p:spTgt spid="265"/>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279"/>
                                        </p:tgtEl>
                                        <p:attrNameLst>
                                          <p:attrName>style.visibility</p:attrName>
                                        </p:attrNameLst>
                                      </p:cBhvr>
                                      <p:to>
                                        <p:strVal val="visible"/>
                                      </p:to>
                                    </p:set>
                                    <p:animEffect transition="in" filter="fade">
                                      <p:cBhvr>
                                        <p:cTn id="114" dur="500"/>
                                        <p:tgtEl>
                                          <p:spTgt spid="279"/>
                                        </p:tgtEl>
                                      </p:cBhvr>
                                    </p:animEffect>
                                  </p:childTnLst>
                                </p:cTn>
                              </p:par>
                              <p:par>
                                <p:cTn id="115" presetID="10" presetClass="entr" presetSubtype="0" fill="hold" nodeType="withEffect">
                                  <p:stCondLst>
                                    <p:cond delay="0"/>
                                  </p:stCondLst>
                                  <p:childTnLst>
                                    <p:set>
                                      <p:cBhvr>
                                        <p:cTn id="116" dur="1" fill="hold">
                                          <p:stCondLst>
                                            <p:cond delay="0"/>
                                          </p:stCondLst>
                                        </p:cTn>
                                        <p:tgtEl>
                                          <p:spTgt spid="292"/>
                                        </p:tgtEl>
                                        <p:attrNameLst>
                                          <p:attrName>style.visibility</p:attrName>
                                        </p:attrNameLst>
                                      </p:cBhvr>
                                      <p:to>
                                        <p:strVal val="visible"/>
                                      </p:to>
                                    </p:set>
                                    <p:animEffect transition="in" filter="fade">
                                      <p:cBhvr>
                                        <p:cTn id="117" dur="500"/>
                                        <p:tgtEl>
                                          <p:spTgt spid="292"/>
                                        </p:tgtEl>
                                      </p:cBhvr>
                                    </p:animEffect>
                                  </p:childTnLst>
                                </p:cTn>
                              </p:par>
                              <p:par>
                                <p:cTn id="118" presetID="10" presetClass="entr" presetSubtype="0" fill="hold" nodeType="withEffect">
                                  <p:stCondLst>
                                    <p:cond delay="0"/>
                                  </p:stCondLst>
                                  <p:childTnLst>
                                    <p:set>
                                      <p:cBhvr>
                                        <p:cTn id="119" dur="1" fill="hold">
                                          <p:stCondLst>
                                            <p:cond delay="0"/>
                                          </p:stCondLst>
                                        </p:cTn>
                                        <p:tgtEl>
                                          <p:spTgt spid="46"/>
                                        </p:tgtEl>
                                        <p:attrNameLst>
                                          <p:attrName>style.visibility</p:attrName>
                                        </p:attrNameLst>
                                      </p:cBhvr>
                                      <p:to>
                                        <p:strVal val="visible"/>
                                      </p:to>
                                    </p:set>
                                    <p:animEffect transition="in" filter="fade">
                                      <p:cBhvr>
                                        <p:cTn id="120" dur="500"/>
                                        <p:tgtEl>
                                          <p:spTgt spid="46"/>
                                        </p:tgtEl>
                                      </p:cBhvr>
                                    </p:animEffect>
                                  </p:childTnLst>
                                </p:cTn>
                              </p:par>
                              <p:par>
                                <p:cTn id="121" presetID="10" presetClass="entr" presetSubtype="0" fill="hold" nodeType="withEffect">
                                  <p:stCondLst>
                                    <p:cond delay="0"/>
                                  </p:stCondLst>
                                  <p:childTnLst>
                                    <p:set>
                                      <p:cBhvr>
                                        <p:cTn id="122" dur="1" fill="hold">
                                          <p:stCondLst>
                                            <p:cond delay="0"/>
                                          </p:stCondLst>
                                        </p:cTn>
                                        <p:tgtEl>
                                          <p:spTgt spid="289"/>
                                        </p:tgtEl>
                                        <p:attrNameLst>
                                          <p:attrName>style.visibility</p:attrName>
                                        </p:attrNameLst>
                                      </p:cBhvr>
                                      <p:to>
                                        <p:strVal val="visible"/>
                                      </p:to>
                                    </p:set>
                                    <p:animEffect transition="in" filter="fade">
                                      <p:cBhvr>
                                        <p:cTn id="123" dur="500"/>
                                        <p:tgtEl>
                                          <p:spTgt spid="289"/>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280"/>
                                        </p:tgtEl>
                                        <p:attrNameLst>
                                          <p:attrName>style.visibility</p:attrName>
                                        </p:attrNameLst>
                                      </p:cBhvr>
                                      <p:to>
                                        <p:strVal val="visible"/>
                                      </p:to>
                                    </p:set>
                                    <p:animEffect transition="in" filter="fade">
                                      <p:cBhvr>
                                        <p:cTn id="126" dur="500"/>
                                        <p:tgtEl>
                                          <p:spTgt spid="280"/>
                                        </p:tgtEl>
                                      </p:cBhvr>
                                    </p:animEffect>
                                  </p:childTnLst>
                                </p:cTn>
                              </p:par>
                              <p:par>
                                <p:cTn id="127" presetID="10" presetClass="entr" presetSubtype="0" fill="hold" nodeType="withEffect">
                                  <p:stCondLst>
                                    <p:cond delay="750"/>
                                  </p:stCondLst>
                                  <p:childTnLst>
                                    <p:set>
                                      <p:cBhvr>
                                        <p:cTn id="128" dur="1" fill="hold">
                                          <p:stCondLst>
                                            <p:cond delay="0"/>
                                          </p:stCondLst>
                                        </p:cTn>
                                        <p:tgtEl>
                                          <p:spTgt spid="234"/>
                                        </p:tgtEl>
                                        <p:attrNameLst>
                                          <p:attrName>style.visibility</p:attrName>
                                        </p:attrNameLst>
                                      </p:cBhvr>
                                      <p:to>
                                        <p:strVal val="visible"/>
                                      </p:to>
                                    </p:set>
                                    <p:animEffect transition="in" filter="fade">
                                      <p:cBhvr>
                                        <p:cTn id="129" dur="500"/>
                                        <p:tgtEl>
                                          <p:spTgt spid="234"/>
                                        </p:tgtEl>
                                      </p:cBhvr>
                                    </p:animEffect>
                                  </p:childTnLst>
                                </p:cTn>
                              </p:par>
                              <p:par>
                                <p:cTn id="130" presetID="10" presetClass="entr" presetSubtype="0" fill="hold" grpId="0" nodeType="withEffect">
                                  <p:stCondLst>
                                    <p:cond delay="750"/>
                                  </p:stCondLst>
                                  <p:childTnLst>
                                    <p:set>
                                      <p:cBhvr>
                                        <p:cTn id="131" dur="1" fill="hold">
                                          <p:stCondLst>
                                            <p:cond delay="0"/>
                                          </p:stCondLst>
                                        </p:cTn>
                                        <p:tgtEl>
                                          <p:spTgt spid="233"/>
                                        </p:tgtEl>
                                        <p:attrNameLst>
                                          <p:attrName>style.visibility</p:attrName>
                                        </p:attrNameLst>
                                      </p:cBhvr>
                                      <p:to>
                                        <p:strVal val="visible"/>
                                      </p:to>
                                    </p:set>
                                    <p:animEffect transition="in" filter="fade">
                                      <p:cBhvr>
                                        <p:cTn id="132" dur="500"/>
                                        <p:tgtEl>
                                          <p:spTgt spid="233"/>
                                        </p:tgtEl>
                                      </p:cBhvr>
                                    </p:animEffect>
                                  </p:childTnLst>
                                </p:cTn>
                              </p:par>
                              <p:par>
                                <p:cTn id="133" presetID="10" presetClass="entr" presetSubtype="0" fill="hold" nodeType="withEffect">
                                  <p:stCondLst>
                                    <p:cond delay="0"/>
                                  </p:stCondLst>
                                  <p:childTnLst>
                                    <p:set>
                                      <p:cBhvr>
                                        <p:cTn id="134" dur="1" fill="hold">
                                          <p:stCondLst>
                                            <p:cond delay="0"/>
                                          </p:stCondLst>
                                        </p:cTn>
                                        <p:tgtEl>
                                          <p:spTgt spid="159"/>
                                        </p:tgtEl>
                                        <p:attrNameLst>
                                          <p:attrName>style.visibility</p:attrName>
                                        </p:attrNameLst>
                                      </p:cBhvr>
                                      <p:to>
                                        <p:strVal val="visible"/>
                                      </p:to>
                                    </p:set>
                                    <p:animEffect transition="in" filter="fade">
                                      <p:cBhvr>
                                        <p:cTn id="135" dur="500"/>
                                        <p:tgtEl>
                                          <p:spTgt spid="159"/>
                                        </p:tgtEl>
                                      </p:cBhvr>
                                    </p:animEffect>
                                  </p:childTnLst>
                                </p:cTn>
                              </p:par>
                            </p:childTnLst>
                          </p:cTn>
                        </p:par>
                      </p:childTnLst>
                    </p:cTn>
                  </p:par>
                  <p:par>
                    <p:cTn id="136" fill="hold">
                      <p:stCondLst>
                        <p:cond delay="indefinite"/>
                      </p:stCondLst>
                      <p:childTnLst>
                        <p:par>
                          <p:cTn id="137" fill="hold">
                            <p:stCondLst>
                              <p:cond delay="0"/>
                            </p:stCondLst>
                            <p:childTnLst>
                              <p:par>
                                <p:cTn id="138" presetID="1" presetClass="entr" presetSubtype="0" fill="hold" grpId="0" nodeType="clickEffect">
                                  <p:stCondLst>
                                    <p:cond delay="0"/>
                                  </p:stCondLst>
                                  <p:childTnLst>
                                    <p:set>
                                      <p:cBhvr>
                                        <p:cTn id="13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 grpId="0" animBg="1"/>
      <p:bldP spid="204" grpId="0" animBg="1"/>
      <p:bldP spid="205" grpId="0" animBg="1"/>
      <p:bldP spid="184" grpId="0" animBg="1"/>
      <p:bldP spid="98" grpId="0"/>
      <p:bldP spid="6" grpId="0"/>
      <p:bldP spid="32" grpId="0" animBg="1"/>
      <p:bldP spid="120" grpId="0"/>
      <p:bldP spid="164" grpId="0"/>
      <p:bldP spid="188" grpId="0"/>
      <p:bldP spid="265" grpId="0"/>
      <p:bldP spid="226" grpId="0" animBg="1"/>
      <p:bldP spid="216" grpId="0"/>
      <p:bldP spid="279" grpId="0"/>
      <p:bldP spid="280" grpId="0"/>
      <p:bldP spid="119" grpId="0"/>
      <p:bldP spid="122"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68583-F7DE-44A7-87CA-C26E14A86FA6}"/>
              </a:ext>
            </a:extLst>
          </p:cNvPr>
          <p:cNvSpPr>
            <a:spLocks noGrp="1"/>
          </p:cNvSpPr>
          <p:nvPr>
            <p:ph type="title"/>
          </p:nvPr>
        </p:nvSpPr>
        <p:spPr>
          <a:xfrm>
            <a:off x="588263" y="457200"/>
            <a:ext cx="11018520" cy="553998"/>
          </a:xfrm>
        </p:spPr>
        <p:txBody>
          <a:bodyPr/>
          <a:lstStyle/>
          <a:p>
            <a:r>
              <a:rPr lang="en-US" sz="3600" b="1" dirty="0">
                <a:gradFill>
                  <a:gsLst>
                    <a:gs pos="22449">
                      <a:srgbClr val="0078D4"/>
                    </a:gs>
                    <a:gs pos="83000">
                      <a:srgbClr val="0078D4"/>
                    </a:gs>
                  </a:gsLst>
                  <a:lin ang="5400000" scaled="1"/>
                </a:gradFill>
                <a:latin typeface="+mn-lt"/>
              </a:rPr>
              <a:t>Microsoft Defender for Office 365</a:t>
            </a:r>
            <a:endParaRPr lang="fr-FR" dirty="0"/>
          </a:p>
        </p:txBody>
      </p:sp>
      <p:sp>
        <p:nvSpPr>
          <p:cNvPr id="4" name="TextBox 3">
            <a:extLst>
              <a:ext uri="{FF2B5EF4-FFF2-40B4-BE49-F238E27FC236}">
                <a16:creationId xmlns:a16="http://schemas.microsoft.com/office/drawing/2014/main" id="{9750599A-E232-4AA7-9DCB-486E2787001B}"/>
              </a:ext>
            </a:extLst>
          </p:cNvPr>
          <p:cNvSpPr txBox="1"/>
          <p:nvPr/>
        </p:nvSpPr>
        <p:spPr>
          <a:xfrm>
            <a:off x="773206" y="1435704"/>
            <a:ext cx="11274250" cy="3662541"/>
          </a:xfrm>
          <a:prstGeom prst="rect">
            <a:avLst/>
          </a:prstGeom>
          <a:noFill/>
        </p:spPr>
        <p:txBody>
          <a:bodyPr wrap="square">
            <a:spAutoFit/>
          </a:bodyPr>
          <a:lstStyle/>
          <a:p>
            <a:pPr marL="342900" indent="-342900">
              <a:buFont typeface="Arial" panose="020B0604020202020204" pitchFamily="34" charset="0"/>
              <a:buChar char="•"/>
              <a:defRPr/>
            </a:pPr>
            <a:r>
              <a:rPr kumimoji="0" lang="en-US" sz="3200" b="0" i="0" u="none" strike="noStrike" kern="1200" cap="none" spc="0" normalizeH="0" baseline="0" noProof="0" dirty="0">
                <a:ln>
                  <a:noFill/>
                </a:ln>
                <a:solidFill>
                  <a:srgbClr val="000000"/>
                </a:solidFill>
                <a:effectLst/>
                <a:uLnTx/>
                <a:uFillTx/>
                <a:latin typeface="Segoe UI"/>
                <a:ea typeface="+mn-ea"/>
                <a:cs typeface="Segoe UI Light"/>
              </a:rPr>
              <a:t>Unified portal</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171717"/>
                </a:solidFill>
                <a:effectLst/>
                <a:uLnTx/>
                <a:uFillTx/>
                <a:latin typeface="Segoe UI"/>
                <a:ea typeface="+mn-ea"/>
                <a:cs typeface="+mn-cs"/>
              </a:rPr>
              <a:t>Preset security policies in EOP and Defender </a:t>
            </a:r>
            <a:r>
              <a:rPr lang="en-US" sz="3200" dirty="0">
                <a:solidFill>
                  <a:srgbClr val="171717"/>
                </a:solidFill>
                <a:latin typeface="Segoe UI"/>
              </a:rPr>
              <a:t>for </a:t>
            </a:r>
            <a:r>
              <a:rPr kumimoji="0" lang="en-US" sz="3200" b="0" i="0" u="none" strike="noStrike" kern="1200" cap="none" spc="0" normalizeH="0" baseline="0" noProof="0" dirty="0">
                <a:ln>
                  <a:noFill/>
                </a:ln>
                <a:solidFill>
                  <a:srgbClr val="171717"/>
                </a:solidFill>
                <a:effectLst/>
                <a:uLnTx/>
                <a:uFillTx/>
                <a:latin typeface="Segoe UI"/>
                <a:ea typeface="+mn-ea"/>
                <a:cs typeface="+mn-cs"/>
              </a:rPr>
              <a:t>Office 365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200" dirty="0">
                <a:solidFill>
                  <a:srgbClr val="171717"/>
                </a:solidFill>
                <a:latin typeface="Segoe UI"/>
              </a:rPr>
              <a:t>Configuration </a:t>
            </a:r>
            <a:r>
              <a:rPr lang="en-US" sz="3200" dirty="0" err="1">
                <a:solidFill>
                  <a:srgbClr val="171717"/>
                </a:solidFill>
                <a:latin typeface="Segoe UI"/>
              </a:rPr>
              <a:t>Analyser</a:t>
            </a:r>
            <a:r>
              <a:rPr kumimoji="0" lang="en-US" sz="3200" b="0" i="0" u="none" strike="noStrike" kern="1200" cap="none" spc="0" normalizeH="0" baseline="0" noProof="0" dirty="0">
                <a:ln>
                  <a:noFill/>
                </a:ln>
                <a:solidFill>
                  <a:srgbClr val="171717"/>
                </a:solidFill>
                <a:effectLst/>
                <a:uLnTx/>
                <a:uFillTx/>
                <a:latin typeface="Segoe UI"/>
                <a:ea typeface="+mn-ea"/>
                <a:cs typeface="+mn-cs"/>
              </a:rPr>
              <a:t>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uLnTx/>
                <a:uFillTx/>
                <a:latin typeface="Segoe UI"/>
                <a:ea typeface="+mn-ea"/>
                <a:cs typeface="+mn-cs"/>
              </a:rPr>
              <a:t>Campaign Views in defender for Office 365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3200" b="0" i="0" u="none" strike="noStrike" kern="1200" cap="none" spc="0" normalizeH="0" baseline="0" noProof="0" dirty="0">
                <a:ln>
                  <a:noFill/>
                </a:ln>
                <a:solidFill>
                  <a:srgbClr val="000000"/>
                </a:solidFill>
                <a:effectLst/>
                <a:uLnTx/>
                <a:uFillTx/>
                <a:latin typeface="Segoe UI"/>
                <a:ea typeface="+mn-ea"/>
                <a:cs typeface="+mn-cs"/>
              </a:rPr>
              <a:t>Attack simulation training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327648251"/>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68583-F7DE-44A7-87CA-C26E14A86FA6}"/>
              </a:ext>
            </a:extLst>
          </p:cNvPr>
          <p:cNvSpPr>
            <a:spLocks noGrp="1"/>
          </p:cNvSpPr>
          <p:nvPr>
            <p:ph type="title"/>
          </p:nvPr>
        </p:nvSpPr>
        <p:spPr>
          <a:xfrm>
            <a:off x="588263" y="457200"/>
            <a:ext cx="11018520" cy="553998"/>
          </a:xfrm>
        </p:spPr>
        <p:txBody>
          <a:bodyPr/>
          <a:lstStyle/>
          <a:p>
            <a:r>
              <a:rPr lang="en-US" sz="3600" b="1" dirty="0">
                <a:gradFill>
                  <a:gsLst>
                    <a:gs pos="22449">
                      <a:srgbClr val="0078D4"/>
                    </a:gs>
                    <a:gs pos="83000">
                      <a:srgbClr val="0078D4"/>
                    </a:gs>
                  </a:gsLst>
                  <a:lin ang="5400000" scaled="1"/>
                </a:gradFill>
                <a:latin typeface="+mn-lt"/>
              </a:rPr>
              <a:t>Microsoft Defender for Office 365</a:t>
            </a:r>
            <a:endParaRPr lang="fr-FR" dirty="0"/>
          </a:p>
        </p:txBody>
      </p:sp>
      <p:sp>
        <p:nvSpPr>
          <p:cNvPr id="4" name="TextBox 3">
            <a:extLst>
              <a:ext uri="{FF2B5EF4-FFF2-40B4-BE49-F238E27FC236}">
                <a16:creationId xmlns:a16="http://schemas.microsoft.com/office/drawing/2014/main" id="{9750599A-E232-4AA7-9DCB-486E2787001B}"/>
              </a:ext>
            </a:extLst>
          </p:cNvPr>
          <p:cNvSpPr txBox="1"/>
          <p:nvPr/>
        </p:nvSpPr>
        <p:spPr>
          <a:xfrm>
            <a:off x="509047" y="1435704"/>
            <a:ext cx="11349873" cy="3877985"/>
          </a:xfrm>
          <a:prstGeom prst="rect">
            <a:avLst/>
          </a:prstGeom>
          <a:noFill/>
        </p:spPr>
        <p:txBody>
          <a:bodyPr wrap="square">
            <a:spAutoFit/>
          </a:bodyPr>
          <a:lstStyle/>
          <a:p>
            <a:pPr marL="342900" indent="-342900">
              <a:buFont typeface="Arial" panose="020B0604020202020204" pitchFamily="34" charset="0"/>
              <a:buChar char="•"/>
              <a:defRPr/>
            </a:pPr>
            <a:r>
              <a:rPr kumimoji="0" lang="en-US" sz="3200" b="1" i="0" u="none" strike="noStrike" kern="1200" cap="none" spc="0" normalizeH="0" baseline="0" noProof="0" dirty="0">
                <a:ln>
                  <a:noFill/>
                </a:ln>
                <a:solidFill>
                  <a:srgbClr val="000000"/>
                </a:solidFill>
                <a:effectLst/>
                <a:uLnTx/>
                <a:uFillTx/>
                <a:latin typeface="Segoe UI"/>
                <a:ea typeface="+mn-ea"/>
                <a:cs typeface="Segoe UI Light"/>
              </a:rPr>
              <a:t>Unified portal</a:t>
            </a:r>
          </a:p>
          <a:p>
            <a:pPr>
              <a:defRPr/>
            </a:pPr>
            <a:endParaRPr kumimoji="0" lang="en-US" sz="3200" b="1" i="0" u="none" strike="noStrike" kern="1200" cap="none" spc="0" normalizeH="0" baseline="0" noProof="0" dirty="0">
              <a:ln>
                <a:noFill/>
              </a:ln>
              <a:solidFill>
                <a:srgbClr val="000000"/>
              </a:solidFill>
              <a:effectLst/>
              <a:uLnTx/>
              <a:uFillTx/>
              <a:latin typeface="Segoe UI"/>
              <a:ea typeface="+mn-ea"/>
              <a:cs typeface="Segoe UI Light"/>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171717"/>
                </a:solidFill>
                <a:effectLst/>
                <a:uLnTx/>
                <a:uFillTx/>
                <a:latin typeface="Segoe UI"/>
                <a:ea typeface="+mn-ea"/>
                <a:cs typeface="+mn-cs"/>
              </a:rPr>
              <a:t>Preset security policies in EOP and Defender </a:t>
            </a:r>
            <a:r>
              <a:rPr lang="en-US" sz="3200" dirty="0">
                <a:solidFill>
                  <a:srgbClr val="171717"/>
                </a:solidFill>
                <a:latin typeface="Segoe UI"/>
              </a:rPr>
              <a:t>for </a:t>
            </a:r>
            <a:r>
              <a:rPr kumimoji="0" lang="en-US" sz="3200" b="0" i="0" u="none" strike="noStrike" kern="1200" cap="none" spc="0" normalizeH="0" baseline="0" noProof="0" dirty="0">
                <a:ln>
                  <a:noFill/>
                </a:ln>
                <a:solidFill>
                  <a:srgbClr val="171717"/>
                </a:solidFill>
                <a:effectLst/>
                <a:uLnTx/>
                <a:uFillTx/>
                <a:latin typeface="Segoe UI"/>
                <a:ea typeface="+mn-ea"/>
                <a:cs typeface="+mn-cs"/>
              </a:rPr>
              <a:t>Office 365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200" dirty="0">
                <a:solidFill>
                  <a:srgbClr val="171717"/>
                </a:solidFill>
                <a:latin typeface="Segoe UI"/>
              </a:rPr>
              <a:t>Configuration </a:t>
            </a:r>
            <a:r>
              <a:rPr lang="en-US" sz="3200" dirty="0" err="1">
                <a:solidFill>
                  <a:srgbClr val="171717"/>
                </a:solidFill>
                <a:latin typeface="Segoe UI"/>
              </a:rPr>
              <a:t>Analyser</a:t>
            </a:r>
            <a:r>
              <a:rPr kumimoji="0" lang="en-US" sz="3200" b="0" i="0" u="none" strike="noStrike" kern="1200" cap="none" spc="0" normalizeH="0" baseline="0" noProof="0" dirty="0">
                <a:ln>
                  <a:noFill/>
                </a:ln>
                <a:solidFill>
                  <a:srgbClr val="171717"/>
                </a:solidFill>
                <a:effectLst/>
                <a:uLnTx/>
                <a:uFillTx/>
                <a:latin typeface="Segoe UI"/>
                <a:ea typeface="+mn-ea"/>
                <a:cs typeface="+mn-cs"/>
              </a:rPr>
              <a:t>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uLnTx/>
                <a:uFillTx/>
                <a:latin typeface="Segoe UI"/>
                <a:ea typeface="+mn-ea"/>
                <a:cs typeface="+mn-cs"/>
              </a:rPr>
              <a:t>Campaign Views in defender for Office 365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3200" b="0" i="0" u="none" strike="noStrike" kern="1200" cap="none" spc="0" normalizeH="0" baseline="0" noProof="0" dirty="0">
                <a:ln>
                  <a:noFill/>
                </a:ln>
                <a:solidFill>
                  <a:srgbClr val="000000"/>
                </a:solidFill>
                <a:effectLst/>
                <a:uLnTx/>
                <a:uFillTx/>
                <a:latin typeface="Segoe UI"/>
                <a:ea typeface="+mn-ea"/>
                <a:cs typeface="+mn-cs"/>
              </a:rPr>
              <a:t>Attack simulation training</a:t>
            </a: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840679297"/>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354C7EF-B917-405F-86A0-FD4384E8F391}"/>
              </a:ext>
            </a:extLst>
          </p:cNvPr>
          <p:cNvSpPr/>
          <p:nvPr/>
        </p:nvSpPr>
        <p:spPr>
          <a:xfrm>
            <a:off x="-1209" y="1759917"/>
            <a:ext cx="12193209" cy="3529259"/>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2" name="Title 1">
            <a:extLst>
              <a:ext uri="{FF2B5EF4-FFF2-40B4-BE49-F238E27FC236}">
                <a16:creationId xmlns:a16="http://schemas.microsoft.com/office/drawing/2014/main" id="{EE49C449-FDFA-41FD-9866-EFC228B79E64}"/>
              </a:ext>
            </a:extLst>
          </p:cNvPr>
          <p:cNvSpPr>
            <a:spLocks noGrp="1"/>
          </p:cNvSpPr>
          <p:nvPr>
            <p:ph type="title"/>
          </p:nvPr>
        </p:nvSpPr>
        <p:spPr>
          <a:xfrm>
            <a:off x="142118" y="248559"/>
            <a:ext cx="10515600" cy="788389"/>
          </a:xfrm>
        </p:spPr>
        <p:txBody>
          <a:bodyPr/>
          <a:lstStyle/>
          <a:p>
            <a:r>
              <a:rPr lang="en-US" sz="4000" dirty="0">
                <a:latin typeface="+mn-lt"/>
                <a:cs typeface="Segoe UI Light"/>
              </a:rPr>
              <a:t>Why are we here?</a:t>
            </a:r>
          </a:p>
        </p:txBody>
      </p:sp>
      <p:sp>
        <p:nvSpPr>
          <p:cNvPr id="3" name="Content Placeholder 2">
            <a:extLst>
              <a:ext uri="{FF2B5EF4-FFF2-40B4-BE49-F238E27FC236}">
                <a16:creationId xmlns:a16="http://schemas.microsoft.com/office/drawing/2014/main" id="{0C868D82-3506-47C6-8D88-101772B34E63}"/>
              </a:ext>
            </a:extLst>
          </p:cNvPr>
          <p:cNvSpPr>
            <a:spLocks noGrp="1"/>
          </p:cNvSpPr>
          <p:nvPr>
            <p:ph idx="1"/>
          </p:nvPr>
        </p:nvSpPr>
        <p:spPr>
          <a:xfrm>
            <a:off x="521424" y="2352607"/>
            <a:ext cx="10515600" cy="2533020"/>
          </a:xfrm>
        </p:spPr>
        <p:txBody>
          <a:bodyPr vert="horz" lIns="91440" tIns="45720" rIns="91440" bIns="45720" rtlCol="0" anchor="t">
            <a:normAutofit fontScale="77500" lnSpcReduction="20000"/>
          </a:bodyPr>
          <a:lstStyle/>
          <a:p>
            <a:pPr marL="0" indent="0">
              <a:lnSpc>
                <a:spcPct val="150000"/>
              </a:lnSpc>
              <a:buNone/>
            </a:pPr>
            <a:r>
              <a:rPr lang="en-US" sz="3000" b="1" dirty="0">
                <a:solidFill>
                  <a:schemeClr val="tx1"/>
                </a:solidFill>
                <a:cs typeface="Segoe UI Light"/>
              </a:rPr>
              <a:t>We've completed the migration of the Office 365 (</a:t>
            </a:r>
            <a:r>
              <a:rPr lang="en-US" sz="3000" b="1" dirty="0">
                <a:solidFill>
                  <a:srgbClr val="FF0000"/>
                </a:solidFill>
                <a:cs typeface="Segoe UI Light"/>
              </a:rPr>
              <a:t>protection.office.com</a:t>
            </a:r>
            <a:r>
              <a:rPr lang="en-US" sz="3000" b="1" dirty="0">
                <a:solidFill>
                  <a:schemeClr val="bg1"/>
                </a:solidFill>
                <a:cs typeface="Segoe UI Light"/>
              </a:rPr>
              <a:t>) </a:t>
            </a:r>
          </a:p>
          <a:p>
            <a:pPr marL="0" indent="0">
              <a:lnSpc>
                <a:spcPct val="150000"/>
              </a:lnSpc>
              <a:buNone/>
            </a:pPr>
            <a:r>
              <a:rPr lang="en-US" sz="3000" b="1" dirty="0">
                <a:solidFill>
                  <a:schemeClr val="tx1"/>
                </a:solidFill>
                <a:cs typeface="Segoe UI Light"/>
              </a:rPr>
              <a:t>and endpoint (</a:t>
            </a:r>
            <a:r>
              <a:rPr lang="en-US" sz="3000" b="1" dirty="0">
                <a:solidFill>
                  <a:srgbClr val="FF0000"/>
                </a:solidFill>
                <a:cs typeface="Segoe UI Light"/>
              </a:rPr>
              <a:t>securitycenter.microsoft.com</a:t>
            </a:r>
            <a:r>
              <a:rPr lang="en-US" sz="3000" b="1" dirty="0">
                <a:solidFill>
                  <a:schemeClr val="tx1"/>
                </a:solidFill>
                <a:cs typeface="Segoe UI Light"/>
              </a:rPr>
              <a:t>) experiences </a:t>
            </a:r>
          </a:p>
          <a:p>
            <a:pPr marL="0" indent="0">
              <a:lnSpc>
                <a:spcPct val="150000"/>
              </a:lnSpc>
              <a:buNone/>
            </a:pPr>
            <a:endParaRPr lang="en-US" sz="3000" b="1" dirty="0">
              <a:solidFill>
                <a:schemeClr val="bg1"/>
              </a:solidFill>
              <a:cs typeface="Segoe UI Light"/>
            </a:endParaRPr>
          </a:p>
          <a:p>
            <a:pPr marL="0" indent="0">
              <a:lnSpc>
                <a:spcPct val="150000"/>
              </a:lnSpc>
              <a:buNone/>
            </a:pPr>
            <a:r>
              <a:rPr lang="en-US" sz="3000" b="1" dirty="0">
                <a:solidFill>
                  <a:schemeClr val="tx1"/>
                </a:solidFill>
                <a:cs typeface="Segoe UI Light"/>
              </a:rPr>
              <a:t>into the Microsoft 365 Defender portal (</a:t>
            </a:r>
            <a:r>
              <a:rPr lang="en-US" sz="3000" b="1" dirty="0">
                <a:solidFill>
                  <a:srgbClr val="FF0000"/>
                </a:solidFill>
                <a:cs typeface="Segoe UI Light"/>
              </a:rPr>
              <a:t>security.microsoft.com</a:t>
            </a:r>
            <a:r>
              <a:rPr lang="en-US" sz="3000" b="1" dirty="0">
                <a:solidFill>
                  <a:schemeClr val="tx1"/>
                </a:solidFill>
                <a:cs typeface="Segoe UI Light"/>
              </a:rPr>
              <a:t>) and we are opening the unified portal to all customers</a:t>
            </a:r>
          </a:p>
          <a:p>
            <a:pPr marL="0" indent="0">
              <a:lnSpc>
                <a:spcPct val="150000"/>
              </a:lnSpc>
              <a:buNone/>
            </a:pPr>
            <a:endParaRPr lang="en-US" sz="2100" dirty="0">
              <a:solidFill>
                <a:schemeClr val="bg1"/>
              </a:solidFill>
              <a:latin typeface="Segoe UI Light"/>
              <a:cs typeface="Segoe UI Light"/>
            </a:endParaRPr>
          </a:p>
        </p:txBody>
      </p:sp>
    </p:spTree>
    <p:extLst>
      <p:ext uri="{BB962C8B-B14F-4D97-AF65-F5344CB8AC3E}">
        <p14:creationId xmlns:p14="http://schemas.microsoft.com/office/powerpoint/2010/main" val="37406805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2F3B09-4229-4336-9759-A3908DEF10AF}"/>
              </a:ext>
            </a:extLst>
          </p:cNvPr>
          <p:cNvSpPr>
            <a:spLocks noGrp="1"/>
          </p:cNvSpPr>
          <p:nvPr>
            <p:ph type="title"/>
          </p:nvPr>
        </p:nvSpPr>
        <p:spPr>
          <a:xfrm>
            <a:off x="653946" y="240434"/>
            <a:ext cx="10369492" cy="1325563"/>
          </a:xfrm>
        </p:spPr>
        <p:txBody>
          <a:bodyPr>
            <a:normAutofit/>
          </a:bodyPr>
          <a:lstStyle/>
          <a:p>
            <a:pPr algn="ctr"/>
            <a:r>
              <a:rPr lang="en-US" sz="3600">
                <a:latin typeface="Segoe UI Semibold"/>
                <a:cs typeface="Segoe UI Semibold"/>
              </a:rPr>
              <a:t>The unified Microsoft 365 Defender portal:</a:t>
            </a:r>
            <a:br>
              <a:rPr lang="en-US" sz="3600">
                <a:latin typeface="Segoe UI Semibold" panose="020B0702040204020203" pitchFamily="34" charset="0"/>
                <a:cs typeface="Segoe UI Semibold" panose="020B0702040204020203" pitchFamily="34" charset="0"/>
              </a:rPr>
            </a:br>
            <a:r>
              <a:rPr lang="en-US" sz="3200" b="1">
                <a:solidFill>
                  <a:schemeClr val="accent1"/>
                </a:solidFill>
                <a:latin typeface="Segoe UI Semibold"/>
                <a:cs typeface="Segoe UI Semibold"/>
              </a:rPr>
              <a:t>A journey from multiple to a single portal</a:t>
            </a:r>
            <a:endParaRPr lang="en-US">
              <a:solidFill>
                <a:schemeClr val="accent1"/>
              </a:solidFill>
              <a:cs typeface="Calibri Light"/>
            </a:endParaRPr>
          </a:p>
        </p:txBody>
      </p:sp>
      <p:sp>
        <p:nvSpPr>
          <p:cNvPr id="162" name="Identities">
            <a:extLst>
              <a:ext uri="{FF2B5EF4-FFF2-40B4-BE49-F238E27FC236}">
                <a16:creationId xmlns:a16="http://schemas.microsoft.com/office/drawing/2014/main" id="{9141B3B3-D907-43A8-9905-9030E63CC632}"/>
              </a:ext>
            </a:extLst>
          </p:cNvPr>
          <p:cNvSpPr/>
          <p:nvPr/>
        </p:nvSpPr>
        <p:spPr bwMode="auto">
          <a:xfrm>
            <a:off x="1422896" y="2187172"/>
            <a:ext cx="1217370" cy="505563"/>
          </a:xfrm>
          <a:prstGeom prst="rect">
            <a:avLst/>
          </a:prstGeom>
          <a:noFill/>
        </p:spPr>
        <p:txBody>
          <a:bodyPr wrap="none" lIns="175761" tIns="140609" rIns="175761" bIns="140609" rtlCol="0">
            <a:spAutoFit/>
          </a:bodyPr>
          <a:lstStyle/>
          <a:p>
            <a:pPr marL="0" marR="0" lvl="0" indent="0" algn="ctr" defTabSz="878696" rtl="0" eaLnBrk="1" fontAlgn="auto" latinLnBrk="0" hangingPunct="1">
              <a:lnSpc>
                <a:spcPct val="90000"/>
              </a:lnSpc>
              <a:spcBef>
                <a:spcPts val="0"/>
              </a:spcBef>
              <a:spcAft>
                <a:spcPts val="565"/>
              </a:spcAft>
              <a:buClrTx/>
              <a:buSzTx/>
              <a:buFontTx/>
              <a:buNone/>
              <a:tabLst/>
              <a:defRPr/>
            </a:pPr>
            <a:r>
              <a:rPr kumimoji="0" lang="en-US" sz="1600" b="0" i="0" u="none" strike="noStrike" kern="1200" cap="none" spc="0" normalizeH="0" baseline="0" noProof="0">
                <a:ln>
                  <a:noFill/>
                </a:ln>
                <a:solidFill>
                  <a:srgbClr val="FFFFFF">
                    <a:lumMod val="65000"/>
                  </a:srgbClr>
                </a:solidFill>
                <a:effectLst/>
                <a:uLnTx/>
                <a:uFillTx/>
                <a:latin typeface="Segoe UI Semibold" panose="020B0702040204020203" pitchFamily="34" charset="0"/>
                <a:ea typeface="+mn-ea"/>
                <a:cs typeface="Segoe UI Semibold" panose="020B0702040204020203" pitchFamily="34" charset="0"/>
              </a:rPr>
              <a:t>Identities</a:t>
            </a:r>
          </a:p>
        </p:txBody>
      </p:sp>
      <p:sp>
        <p:nvSpPr>
          <p:cNvPr id="163" name="Devices">
            <a:extLst>
              <a:ext uri="{FF2B5EF4-FFF2-40B4-BE49-F238E27FC236}">
                <a16:creationId xmlns:a16="http://schemas.microsoft.com/office/drawing/2014/main" id="{B0804614-4D0C-4301-AC11-A700AEC03B99}"/>
              </a:ext>
            </a:extLst>
          </p:cNvPr>
          <p:cNvSpPr/>
          <p:nvPr/>
        </p:nvSpPr>
        <p:spPr bwMode="auto">
          <a:xfrm>
            <a:off x="4032524" y="2187172"/>
            <a:ext cx="1284697" cy="505563"/>
          </a:xfrm>
          <a:prstGeom prst="rect">
            <a:avLst/>
          </a:prstGeom>
          <a:noFill/>
        </p:spPr>
        <p:txBody>
          <a:bodyPr wrap="none" lIns="175761" tIns="140609" rIns="175761" bIns="140609" rtlCol="0">
            <a:spAutoFit/>
          </a:bodyPr>
          <a:lstStyle/>
          <a:p>
            <a:pPr marL="0" marR="0" lvl="0" indent="0" algn="ctr" defTabSz="878696" rtl="0" eaLnBrk="1" fontAlgn="auto" latinLnBrk="0" hangingPunct="1">
              <a:lnSpc>
                <a:spcPct val="90000"/>
              </a:lnSpc>
              <a:spcBef>
                <a:spcPts val="0"/>
              </a:spcBef>
              <a:spcAft>
                <a:spcPts val="565"/>
              </a:spcAft>
              <a:buClrTx/>
              <a:buSzTx/>
              <a:buFontTx/>
              <a:buNone/>
              <a:tabLst/>
              <a:defRPr/>
            </a:pPr>
            <a:r>
              <a:rPr kumimoji="0" lang="en-US" sz="1600" b="0" i="0" u="none" strike="noStrike" kern="1200" cap="none" spc="0" normalizeH="0" baseline="0" noProof="0">
                <a:ln>
                  <a:noFill/>
                </a:ln>
                <a:solidFill>
                  <a:srgbClr val="FFFFFF">
                    <a:lumMod val="65000"/>
                  </a:srgbClr>
                </a:solidFill>
                <a:effectLst/>
                <a:uLnTx/>
                <a:uFillTx/>
                <a:latin typeface="Segoe UI Semibold" panose="020B0702040204020203" pitchFamily="34" charset="0"/>
                <a:ea typeface="+mn-ea"/>
                <a:cs typeface="Segoe UI Semibold" panose="020B0702040204020203" pitchFamily="34" charset="0"/>
              </a:rPr>
              <a:t>Endpoints</a:t>
            </a:r>
          </a:p>
        </p:txBody>
      </p:sp>
      <p:sp>
        <p:nvSpPr>
          <p:cNvPr id="164" name="Apps">
            <a:extLst>
              <a:ext uri="{FF2B5EF4-FFF2-40B4-BE49-F238E27FC236}">
                <a16:creationId xmlns:a16="http://schemas.microsoft.com/office/drawing/2014/main" id="{2BA69509-99C4-4DB6-A47A-D9FE03678029}"/>
              </a:ext>
            </a:extLst>
          </p:cNvPr>
          <p:cNvSpPr/>
          <p:nvPr/>
        </p:nvSpPr>
        <p:spPr bwMode="auto">
          <a:xfrm>
            <a:off x="9019952" y="2243312"/>
            <a:ext cx="2163143" cy="505563"/>
          </a:xfrm>
          <a:prstGeom prst="rect">
            <a:avLst/>
          </a:prstGeom>
          <a:noFill/>
        </p:spPr>
        <p:txBody>
          <a:bodyPr wrap="none" lIns="175761" tIns="140609" rIns="175761" bIns="140609" rtlCol="0">
            <a:spAutoFit/>
          </a:bodyPr>
          <a:lstStyle/>
          <a:p>
            <a:pPr marL="0" marR="0" lvl="0" indent="0" algn="ctr" defTabSz="878696" rtl="0" eaLnBrk="1" fontAlgn="auto" latinLnBrk="0" hangingPunct="1">
              <a:lnSpc>
                <a:spcPct val="90000"/>
              </a:lnSpc>
              <a:spcBef>
                <a:spcPts val="0"/>
              </a:spcBef>
              <a:spcAft>
                <a:spcPts val="565"/>
              </a:spcAft>
              <a:buClrTx/>
              <a:buSzTx/>
              <a:buFontTx/>
              <a:buNone/>
              <a:tabLst/>
              <a:defRPr/>
            </a:pPr>
            <a:r>
              <a:rPr kumimoji="0" lang="en-US" sz="1600" b="0" i="0" u="none" strike="noStrike" kern="1200" cap="none" spc="0" normalizeH="0" baseline="0" noProof="0">
                <a:ln>
                  <a:noFill/>
                </a:ln>
                <a:solidFill>
                  <a:srgbClr val="FFFFFF">
                    <a:lumMod val="65000"/>
                  </a:srgbClr>
                </a:solidFill>
                <a:effectLst/>
                <a:uLnTx/>
                <a:uFillTx/>
                <a:latin typeface="Segoe UI Semibold" panose="020B0702040204020203" pitchFamily="34" charset="0"/>
                <a:ea typeface="+mn-ea"/>
                <a:cs typeface="Segoe UI Semibold" panose="020B0702040204020203" pitchFamily="34" charset="0"/>
              </a:rPr>
              <a:t>Apps &amp; Cloud Apps</a:t>
            </a:r>
          </a:p>
        </p:txBody>
      </p:sp>
      <p:sp>
        <p:nvSpPr>
          <p:cNvPr id="165" name="Data">
            <a:extLst>
              <a:ext uri="{FF2B5EF4-FFF2-40B4-BE49-F238E27FC236}">
                <a16:creationId xmlns:a16="http://schemas.microsoft.com/office/drawing/2014/main" id="{01873CD4-EC1F-494C-80D2-125104D821D8}"/>
              </a:ext>
            </a:extLst>
          </p:cNvPr>
          <p:cNvSpPr/>
          <p:nvPr/>
        </p:nvSpPr>
        <p:spPr bwMode="auto">
          <a:xfrm>
            <a:off x="6484032" y="2187172"/>
            <a:ext cx="1568429" cy="505563"/>
          </a:xfrm>
          <a:prstGeom prst="rect">
            <a:avLst/>
          </a:prstGeom>
          <a:noFill/>
        </p:spPr>
        <p:txBody>
          <a:bodyPr wrap="none" lIns="175761" tIns="140609" rIns="175761" bIns="140609" rtlCol="0">
            <a:spAutoFit/>
          </a:bodyPr>
          <a:lstStyle/>
          <a:p>
            <a:pPr marL="0" marR="0" lvl="0" indent="0" algn="ctr" defTabSz="878696" rtl="0" eaLnBrk="1" fontAlgn="auto" latinLnBrk="0" hangingPunct="1">
              <a:lnSpc>
                <a:spcPct val="90000"/>
              </a:lnSpc>
              <a:spcBef>
                <a:spcPts val="0"/>
              </a:spcBef>
              <a:spcAft>
                <a:spcPts val="565"/>
              </a:spcAft>
              <a:buClrTx/>
              <a:buSzTx/>
              <a:buFontTx/>
              <a:buNone/>
              <a:tabLst/>
              <a:defRPr/>
            </a:pPr>
            <a:r>
              <a:rPr kumimoji="0" lang="en-US" sz="1600" b="0" i="0" u="none" strike="noStrike" kern="1200" cap="none" spc="0" normalizeH="0" baseline="0" noProof="0">
                <a:ln>
                  <a:noFill/>
                </a:ln>
                <a:solidFill>
                  <a:srgbClr val="FFFFFF">
                    <a:lumMod val="65000"/>
                  </a:srgbClr>
                </a:solidFill>
                <a:effectLst/>
                <a:uLnTx/>
                <a:uFillTx/>
                <a:latin typeface="Segoe UI Semibold" panose="020B0702040204020203" pitchFamily="34" charset="0"/>
                <a:ea typeface="+mn-ea"/>
                <a:cs typeface="Segoe UI Semibold" panose="020B0702040204020203" pitchFamily="34" charset="0"/>
              </a:rPr>
              <a:t>Email &amp; Docs</a:t>
            </a:r>
          </a:p>
        </p:txBody>
      </p:sp>
      <p:sp>
        <p:nvSpPr>
          <p:cNvPr id="166" name="Identities">
            <a:extLst>
              <a:ext uri="{FF2B5EF4-FFF2-40B4-BE49-F238E27FC236}">
                <a16:creationId xmlns:a16="http://schemas.microsoft.com/office/drawing/2014/main" id="{DD3FD96D-5D97-4BF0-A8CC-7F369A9BC54F}"/>
              </a:ext>
            </a:extLst>
          </p:cNvPr>
          <p:cNvSpPr/>
          <p:nvPr/>
        </p:nvSpPr>
        <p:spPr bwMode="auto">
          <a:xfrm>
            <a:off x="757867" y="3304866"/>
            <a:ext cx="2696178" cy="431403"/>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40" tIns="0" rIns="91440" bIns="160812" numCol="1" spcCol="0" rtlCol="0" fromWordArt="0" anchor="t" anchorCtr="0" forceAA="0" compatLnSpc="1">
            <a:prstTxWarp prst="textNoShape">
              <a:avLst/>
            </a:prstTxWarp>
            <a:noAutofit/>
          </a:bodyPr>
          <a:lstStyle/>
          <a:p>
            <a:pPr marL="0" marR="0" lvl="0" indent="0" algn="ctr" defTabSz="1004961"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a:ln>
                  <a:noFill/>
                </a:ln>
                <a:solidFill>
                  <a:srgbClr val="FFFFFF">
                    <a:lumMod val="50000"/>
                  </a:srgbClr>
                </a:solidFill>
                <a:effectLst/>
                <a:uLnTx/>
                <a:uFillTx/>
                <a:latin typeface="Segoe UI Semibold" panose="020B0702040204020203" pitchFamily="34" charset="0"/>
                <a:ea typeface="+mn-ea"/>
                <a:cs typeface="Segoe UI Semibold" panose="020B0702040204020203" pitchFamily="34" charset="0"/>
              </a:rPr>
              <a:t>Microsoft Defender </a:t>
            </a:r>
            <a:br>
              <a:rPr kumimoji="0" lang="en-US" sz="1200" b="1" i="0" u="none" strike="noStrike" kern="0" cap="none" spc="0" normalizeH="0" baseline="0" noProof="0">
                <a:ln>
                  <a:noFill/>
                </a:ln>
                <a:solidFill>
                  <a:srgbClr val="FFFFFF">
                    <a:lumMod val="50000"/>
                  </a:srgbClr>
                </a:solidFill>
                <a:effectLst/>
                <a:uLnTx/>
                <a:uFillTx/>
                <a:latin typeface="Segoe UI Semibold" panose="020B0702040204020203" pitchFamily="34" charset="0"/>
                <a:ea typeface="+mn-ea"/>
                <a:cs typeface="Segoe UI Semibold" panose="020B0702040204020203" pitchFamily="34" charset="0"/>
              </a:rPr>
            </a:br>
            <a:r>
              <a:rPr kumimoji="0" lang="en-US" sz="1200" b="1" i="0" u="none" strike="noStrike" kern="0" cap="none" spc="0" normalizeH="0" baseline="0" noProof="0">
                <a:ln>
                  <a:noFill/>
                </a:ln>
                <a:solidFill>
                  <a:srgbClr val="FFFFFF">
                    <a:lumMod val="50000"/>
                  </a:srgbClr>
                </a:solidFill>
                <a:effectLst/>
                <a:uLnTx/>
                <a:uFillTx/>
                <a:latin typeface="Segoe UI Semibold" panose="020B0702040204020203" pitchFamily="34" charset="0"/>
                <a:ea typeface="+mn-ea"/>
                <a:cs typeface="Segoe UI Semibold" panose="020B0702040204020203" pitchFamily="34" charset="0"/>
              </a:rPr>
              <a:t>for Identity</a:t>
            </a:r>
          </a:p>
          <a:p>
            <a:pPr marL="0" marR="0" lvl="0" indent="0" algn="ctr" defTabSz="1004961" rtl="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a:ln>
                <a:noFill/>
              </a:ln>
              <a:solidFill>
                <a:srgbClr val="FFFFFF">
                  <a:lumMod val="50000"/>
                </a:srgbClr>
              </a:solidFill>
              <a:effectLst/>
              <a:uLnTx/>
              <a:uFillTx/>
              <a:latin typeface="Segoe UI Semibold" panose="020B0702040204020203" pitchFamily="34" charset="0"/>
              <a:ea typeface="+mn-ea"/>
              <a:cs typeface="Segoe UI Semibold" panose="020B0702040204020203" pitchFamily="34" charset="0"/>
            </a:endParaRPr>
          </a:p>
        </p:txBody>
      </p:sp>
      <p:sp>
        <p:nvSpPr>
          <p:cNvPr id="167" name="Devices">
            <a:extLst>
              <a:ext uri="{FF2B5EF4-FFF2-40B4-BE49-F238E27FC236}">
                <a16:creationId xmlns:a16="http://schemas.microsoft.com/office/drawing/2014/main" id="{9205C557-13AB-4785-A05B-2B24962CD39D}"/>
              </a:ext>
            </a:extLst>
          </p:cNvPr>
          <p:cNvSpPr/>
          <p:nvPr/>
        </p:nvSpPr>
        <p:spPr bwMode="auto">
          <a:xfrm>
            <a:off x="3292940" y="3344508"/>
            <a:ext cx="2692386" cy="67677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40" tIns="0" rIns="91440" bIns="160812" numCol="1" spcCol="0" rtlCol="0" fromWordArt="0" anchor="t" anchorCtr="0" forceAA="0" compatLnSpc="1">
            <a:prstTxWarp prst="textNoShape">
              <a:avLst/>
            </a:prstTxWarp>
            <a:noAutofit/>
          </a:bodyPr>
          <a:lstStyle/>
          <a:p>
            <a:pPr marL="0" marR="0" lvl="0" indent="0" algn="ctr" defTabSz="1004961"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a:ln>
                  <a:noFill/>
                </a:ln>
                <a:solidFill>
                  <a:srgbClr val="FFFFFF">
                    <a:lumMod val="50000"/>
                  </a:srgbClr>
                </a:solidFill>
                <a:effectLst/>
                <a:uLnTx/>
                <a:uFillTx/>
                <a:latin typeface="Segoe UI Semibold" panose="020B0702040204020203" pitchFamily="34" charset="0"/>
                <a:ea typeface="+mn-ea"/>
                <a:cs typeface="Segoe UI Semibold" panose="020B0702040204020203" pitchFamily="34" charset="0"/>
              </a:rPr>
              <a:t>Microsoft Defender</a:t>
            </a:r>
            <a:br>
              <a:rPr kumimoji="0" lang="en-US" sz="1200" b="1" i="0" u="none" strike="noStrike" kern="0" cap="none" spc="0" normalizeH="0" baseline="0" noProof="0">
                <a:ln>
                  <a:noFill/>
                </a:ln>
                <a:solidFill>
                  <a:srgbClr val="FFFFFF">
                    <a:lumMod val="50000"/>
                  </a:srgbClr>
                </a:solidFill>
                <a:effectLst/>
                <a:uLnTx/>
                <a:uFillTx/>
                <a:latin typeface="Segoe UI Semibold" panose="020B0702040204020203" pitchFamily="34" charset="0"/>
                <a:ea typeface="+mn-ea"/>
                <a:cs typeface="Segoe UI Semibold" panose="020B0702040204020203" pitchFamily="34" charset="0"/>
              </a:rPr>
            </a:br>
            <a:r>
              <a:rPr kumimoji="0" lang="en-US" sz="1200" b="1" i="0" u="none" strike="noStrike" kern="0" cap="none" spc="0" normalizeH="0" baseline="0" noProof="0">
                <a:ln>
                  <a:noFill/>
                </a:ln>
                <a:solidFill>
                  <a:srgbClr val="FFFFFF">
                    <a:lumMod val="50000"/>
                  </a:srgbClr>
                </a:solidFill>
                <a:effectLst/>
                <a:uLnTx/>
                <a:uFillTx/>
                <a:latin typeface="Segoe UI Semibold" panose="020B0702040204020203" pitchFamily="34" charset="0"/>
                <a:ea typeface="+mn-ea"/>
                <a:cs typeface="Segoe UI Semibold" panose="020B0702040204020203" pitchFamily="34" charset="0"/>
              </a:rPr>
              <a:t> for Endpoint</a:t>
            </a:r>
          </a:p>
          <a:p>
            <a:pPr marL="0" marR="0" lvl="0" indent="0" algn="ctr" defTabSz="1004961" rtl="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a:ln>
                <a:noFill/>
              </a:ln>
              <a:solidFill>
                <a:srgbClr val="FFFFFF">
                  <a:lumMod val="50000"/>
                </a:srgbClr>
              </a:solidFill>
              <a:effectLst/>
              <a:uLnTx/>
              <a:uFillTx/>
              <a:latin typeface="Segoe UI Semibold" panose="020B0702040204020203" pitchFamily="34" charset="0"/>
              <a:ea typeface="+mn-ea"/>
              <a:cs typeface="Segoe UI Semibold" panose="020B0702040204020203" pitchFamily="34" charset="0"/>
            </a:endParaRPr>
          </a:p>
          <a:p>
            <a:pPr marL="0" marR="0" lvl="0" indent="0" algn="ctr" defTabSz="1004961"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a:ln>
                  <a:noFill/>
                </a:ln>
                <a:solidFill>
                  <a:srgbClr val="282828"/>
                </a:solidFill>
                <a:effectLst/>
                <a:uLnTx/>
                <a:uFillTx/>
                <a:latin typeface="Segoe UI Semibold" panose="020B0702040204020203" pitchFamily="34" charset="0"/>
                <a:ea typeface="+mn-ea"/>
                <a:cs typeface="Segoe UI Semibold" panose="020B0702040204020203" pitchFamily="34" charset="0"/>
              </a:rPr>
              <a:t>securitycenter.windows.com</a:t>
            </a:r>
          </a:p>
        </p:txBody>
      </p:sp>
      <p:sp>
        <p:nvSpPr>
          <p:cNvPr id="168" name="Apps">
            <a:extLst>
              <a:ext uri="{FF2B5EF4-FFF2-40B4-BE49-F238E27FC236}">
                <a16:creationId xmlns:a16="http://schemas.microsoft.com/office/drawing/2014/main" id="{0CF82236-82A4-48F8-B80E-73C6CD81D397}"/>
              </a:ext>
            </a:extLst>
          </p:cNvPr>
          <p:cNvSpPr/>
          <p:nvPr/>
        </p:nvSpPr>
        <p:spPr bwMode="auto">
          <a:xfrm>
            <a:off x="8799951" y="3400648"/>
            <a:ext cx="2531658" cy="67677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40" tIns="0" rIns="91440" bIns="160812" numCol="1" spcCol="0" rtlCol="0" fromWordArt="0" anchor="t" anchorCtr="0" forceAA="0" compatLnSpc="1">
            <a:prstTxWarp prst="textNoShape">
              <a:avLst/>
            </a:prstTxWarp>
            <a:noAutofit/>
          </a:bodyPr>
          <a:lstStyle/>
          <a:p>
            <a:pPr marL="0" marR="0" lvl="0" indent="0" algn="ctr" defTabSz="1004961"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a:ln>
                  <a:noFill/>
                </a:ln>
                <a:solidFill>
                  <a:srgbClr val="FFFFFF">
                    <a:lumMod val="50000"/>
                  </a:srgbClr>
                </a:solidFill>
                <a:effectLst/>
                <a:uLnTx/>
                <a:uFillTx/>
                <a:latin typeface="Segoe UI Semibold" panose="020B0702040204020203" pitchFamily="34" charset="0"/>
                <a:ea typeface="+mn-ea"/>
                <a:cs typeface="Segoe UI Semibold" panose="020B0702040204020203" pitchFamily="34" charset="0"/>
              </a:rPr>
              <a:t>Microsoft Cloud </a:t>
            </a:r>
            <a:br>
              <a:rPr kumimoji="0" lang="en-US" sz="1200" b="1" i="0" u="none" strike="noStrike" kern="0" cap="none" spc="0" normalizeH="0" baseline="0" noProof="0">
                <a:ln>
                  <a:noFill/>
                </a:ln>
                <a:solidFill>
                  <a:srgbClr val="FFFFFF">
                    <a:lumMod val="50000"/>
                  </a:srgbClr>
                </a:solidFill>
                <a:effectLst/>
                <a:uLnTx/>
                <a:uFillTx/>
                <a:latin typeface="Segoe UI Semibold" panose="020B0702040204020203" pitchFamily="34" charset="0"/>
                <a:ea typeface="+mn-ea"/>
                <a:cs typeface="Segoe UI Semibold" panose="020B0702040204020203" pitchFamily="34" charset="0"/>
              </a:rPr>
            </a:br>
            <a:r>
              <a:rPr kumimoji="0" lang="en-US" sz="1200" b="1" i="0" u="none" strike="noStrike" kern="0" cap="none" spc="0" normalizeH="0" baseline="0" noProof="0">
                <a:ln>
                  <a:noFill/>
                </a:ln>
                <a:solidFill>
                  <a:srgbClr val="FFFFFF">
                    <a:lumMod val="50000"/>
                  </a:srgbClr>
                </a:solidFill>
                <a:effectLst/>
                <a:uLnTx/>
                <a:uFillTx/>
                <a:latin typeface="Segoe UI Semibold" panose="020B0702040204020203" pitchFamily="34" charset="0"/>
                <a:ea typeface="+mn-ea"/>
                <a:cs typeface="Segoe UI Semibold" panose="020B0702040204020203" pitchFamily="34" charset="0"/>
              </a:rPr>
              <a:t>App Security</a:t>
            </a:r>
          </a:p>
        </p:txBody>
      </p:sp>
      <p:sp>
        <p:nvSpPr>
          <p:cNvPr id="169" name="Data">
            <a:extLst>
              <a:ext uri="{FF2B5EF4-FFF2-40B4-BE49-F238E27FC236}">
                <a16:creationId xmlns:a16="http://schemas.microsoft.com/office/drawing/2014/main" id="{8EA4198B-FC70-48B1-9FDA-B1276261A120}"/>
              </a:ext>
            </a:extLst>
          </p:cNvPr>
          <p:cNvSpPr/>
          <p:nvPr/>
        </p:nvSpPr>
        <p:spPr bwMode="auto">
          <a:xfrm>
            <a:off x="5850321" y="3344508"/>
            <a:ext cx="2764364" cy="672366"/>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40" tIns="0" rIns="91440" bIns="160812" numCol="1" spcCol="0" rtlCol="0" fromWordArt="0" anchor="t" anchorCtr="0" forceAA="0" compatLnSpc="1">
            <a:prstTxWarp prst="textNoShape">
              <a:avLst/>
            </a:prstTxWarp>
            <a:noAutofit/>
          </a:bodyPr>
          <a:lstStyle/>
          <a:p>
            <a:pPr marL="0" marR="0" lvl="0" indent="0" algn="ctr" defTabSz="1004961"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0000"/>
                </a:solidFill>
                <a:effectLst/>
                <a:uLnTx/>
                <a:uFillTx/>
                <a:latin typeface="Segoe UI Semibold" panose="020B0702040204020203" pitchFamily="34" charset="0"/>
                <a:ea typeface="+mn-ea"/>
                <a:cs typeface="Segoe UI Semibold" panose="020B0702040204020203" pitchFamily="34" charset="0"/>
              </a:rPr>
              <a:t>Microsoft Defender</a:t>
            </a:r>
            <a:br>
              <a:rPr kumimoji="0" lang="en-US" sz="1200" b="1" i="0" u="none" strike="noStrike" kern="0" cap="none" spc="0" normalizeH="0" baseline="0" noProof="0" dirty="0">
                <a:ln>
                  <a:noFill/>
                </a:ln>
                <a:solidFill>
                  <a:srgbClr val="FF0000"/>
                </a:solidFill>
                <a:effectLst/>
                <a:uLnTx/>
                <a:uFillTx/>
                <a:latin typeface="Segoe UI Semibold" panose="020B0702040204020203" pitchFamily="34" charset="0"/>
                <a:ea typeface="+mn-ea"/>
                <a:cs typeface="Segoe UI Semibold" panose="020B0702040204020203" pitchFamily="34" charset="0"/>
              </a:rPr>
            </a:br>
            <a:r>
              <a:rPr kumimoji="0" lang="en-US" sz="1200" b="1" i="0" u="none" strike="noStrike" kern="0" cap="none" spc="0" normalizeH="0" baseline="0" noProof="0" dirty="0">
                <a:ln>
                  <a:noFill/>
                </a:ln>
                <a:solidFill>
                  <a:srgbClr val="FF0000"/>
                </a:solidFill>
                <a:effectLst/>
                <a:uLnTx/>
                <a:uFillTx/>
                <a:latin typeface="Segoe UI Semibold" panose="020B0702040204020203" pitchFamily="34" charset="0"/>
                <a:ea typeface="+mn-ea"/>
                <a:cs typeface="Segoe UI Semibold" panose="020B0702040204020203" pitchFamily="34" charset="0"/>
              </a:rPr>
              <a:t> for Office 365</a:t>
            </a:r>
          </a:p>
          <a:p>
            <a:pPr marL="0" marR="0" lvl="0" indent="0" algn="ctr" defTabSz="1004961" rtl="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dirty="0">
              <a:ln>
                <a:noFill/>
              </a:ln>
              <a:solidFill>
                <a:srgbClr val="FFFFFF">
                  <a:lumMod val="50000"/>
                </a:srgbClr>
              </a:solidFill>
              <a:effectLst/>
              <a:uLnTx/>
              <a:uFillTx/>
              <a:latin typeface="Segoe UI Semibold" panose="020B0702040204020203" pitchFamily="34" charset="0"/>
              <a:ea typeface="+mn-ea"/>
              <a:cs typeface="Segoe UI Semibold" panose="020B0702040204020203" pitchFamily="34" charset="0"/>
            </a:endParaRPr>
          </a:p>
          <a:p>
            <a:pPr marL="0" marR="0" lvl="0" indent="0" algn="ctr" defTabSz="1004961"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282828"/>
                </a:solidFill>
                <a:effectLst/>
                <a:uLnTx/>
                <a:uFillTx/>
                <a:latin typeface="Segoe UI Semibold" panose="020B0702040204020203" pitchFamily="34" charset="0"/>
                <a:ea typeface="+mn-ea"/>
                <a:cs typeface="Segoe UI Semibold" panose="020B0702040204020203" pitchFamily="34" charset="0"/>
              </a:rPr>
              <a:t>protection.office.com</a:t>
            </a:r>
          </a:p>
        </p:txBody>
      </p:sp>
      <p:grpSp>
        <p:nvGrpSpPr>
          <p:cNvPr id="170" name="Group 169">
            <a:extLst>
              <a:ext uri="{FF2B5EF4-FFF2-40B4-BE49-F238E27FC236}">
                <a16:creationId xmlns:a16="http://schemas.microsoft.com/office/drawing/2014/main" id="{6B9181B1-39B0-48EC-B011-CC87DABDDFDD}"/>
              </a:ext>
              <a:ext uri="{C183D7F6-B498-43B3-948B-1728B52AA6E4}">
                <adec:decorative xmlns:adec="http://schemas.microsoft.com/office/drawing/2017/decorative" val="1"/>
              </a:ext>
            </a:extLst>
          </p:cNvPr>
          <p:cNvGrpSpPr/>
          <p:nvPr/>
        </p:nvGrpSpPr>
        <p:grpSpPr>
          <a:xfrm>
            <a:off x="9652813" y="2693099"/>
            <a:ext cx="861678" cy="643512"/>
            <a:chOff x="4917898" y="3144051"/>
            <a:chExt cx="502850" cy="375535"/>
          </a:xfrm>
        </p:grpSpPr>
        <p:sp>
          <p:nvSpPr>
            <p:cNvPr id="171" name="cloud 4" descr="cloud">
              <a:extLst>
                <a:ext uri="{FF2B5EF4-FFF2-40B4-BE49-F238E27FC236}">
                  <a16:creationId xmlns:a16="http://schemas.microsoft.com/office/drawing/2014/main" id="{BD151317-13F6-40DB-8EFE-3AE9608467C3}"/>
                </a:ext>
              </a:extLst>
            </p:cNvPr>
            <p:cNvSpPr>
              <a:spLocks noChangeAspect="1"/>
            </p:cNvSpPr>
            <p:nvPr/>
          </p:nvSpPr>
          <p:spPr bwMode="auto">
            <a:xfrm flipV="1">
              <a:off x="4917898" y="3144051"/>
              <a:ext cx="407717" cy="224754"/>
            </a:xfrm>
            <a:custGeom>
              <a:avLst/>
              <a:gdLst>
                <a:gd name="connsiteX0" fmla="*/ 2780439 w 5647350"/>
                <a:gd name="connsiteY0" fmla="*/ 3113116 h 3113116"/>
                <a:gd name="connsiteX1" fmla="*/ 4003228 w 5647350"/>
                <a:gd name="connsiteY1" fmla="*/ 2302597 h 3113116"/>
                <a:gd name="connsiteX2" fmla="*/ 4014578 w 5647350"/>
                <a:gd name="connsiteY2" fmla="*/ 2266034 h 3113116"/>
                <a:gd name="connsiteX3" fmla="*/ 4121367 w 5647350"/>
                <a:gd name="connsiteY3" fmla="*/ 2305119 h 3113116"/>
                <a:gd name="connsiteX4" fmla="*/ 4471137 w 5647350"/>
                <a:gd name="connsiteY4" fmla="*/ 2357999 h 3113116"/>
                <a:gd name="connsiteX5" fmla="*/ 5647350 w 5647350"/>
                <a:gd name="connsiteY5" fmla="*/ 1181786 h 3113116"/>
                <a:gd name="connsiteX6" fmla="*/ 4591398 w 5647350"/>
                <a:gd name="connsiteY6" fmla="*/ 11645 h 3113116"/>
                <a:gd name="connsiteX7" fmla="*/ 4501659 w 5647350"/>
                <a:gd name="connsiteY7" fmla="*/ 7114 h 3113116"/>
                <a:gd name="connsiteX8" fmla="*/ 4452514 w 5647350"/>
                <a:gd name="connsiteY8" fmla="*/ 2160 h 3113116"/>
                <a:gd name="connsiteX9" fmla="*/ 661901 w 5647350"/>
                <a:gd name="connsiteY9" fmla="*/ 2161 h 3113116"/>
                <a:gd name="connsiteX10" fmla="*/ 606779 w 5647350"/>
                <a:gd name="connsiteY10" fmla="*/ 0 h 3113116"/>
                <a:gd name="connsiteX11" fmla="*/ 477910 w 5647350"/>
                <a:gd name="connsiteY11" fmla="*/ 20972 h 3113116"/>
                <a:gd name="connsiteX12" fmla="*/ 22123 w 5647350"/>
                <a:gd name="connsiteY12" fmla="*/ 810419 h 3113116"/>
                <a:gd name="connsiteX13" fmla="*/ 682701 w 5647350"/>
                <a:gd name="connsiteY13" fmla="*/ 1287178 h 3113116"/>
                <a:gd name="connsiteX14" fmla="*/ 731822 w 5647350"/>
                <a:gd name="connsiteY14" fmla="*/ 1279184 h 3113116"/>
                <a:gd name="connsiteX15" fmla="*/ 718255 w 5647350"/>
                <a:gd name="connsiteY15" fmla="*/ 1360043 h 3113116"/>
                <a:gd name="connsiteX16" fmla="*/ 818090 w 5647350"/>
                <a:gd name="connsiteY16" fmla="*/ 1791984 h 3113116"/>
                <a:gd name="connsiteX17" fmla="*/ 1422047 w 5647350"/>
                <a:gd name="connsiteY17" fmla="*/ 2169387 h 3113116"/>
                <a:gd name="connsiteX18" fmla="*/ 1509532 w 5647350"/>
                <a:gd name="connsiteY18" fmla="*/ 2167085 h 3113116"/>
                <a:gd name="connsiteX19" fmla="*/ 1513025 w 5647350"/>
                <a:gd name="connsiteY19" fmla="*/ 2180671 h 3113116"/>
                <a:gd name="connsiteX20" fmla="*/ 2780439 w 5647350"/>
                <a:gd name="connsiteY20" fmla="*/ 3113116 h 3113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47350" h="3113116">
                  <a:moveTo>
                    <a:pt x="2780439" y="3113116"/>
                  </a:moveTo>
                  <a:cubicBezTo>
                    <a:pt x="3330132" y="3113116"/>
                    <a:pt x="3801767" y="2778905"/>
                    <a:pt x="4003228" y="2302597"/>
                  </a:cubicBezTo>
                  <a:lnTo>
                    <a:pt x="4014578" y="2266034"/>
                  </a:lnTo>
                  <a:lnTo>
                    <a:pt x="4121367" y="2305119"/>
                  </a:lnTo>
                  <a:cubicBezTo>
                    <a:pt x="4231860" y="2339485"/>
                    <a:pt x="4349336" y="2357999"/>
                    <a:pt x="4471137" y="2357999"/>
                  </a:cubicBezTo>
                  <a:cubicBezTo>
                    <a:pt x="5120742" y="2357999"/>
                    <a:pt x="5647350" y="1831391"/>
                    <a:pt x="5647350" y="1181786"/>
                  </a:cubicBezTo>
                  <a:cubicBezTo>
                    <a:pt x="5647350" y="572781"/>
                    <a:pt x="5184511" y="71879"/>
                    <a:pt x="4591398" y="11645"/>
                  </a:cubicBezTo>
                  <a:lnTo>
                    <a:pt x="4501659" y="7114"/>
                  </a:lnTo>
                  <a:lnTo>
                    <a:pt x="4452514" y="2160"/>
                  </a:lnTo>
                  <a:lnTo>
                    <a:pt x="661901" y="2161"/>
                  </a:lnTo>
                  <a:lnTo>
                    <a:pt x="606779" y="0"/>
                  </a:lnTo>
                  <a:cubicBezTo>
                    <a:pt x="564026" y="2566"/>
                    <a:pt x="520893" y="9455"/>
                    <a:pt x="477910" y="20972"/>
                  </a:cubicBezTo>
                  <a:cubicBezTo>
                    <a:pt x="134048" y="113110"/>
                    <a:pt x="-70014" y="466557"/>
                    <a:pt x="22123" y="810419"/>
                  </a:cubicBezTo>
                  <a:cubicBezTo>
                    <a:pt x="102744" y="1111298"/>
                    <a:pt x="383429" y="1305143"/>
                    <a:pt x="682701" y="1287178"/>
                  </a:cubicBezTo>
                  <a:lnTo>
                    <a:pt x="731822" y="1279184"/>
                  </a:lnTo>
                  <a:lnTo>
                    <a:pt x="718255" y="1360043"/>
                  </a:lnTo>
                  <a:cubicBezTo>
                    <a:pt x="707958" y="1505742"/>
                    <a:pt x="739562" y="1655971"/>
                    <a:pt x="818090" y="1791984"/>
                  </a:cubicBezTo>
                  <a:cubicBezTo>
                    <a:pt x="948969" y="2018674"/>
                    <a:pt x="1179216" y="2152226"/>
                    <a:pt x="1422047" y="2169387"/>
                  </a:cubicBezTo>
                  <a:lnTo>
                    <a:pt x="1509532" y="2167085"/>
                  </a:lnTo>
                  <a:lnTo>
                    <a:pt x="1513025" y="2180671"/>
                  </a:lnTo>
                  <a:cubicBezTo>
                    <a:pt x="1681048" y="2720882"/>
                    <a:pt x="2184939" y="3113116"/>
                    <a:pt x="2780439" y="3113116"/>
                  </a:cubicBezTo>
                  <a:close/>
                </a:path>
              </a:pathLst>
            </a:custGeom>
            <a:solidFill>
              <a:srgbClr val="50E6FF"/>
            </a:solidFill>
            <a:ln w="25400" cap="flat">
              <a:noFill/>
              <a:prstDash val="solid"/>
              <a:miter lim="800000"/>
              <a:headEnd/>
              <a:tailEnd/>
            </a:ln>
          </p:spPr>
          <p:txBody>
            <a:bodyPr vert="horz" wrap="square" lIns="89642" tIns="44821" rIns="89642" bIns="44821" numCol="1" anchor="t" anchorCtr="0" compatLnSpc="1">
              <a:prstTxWarp prst="textNoShape">
                <a:avLst/>
              </a:prstTxWarp>
            </a:bodyPr>
            <a:lstStyle/>
            <a:p>
              <a:pPr marL="0" marR="0" lvl="0" indent="0" algn="ctr" defTabSz="896386"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nvGrpSpPr>
            <p:cNvPr id="172" name="Group 171">
              <a:extLst>
                <a:ext uri="{FF2B5EF4-FFF2-40B4-BE49-F238E27FC236}">
                  <a16:creationId xmlns:a16="http://schemas.microsoft.com/office/drawing/2014/main" id="{DFBE217D-FE47-4A7D-8717-B9530E4EA0B8}"/>
                </a:ext>
              </a:extLst>
            </p:cNvPr>
            <p:cNvGrpSpPr/>
            <p:nvPr/>
          </p:nvGrpSpPr>
          <p:grpSpPr>
            <a:xfrm>
              <a:off x="5141325" y="3240165"/>
              <a:ext cx="279423" cy="279421"/>
              <a:chOff x="10116369" y="2104010"/>
              <a:chExt cx="534092" cy="534090"/>
            </a:xfrm>
          </p:grpSpPr>
          <p:grpSp>
            <p:nvGrpSpPr>
              <p:cNvPr id="173" name="digital marketing" descr="digital marketing">
                <a:extLst>
                  <a:ext uri="{FF2B5EF4-FFF2-40B4-BE49-F238E27FC236}">
                    <a16:creationId xmlns:a16="http://schemas.microsoft.com/office/drawing/2014/main" id="{1AD8654C-870C-42E9-A97C-6C96D5F76CAB}"/>
                  </a:ext>
                </a:extLst>
              </p:cNvPr>
              <p:cNvGrpSpPr/>
              <p:nvPr/>
            </p:nvGrpSpPr>
            <p:grpSpPr>
              <a:xfrm>
                <a:off x="10116369" y="2104010"/>
                <a:ext cx="420626" cy="420624"/>
                <a:chOff x="10113876" y="4828036"/>
                <a:chExt cx="420626" cy="420624"/>
              </a:xfrm>
            </p:grpSpPr>
            <p:sp>
              <p:nvSpPr>
                <p:cNvPr id="181" name="Freeform: Shape 180">
                  <a:extLst>
                    <a:ext uri="{FF2B5EF4-FFF2-40B4-BE49-F238E27FC236}">
                      <a16:creationId xmlns:a16="http://schemas.microsoft.com/office/drawing/2014/main" id="{EB2648D1-B427-4EAF-A16C-EC98E4B03FDC}"/>
                    </a:ext>
                  </a:extLst>
                </p:cNvPr>
                <p:cNvSpPr/>
                <p:nvPr/>
              </p:nvSpPr>
              <p:spPr>
                <a:xfrm>
                  <a:off x="10115026" y="4879156"/>
                  <a:ext cx="416290" cy="320888"/>
                </a:xfrm>
                <a:custGeom>
                  <a:avLst/>
                  <a:gdLst>
                    <a:gd name="connsiteX0" fmla="*/ 1475 w 416289"/>
                    <a:gd name="connsiteY0" fmla="*/ 322017 h 320888"/>
                    <a:gd name="connsiteX1" fmla="*/ 417765 w 416289"/>
                    <a:gd name="connsiteY1" fmla="*/ 322017 h 320888"/>
                    <a:gd name="connsiteX2" fmla="*/ 417765 w 416289"/>
                    <a:gd name="connsiteY2" fmla="*/ 1475 h 320888"/>
                    <a:gd name="connsiteX3" fmla="*/ 1475 w 416289"/>
                    <a:gd name="connsiteY3" fmla="*/ 1475 h 320888"/>
                    <a:gd name="connsiteX4" fmla="*/ 1475 w 416289"/>
                    <a:gd name="connsiteY4" fmla="*/ 322017 h 320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289" h="320888">
                      <a:moveTo>
                        <a:pt x="1475" y="322017"/>
                      </a:moveTo>
                      <a:lnTo>
                        <a:pt x="417765" y="322017"/>
                      </a:lnTo>
                      <a:lnTo>
                        <a:pt x="417765" y="1475"/>
                      </a:lnTo>
                      <a:lnTo>
                        <a:pt x="1475" y="1475"/>
                      </a:lnTo>
                      <a:lnTo>
                        <a:pt x="1475" y="322017"/>
                      </a:lnTo>
                      <a:close/>
                    </a:path>
                  </a:pathLst>
                </a:custGeom>
                <a:solidFill>
                  <a:srgbClr val="0078D4"/>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82" name="Freeform: Shape 181">
                  <a:extLst>
                    <a:ext uri="{FF2B5EF4-FFF2-40B4-BE49-F238E27FC236}">
                      <a16:creationId xmlns:a16="http://schemas.microsoft.com/office/drawing/2014/main" id="{8D359748-6F24-440B-8BA2-8E7E73351CE8}"/>
                    </a:ext>
                  </a:extLst>
                </p:cNvPr>
                <p:cNvSpPr/>
                <p:nvPr/>
              </p:nvSpPr>
              <p:spPr>
                <a:xfrm>
                  <a:off x="10115026" y="4870398"/>
                  <a:ext cx="416290" cy="43363"/>
                </a:xfrm>
                <a:custGeom>
                  <a:avLst/>
                  <a:gdLst>
                    <a:gd name="connsiteX0" fmla="*/ 1475 w 416289"/>
                    <a:gd name="connsiteY0" fmla="*/ 44857 h 43363"/>
                    <a:gd name="connsiteX1" fmla="*/ 417619 w 416289"/>
                    <a:gd name="connsiteY1" fmla="*/ 44857 h 43363"/>
                    <a:gd name="connsiteX2" fmla="*/ 417619 w 416289"/>
                    <a:gd name="connsiteY2" fmla="*/ 1475 h 43363"/>
                    <a:gd name="connsiteX3" fmla="*/ 1475 w 416289"/>
                    <a:gd name="connsiteY3" fmla="*/ 1475 h 43363"/>
                    <a:gd name="connsiteX4" fmla="*/ 1475 w 416289"/>
                    <a:gd name="connsiteY4" fmla="*/ 44857 h 43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289" h="43363">
                      <a:moveTo>
                        <a:pt x="1475" y="44857"/>
                      </a:moveTo>
                      <a:lnTo>
                        <a:pt x="417619" y="44857"/>
                      </a:lnTo>
                      <a:lnTo>
                        <a:pt x="417619" y="1475"/>
                      </a:lnTo>
                      <a:lnTo>
                        <a:pt x="1475" y="1475"/>
                      </a:lnTo>
                      <a:lnTo>
                        <a:pt x="1475" y="44857"/>
                      </a:lnTo>
                      <a:close/>
                    </a:path>
                  </a:pathLst>
                </a:custGeom>
                <a:solidFill>
                  <a:srgbClr val="50E6FF"/>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83" name="Freeform: Shape 182">
                  <a:extLst>
                    <a:ext uri="{FF2B5EF4-FFF2-40B4-BE49-F238E27FC236}">
                      <a16:creationId xmlns:a16="http://schemas.microsoft.com/office/drawing/2014/main" id="{A4216A41-8716-49A0-ACF1-1E28E85ACA4D}"/>
                    </a:ext>
                  </a:extLst>
                </p:cNvPr>
                <p:cNvSpPr/>
                <p:nvPr/>
              </p:nvSpPr>
              <p:spPr>
                <a:xfrm>
                  <a:off x="10169290" y="4882374"/>
                  <a:ext cx="21682" cy="21682"/>
                </a:xfrm>
                <a:custGeom>
                  <a:avLst/>
                  <a:gdLst>
                    <a:gd name="connsiteX0" fmla="*/ 12065 w 21681"/>
                    <a:gd name="connsiteY0" fmla="*/ 22655 h 21681"/>
                    <a:gd name="connsiteX1" fmla="*/ 22655 w 21681"/>
                    <a:gd name="connsiteY1" fmla="*/ 12065 h 21681"/>
                    <a:gd name="connsiteX2" fmla="*/ 12065 w 21681"/>
                    <a:gd name="connsiteY2" fmla="*/ 1475 h 21681"/>
                    <a:gd name="connsiteX3" fmla="*/ 1475 w 21681"/>
                    <a:gd name="connsiteY3" fmla="*/ 12065 h 21681"/>
                    <a:gd name="connsiteX4" fmla="*/ 12065 w 21681"/>
                    <a:gd name="connsiteY4" fmla="*/ 22655 h 21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81" h="21681">
                      <a:moveTo>
                        <a:pt x="12065" y="22655"/>
                      </a:moveTo>
                      <a:cubicBezTo>
                        <a:pt x="17914" y="22655"/>
                        <a:pt x="22655" y="17913"/>
                        <a:pt x="22655" y="12065"/>
                      </a:cubicBezTo>
                      <a:cubicBezTo>
                        <a:pt x="22655" y="6217"/>
                        <a:pt x="17914" y="1475"/>
                        <a:pt x="12065" y="1475"/>
                      </a:cubicBezTo>
                      <a:cubicBezTo>
                        <a:pt x="6217" y="1475"/>
                        <a:pt x="1475" y="6217"/>
                        <a:pt x="1475" y="12065"/>
                      </a:cubicBezTo>
                      <a:cubicBezTo>
                        <a:pt x="1475" y="17913"/>
                        <a:pt x="6217" y="22655"/>
                        <a:pt x="12065" y="22655"/>
                      </a:cubicBezTo>
                      <a:close/>
                    </a:path>
                  </a:pathLst>
                </a:custGeom>
                <a:solidFill>
                  <a:srgbClr val="FFFFFF"/>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84" name="Freeform: Shape 183">
                  <a:extLst>
                    <a:ext uri="{FF2B5EF4-FFF2-40B4-BE49-F238E27FC236}">
                      <a16:creationId xmlns:a16="http://schemas.microsoft.com/office/drawing/2014/main" id="{DD22CDA9-7814-436C-88F5-43AD6DBA83C4}"/>
                    </a:ext>
                  </a:extLst>
                </p:cNvPr>
                <p:cNvSpPr/>
                <p:nvPr/>
              </p:nvSpPr>
              <p:spPr>
                <a:xfrm>
                  <a:off x="10136424" y="4882374"/>
                  <a:ext cx="21682" cy="21682"/>
                </a:xfrm>
                <a:custGeom>
                  <a:avLst/>
                  <a:gdLst>
                    <a:gd name="connsiteX0" fmla="*/ 12065 w 21681"/>
                    <a:gd name="connsiteY0" fmla="*/ 22655 h 21681"/>
                    <a:gd name="connsiteX1" fmla="*/ 22655 w 21681"/>
                    <a:gd name="connsiteY1" fmla="*/ 12065 h 21681"/>
                    <a:gd name="connsiteX2" fmla="*/ 12065 w 21681"/>
                    <a:gd name="connsiteY2" fmla="*/ 1475 h 21681"/>
                    <a:gd name="connsiteX3" fmla="*/ 1475 w 21681"/>
                    <a:gd name="connsiteY3" fmla="*/ 12065 h 21681"/>
                    <a:gd name="connsiteX4" fmla="*/ 12065 w 21681"/>
                    <a:gd name="connsiteY4" fmla="*/ 22655 h 21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81" h="21681">
                      <a:moveTo>
                        <a:pt x="12065" y="22655"/>
                      </a:moveTo>
                      <a:cubicBezTo>
                        <a:pt x="17914" y="22655"/>
                        <a:pt x="22655" y="17913"/>
                        <a:pt x="22655" y="12065"/>
                      </a:cubicBezTo>
                      <a:cubicBezTo>
                        <a:pt x="22655" y="6217"/>
                        <a:pt x="17914" y="1475"/>
                        <a:pt x="12065" y="1475"/>
                      </a:cubicBezTo>
                      <a:cubicBezTo>
                        <a:pt x="6216" y="1475"/>
                        <a:pt x="1475" y="6217"/>
                        <a:pt x="1475" y="12065"/>
                      </a:cubicBezTo>
                      <a:cubicBezTo>
                        <a:pt x="1475" y="17913"/>
                        <a:pt x="6216" y="22655"/>
                        <a:pt x="12065" y="22655"/>
                      </a:cubicBezTo>
                      <a:close/>
                    </a:path>
                  </a:pathLst>
                </a:custGeom>
                <a:solidFill>
                  <a:srgbClr val="FFFFFF"/>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85" name="Freeform: Shape 184">
                  <a:extLst>
                    <a:ext uri="{FF2B5EF4-FFF2-40B4-BE49-F238E27FC236}">
                      <a16:creationId xmlns:a16="http://schemas.microsoft.com/office/drawing/2014/main" id="{2A724B8C-866C-4B4E-BC5A-780A684C393F}"/>
                    </a:ext>
                  </a:extLst>
                </p:cNvPr>
                <p:cNvSpPr/>
                <p:nvPr/>
              </p:nvSpPr>
              <p:spPr>
                <a:xfrm>
                  <a:off x="10202884" y="4882374"/>
                  <a:ext cx="21682" cy="21682"/>
                </a:xfrm>
                <a:custGeom>
                  <a:avLst/>
                  <a:gdLst>
                    <a:gd name="connsiteX0" fmla="*/ 12065 w 21681"/>
                    <a:gd name="connsiteY0" fmla="*/ 22655 h 21681"/>
                    <a:gd name="connsiteX1" fmla="*/ 22655 w 21681"/>
                    <a:gd name="connsiteY1" fmla="*/ 12065 h 21681"/>
                    <a:gd name="connsiteX2" fmla="*/ 12065 w 21681"/>
                    <a:gd name="connsiteY2" fmla="*/ 1475 h 21681"/>
                    <a:gd name="connsiteX3" fmla="*/ 1475 w 21681"/>
                    <a:gd name="connsiteY3" fmla="*/ 12065 h 21681"/>
                    <a:gd name="connsiteX4" fmla="*/ 12065 w 21681"/>
                    <a:gd name="connsiteY4" fmla="*/ 22655 h 21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81" h="21681">
                      <a:moveTo>
                        <a:pt x="12065" y="22655"/>
                      </a:moveTo>
                      <a:cubicBezTo>
                        <a:pt x="17914" y="22655"/>
                        <a:pt x="22655" y="17913"/>
                        <a:pt x="22655" y="12065"/>
                      </a:cubicBezTo>
                      <a:cubicBezTo>
                        <a:pt x="22655" y="6217"/>
                        <a:pt x="17914" y="1475"/>
                        <a:pt x="12065" y="1475"/>
                      </a:cubicBezTo>
                      <a:cubicBezTo>
                        <a:pt x="6217" y="1475"/>
                        <a:pt x="1475" y="6217"/>
                        <a:pt x="1475" y="12065"/>
                      </a:cubicBezTo>
                      <a:cubicBezTo>
                        <a:pt x="1475" y="17913"/>
                        <a:pt x="6217" y="22655"/>
                        <a:pt x="12065" y="22655"/>
                      </a:cubicBezTo>
                      <a:close/>
                    </a:path>
                  </a:pathLst>
                </a:custGeom>
                <a:solidFill>
                  <a:srgbClr val="FFFFFF"/>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86" name="Freeform: Shape 185">
                  <a:extLst>
                    <a:ext uri="{FF2B5EF4-FFF2-40B4-BE49-F238E27FC236}">
                      <a16:creationId xmlns:a16="http://schemas.microsoft.com/office/drawing/2014/main" id="{0E34C33C-46F6-4F38-B764-EA7A6473FF50}"/>
                    </a:ext>
                  </a:extLst>
                </p:cNvPr>
                <p:cNvSpPr/>
                <p:nvPr/>
              </p:nvSpPr>
              <p:spPr>
                <a:xfrm>
                  <a:off x="10268103" y="5002081"/>
                  <a:ext cx="108409" cy="134426"/>
                </a:xfrm>
                <a:custGeom>
                  <a:avLst/>
                  <a:gdLst>
                    <a:gd name="connsiteX0" fmla="*/ 1475 w 108408"/>
                    <a:gd name="connsiteY0" fmla="*/ 1475 h 134426"/>
                    <a:gd name="connsiteX1" fmla="*/ 55812 w 108408"/>
                    <a:gd name="connsiteY1" fmla="*/ 40986 h 134426"/>
                    <a:gd name="connsiteX2" fmla="*/ 110003 w 108408"/>
                    <a:gd name="connsiteY2" fmla="*/ 80350 h 134426"/>
                    <a:gd name="connsiteX3" fmla="*/ 60852 w 108408"/>
                    <a:gd name="connsiteY3" fmla="*/ 94811 h 134426"/>
                    <a:gd name="connsiteX4" fmla="*/ 26818 w 108408"/>
                    <a:gd name="connsiteY4" fmla="*/ 133154 h 134426"/>
                    <a:gd name="connsiteX5" fmla="*/ 14183 w 108408"/>
                    <a:gd name="connsiteY5" fmla="*/ 67278 h 134426"/>
                    <a:gd name="connsiteX6" fmla="*/ 1475 w 108408"/>
                    <a:gd name="connsiteY6" fmla="*/ 1475 h 134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408" h="134426">
                      <a:moveTo>
                        <a:pt x="1475" y="1475"/>
                      </a:moveTo>
                      <a:lnTo>
                        <a:pt x="55812" y="40986"/>
                      </a:lnTo>
                      <a:lnTo>
                        <a:pt x="110003" y="80350"/>
                      </a:lnTo>
                      <a:lnTo>
                        <a:pt x="60852" y="94811"/>
                      </a:lnTo>
                      <a:lnTo>
                        <a:pt x="26818" y="133154"/>
                      </a:lnTo>
                      <a:lnTo>
                        <a:pt x="14183" y="67278"/>
                      </a:lnTo>
                      <a:lnTo>
                        <a:pt x="1475" y="1475"/>
                      </a:lnTo>
                      <a:close/>
                    </a:path>
                  </a:pathLst>
                </a:custGeom>
                <a:solidFill>
                  <a:srgbClr val="50E6FF"/>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grpSp>
            <p:nvGrpSpPr>
              <p:cNvPr id="174" name="digital marketing" descr="digital marketing">
                <a:extLst>
                  <a:ext uri="{FF2B5EF4-FFF2-40B4-BE49-F238E27FC236}">
                    <a16:creationId xmlns:a16="http://schemas.microsoft.com/office/drawing/2014/main" id="{FA81E81F-8CA4-4863-B448-4A4FC6052709}"/>
                  </a:ext>
                </a:extLst>
              </p:cNvPr>
              <p:cNvGrpSpPr/>
              <p:nvPr/>
            </p:nvGrpSpPr>
            <p:grpSpPr>
              <a:xfrm>
                <a:off x="10229835" y="2217476"/>
                <a:ext cx="420626" cy="420624"/>
                <a:chOff x="10113876" y="4828036"/>
                <a:chExt cx="420626" cy="420624"/>
              </a:xfrm>
            </p:grpSpPr>
            <p:sp>
              <p:nvSpPr>
                <p:cNvPr id="175" name="Freeform: Shape 174">
                  <a:extLst>
                    <a:ext uri="{FF2B5EF4-FFF2-40B4-BE49-F238E27FC236}">
                      <a16:creationId xmlns:a16="http://schemas.microsoft.com/office/drawing/2014/main" id="{BCD4368E-100F-44F7-A4A5-28789B63FC2E}"/>
                    </a:ext>
                  </a:extLst>
                </p:cNvPr>
                <p:cNvSpPr/>
                <p:nvPr/>
              </p:nvSpPr>
              <p:spPr>
                <a:xfrm>
                  <a:off x="10115026" y="4879156"/>
                  <a:ext cx="416290" cy="320888"/>
                </a:xfrm>
                <a:custGeom>
                  <a:avLst/>
                  <a:gdLst>
                    <a:gd name="connsiteX0" fmla="*/ 1475 w 416289"/>
                    <a:gd name="connsiteY0" fmla="*/ 322017 h 320888"/>
                    <a:gd name="connsiteX1" fmla="*/ 417765 w 416289"/>
                    <a:gd name="connsiteY1" fmla="*/ 322017 h 320888"/>
                    <a:gd name="connsiteX2" fmla="*/ 417765 w 416289"/>
                    <a:gd name="connsiteY2" fmla="*/ 1475 h 320888"/>
                    <a:gd name="connsiteX3" fmla="*/ 1475 w 416289"/>
                    <a:gd name="connsiteY3" fmla="*/ 1475 h 320888"/>
                    <a:gd name="connsiteX4" fmla="*/ 1475 w 416289"/>
                    <a:gd name="connsiteY4" fmla="*/ 322017 h 320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289" h="320888">
                      <a:moveTo>
                        <a:pt x="1475" y="322017"/>
                      </a:moveTo>
                      <a:lnTo>
                        <a:pt x="417765" y="322017"/>
                      </a:lnTo>
                      <a:lnTo>
                        <a:pt x="417765" y="1475"/>
                      </a:lnTo>
                      <a:lnTo>
                        <a:pt x="1475" y="1475"/>
                      </a:lnTo>
                      <a:lnTo>
                        <a:pt x="1475" y="322017"/>
                      </a:lnTo>
                      <a:close/>
                    </a:path>
                  </a:pathLst>
                </a:custGeom>
                <a:solidFill>
                  <a:srgbClr val="0078D4"/>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76" name="Freeform: Shape 175">
                  <a:extLst>
                    <a:ext uri="{FF2B5EF4-FFF2-40B4-BE49-F238E27FC236}">
                      <a16:creationId xmlns:a16="http://schemas.microsoft.com/office/drawing/2014/main" id="{12EA1174-2301-42FC-9EF3-4636BD64067D}"/>
                    </a:ext>
                  </a:extLst>
                </p:cNvPr>
                <p:cNvSpPr/>
                <p:nvPr/>
              </p:nvSpPr>
              <p:spPr>
                <a:xfrm>
                  <a:off x="10115026" y="4870398"/>
                  <a:ext cx="416290" cy="43363"/>
                </a:xfrm>
                <a:custGeom>
                  <a:avLst/>
                  <a:gdLst>
                    <a:gd name="connsiteX0" fmla="*/ 1475 w 416289"/>
                    <a:gd name="connsiteY0" fmla="*/ 44857 h 43363"/>
                    <a:gd name="connsiteX1" fmla="*/ 417619 w 416289"/>
                    <a:gd name="connsiteY1" fmla="*/ 44857 h 43363"/>
                    <a:gd name="connsiteX2" fmla="*/ 417619 w 416289"/>
                    <a:gd name="connsiteY2" fmla="*/ 1475 h 43363"/>
                    <a:gd name="connsiteX3" fmla="*/ 1475 w 416289"/>
                    <a:gd name="connsiteY3" fmla="*/ 1475 h 43363"/>
                    <a:gd name="connsiteX4" fmla="*/ 1475 w 416289"/>
                    <a:gd name="connsiteY4" fmla="*/ 44857 h 43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289" h="43363">
                      <a:moveTo>
                        <a:pt x="1475" y="44857"/>
                      </a:moveTo>
                      <a:lnTo>
                        <a:pt x="417619" y="44857"/>
                      </a:lnTo>
                      <a:lnTo>
                        <a:pt x="417619" y="1475"/>
                      </a:lnTo>
                      <a:lnTo>
                        <a:pt x="1475" y="1475"/>
                      </a:lnTo>
                      <a:lnTo>
                        <a:pt x="1475" y="44857"/>
                      </a:lnTo>
                      <a:close/>
                    </a:path>
                  </a:pathLst>
                </a:custGeom>
                <a:solidFill>
                  <a:srgbClr val="50E6FF"/>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77" name="Freeform: Shape 176">
                  <a:extLst>
                    <a:ext uri="{FF2B5EF4-FFF2-40B4-BE49-F238E27FC236}">
                      <a16:creationId xmlns:a16="http://schemas.microsoft.com/office/drawing/2014/main" id="{F6A8FDFB-26F5-4B67-9A5B-5330DA1B0A19}"/>
                    </a:ext>
                  </a:extLst>
                </p:cNvPr>
                <p:cNvSpPr/>
                <p:nvPr/>
              </p:nvSpPr>
              <p:spPr>
                <a:xfrm>
                  <a:off x="10169290" y="4882374"/>
                  <a:ext cx="21682" cy="21682"/>
                </a:xfrm>
                <a:custGeom>
                  <a:avLst/>
                  <a:gdLst>
                    <a:gd name="connsiteX0" fmla="*/ 12065 w 21681"/>
                    <a:gd name="connsiteY0" fmla="*/ 22655 h 21681"/>
                    <a:gd name="connsiteX1" fmla="*/ 22655 w 21681"/>
                    <a:gd name="connsiteY1" fmla="*/ 12065 h 21681"/>
                    <a:gd name="connsiteX2" fmla="*/ 12065 w 21681"/>
                    <a:gd name="connsiteY2" fmla="*/ 1475 h 21681"/>
                    <a:gd name="connsiteX3" fmla="*/ 1475 w 21681"/>
                    <a:gd name="connsiteY3" fmla="*/ 12065 h 21681"/>
                    <a:gd name="connsiteX4" fmla="*/ 12065 w 21681"/>
                    <a:gd name="connsiteY4" fmla="*/ 22655 h 21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81" h="21681">
                      <a:moveTo>
                        <a:pt x="12065" y="22655"/>
                      </a:moveTo>
                      <a:cubicBezTo>
                        <a:pt x="17914" y="22655"/>
                        <a:pt x="22655" y="17913"/>
                        <a:pt x="22655" y="12065"/>
                      </a:cubicBezTo>
                      <a:cubicBezTo>
                        <a:pt x="22655" y="6217"/>
                        <a:pt x="17914" y="1475"/>
                        <a:pt x="12065" y="1475"/>
                      </a:cubicBezTo>
                      <a:cubicBezTo>
                        <a:pt x="6217" y="1475"/>
                        <a:pt x="1475" y="6217"/>
                        <a:pt x="1475" y="12065"/>
                      </a:cubicBezTo>
                      <a:cubicBezTo>
                        <a:pt x="1475" y="17913"/>
                        <a:pt x="6217" y="22655"/>
                        <a:pt x="12065" y="22655"/>
                      </a:cubicBezTo>
                      <a:close/>
                    </a:path>
                  </a:pathLst>
                </a:custGeom>
                <a:solidFill>
                  <a:srgbClr val="FFFFFF"/>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78" name="Freeform: Shape 177">
                  <a:extLst>
                    <a:ext uri="{FF2B5EF4-FFF2-40B4-BE49-F238E27FC236}">
                      <a16:creationId xmlns:a16="http://schemas.microsoft.com/office/drawing/2014/main" id="{F4672CD2-4B45-4D13-9FE2-F30D52ABDA87}"/>
                    </a:ext>
                  </a:extLst>
                </p:cNvPr>
                <p:cNvSpPr/>
                <p:nvPr/>
              </p:nvSpPr>
              <p:spPr>
                <a:xfrm>
                  <a:off x="10136424" y="4882374"/>
                  <a:ext cx="21682" cy="21682"/>
                </a:xfrm>
                <a:custGeom>
                  <a:avLst/>
                  <a:gdLst>
                    <a:gd name="connsiteX0" fmla="*/ 12065 w 21681"/>
                    <a:gd name="connsiteY0" fmla="*/ 22655 h 21681"/>
                    <a:gd name="connsiteX1" fmla="*/ 22655 w 21681"/>
                    <a:gd name="connsiteY1" fmla="*/ 12065 h 21681"/>
                    <a:gd name="connsiteX2" fmla="*/ 12065 w 21681"/>
                    <a:gd name="connsiteY2" fmla="*/ 1475 h 21681"/>
                    <a:gd name="connsiteX3" fmla="*/ 1475 w 21681"/>
                    <a:gd name="connsiteY3" fmla="*/ 12065 h 21681"/>
                    <a:gd name="connsiteX4" fmla="*/ 12065 w 21681"/>
                    <a:gd name="connsiteY4" fmla="*/ 22655 h 21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81" h="21681">
                      <a:moveTo>
                        <a:pt x="12065" y="22655"/>
                      </a:moveTo>
                      <a:cubicBezTo>
                        <a:pt x="17914" y="22655"/>
                        <a:pt x="22655" y="17913"/>
                        <a:pt x="22655" y="12065"/>
                      </a:cubicBezTo>
                      <a:cubicBezTo>
                        <a:pt x="22655" y="6217"/>
                        <a:pt x="17914" y="1475"/>
                        <a:pt x="12065" y="1475"/>
                      </a:cubicBezTo>
                      <a:cubicBezTo>
                        <a:pt x="6216" y="1475"/>
                        <a:pt x="1475" y="6217"/>
                        <a:pt x="1475" y="12065"/>
                      </a:cubicBezTo>
                      <a:cubicBezTo>
                        <a:pt x="1475" y="17913"/>
                        <a:pt x="6216" y="22655"/>
                        <a:pt x="12065" y="22655"/>
                      </a:cubicBezTo>
                      <a:close/>
                    </a:path>
                  </a:pathLst>
                </a:custGeom>
                <a:solidFill>
                  <a:srgbClr val="FFFFFF"/>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79" name="Freeform: Shape 178">
                  <a:extLst>
                    <a:ext uri="{FF2B5EF4-FFF2-40B4-BE49-F238E27FC236}">
                      <a16:creationId xmlns:a16="http://schemas.microsoft.com/office/drawing/2014/main" id="{CE4BC833-D8A9-4F7B-A78C-E256FB2C3F83}"/>
                    </a:ext>
                  </a:extLst>
                </p:cNvPr>
                <p:cNvSpPr/>
                <p:nvPr/>
              </p:nvSpPr>
              <p:spPr>
                <a:xfrm>
                  <a:off x="10202884" y="4882374"/>
                  <a:ext cx="21682" cy="21682"/>
                </a:xfrm>
                <a:custGeom>
                  <a:avLst/>
                  <a:gdLst>
                    <a:gd name="connsiteX0" fmla="*/ 12065 w 21681"/>
                    <a:gd name="connsiteY0" fmla="*/ 22655 h 21681"/>
                    <a:gd name="connsiteX1" fmla="*/ 22655 w 21681"/>
                    <a:gd name="connsiteY1" fmla="*/ 12065 h 21681"/>
                    <a:gd name="connsiteX2" fmla="*/ 12065 w 21681"/>
                    <a:gd name="connsiteY2" fmla="*/ 1475 h 21681"/>
                    <a:gd name="connsiteX3" fmla="*/ 1475 w 21681"/>
                    <a:gd name="connsiteY3" fmla="*/ 12065 h 21681"/>
                    <a:gd name="connsiteX4" fmla="*/ 12065 w 21681"/>
                    <a:gd name="connsiteY4" fmla="*/ 22655 h 21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81" h="21681">
                      <a:moveTo>
                        <a:pt x="12065" y="22655"/>
                      </a:moveTo>
                      <a:cubicBezTo>
                        <a:pt x="17914" y="22655"/>
                        <a:pt x="22655" y="17913"/>
                        <a:pt x="22655" y="12065"/>
                      </a:cubicBezTo>
                      <a:cubicBezTo>
                        <a:pt x="22655" y="6217"/>
                        <a:pt x="17914" y="1475"/>
                        <a:pt x="12065" y="1475"/>
                      </a:cubicBezTo>
                      <a:cubicBezTo>
                        <a:pt x="6217" y="1475"/>
                        <a:pt x="1475" y="6217"/>
                        <a:pt x="1475" y="12065"/>
                      </a:cubicBezTo>
                      <a:cubicBezTo>
                        <a:pt x="1475" y="17913"/>
                        <a:pt x="6217" y="22655"/>
                        <a:pt x="12065" y="22655"/>
                      </a:cubicBezTo>
                      <a:close/>
                    </a:path>
                  </a:pathLst>
                </a:custGeom>
                <a:solidFill>
                  <a:srgbClr val="FFFFFF"/>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80" name="Freeform: Shape 179">
                  <a:extLst>
                    <a:ext uri="{FF2B5EF4-FFF2-40B4-BE49-F238E27FC236}">
                      <a16:creationId xmlns:a16="http://schemas.microsoft.com/office/drawing/2014/main" id="{41C59517-9A80-46E1-A3D5-F379E2C5144D}"/>
                    </a:ext>
                  </a:extLst>
                </p:cNvPr>
                <p:cNvSpPr/>
                <p:nvPr/>
              </p:nvSpPr>
              <p:spPr>
                <a:xfrm>
                  <a:off x="10268103" y="5002081"/>
                  <a:ext cx="108409" cy="134426"/>
                </a:xfrm>
                <a:custGeom>
                  <a:avLst/>
                  <a:gdLst>
                    <a:gd name="connsiteX0" fmla="*/ 1475 w 108408"/>
                    <a:gd name="connsiteY0" fmla="*/ 1475 h 134426"/>
                    <a:gd name="connsiteX1" fmla="*/ 55812 w 108408"/>
                    <a:gd name="connsiteY1" fmla="*/ 40986 h 134426"/>
                    <a:gd name="connsiteX2" fmla="*/ 110003 w 108408"/>
                    <a:gd name="connsiteY2" fmla="*/ 80350 h 134426"/>
                    <a:gd name="connsiteX3" fmla="*/ 60852 w 108408"/>
                    <a:gd name="connsiteY3" fmla="*/ 94811 h 134426"/>
                    <a:gd name="connsiteX4" fmla="*/ 26818 w 108408"/>
                    <a:gd name="connsiteY4" fmla="*/ 133154 h 134426"/>
                    <a:gd name="connsiteX5" fmla="*/ 14183 w 108408"/>
                    <a:gd name="connsiteY5" fmla="*/ 67278 h 134426"/>
                    <a:gd name="connsiteX6" fmla="*/ 1475 w 108408"/>
                    <a:gd name="connsiteY6" fmla="*/ 1475 h 134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408" h="134426">
                      <a:moveTo>
                        <a:pt x="1475" y="1475"/>
                      </a:moveTo>
                      <a:lnTo>
                        <a:pt x="55812" y="40986"/>
                      </a:lnTo>
                      <a:lnTo>
                        <a:pt x="110003" y="80350"/>
                      </a:lnTo>
                      <a:lnTo>
                        <a:pt x="60852" y="94811"/>
                      </a:lnTo>
                      <a:lnTo>
                        <a:pt x="26818" y="133154"/>
                      </a:lnTo>
                      <a:lnTo>
                        <a:pt x="14183" y="67278"/>
                      </a:lnTo>
                      <a:lnTo>
                        <a:pt x="1475" y="1475"/>
                      </a:lnTo>
                      <a:close/>
                    </a:path>
                  </a:pathLst>
                </a:custGeom>
                <a:solidFill>
                  <a:srgbClr val="50E6FF"/>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grpSp>
      </p:grpSp>
      <p:grpSp>
        <p:nvGrpSpPr>
          <p:cNvPr id="187" name="Group 186">
            <a:extLst>
              <a:ext uri="{FF2B5EF4-FFF2-40B4-BE49-F238E27FC236}">
                <a16:creationId xmlns:a16="http://schemas.microsoft.com/office/drawing/2014/main" id="{530D3FDD-A23F-418C-A879-4A287605414F}"/>
              </a:ext>
              <a:ext uri="{C183D7F6-B498-43B3-948B-1728B52AA6E4}">
                <adec:decorative xmlns:adec="http://schemas.microsoft.com/office/drawing/2017/decorative" val="1"/>
              </a:ext>
            </a:extLst>
          </p:cNvPr>
          <p:cNvGrpSpPr/>
          <p:nvPr/>
        </p:nvGrpSpPr>
        <p:grpSpPr>
          <a:xfrm>
            <a:off x="4298235" y="2701930"/>
            <a:ext cx="717540" cy="550422"/>
            <a:chOff x="-521811" y="6917198"/>
            <a:chExt cx="676958" cy="519294"/>
          </a:xfrm>
        </p:grpSpPr>
        <p:grpSp>
          <p:nvGrpSpPr>
            <p:cNvPr id="188" name="Group 187">
              <a:extLst>
                <a:ext uri="{FF2B5EF4-FFF2-40B4-BE49-F238E27FC236}">
                  <a16:creationId xmlns:a16="http://schemas.microsoft.com/office/drawing/2014/main" id="{45EC5DBD-1F9E-42D8-9A25-D6F5AB502DFD}"/>
                </a:ext>
              </a:extLst>
            </p:cNvPr>
            <p:cNvGrpSpPr/>
            <p:nvPr/>
          </p:nvGrpSpPr>
          <p:grpSpPr>
            <a:xfrm>
              <a:off x="-521811" y="6917198"/>
              <a:ext cx="579992" cy="423562"/>
              <a:chOff x="5884864" y="1174751"/>
              <a:chExt cx="382588" cy="279400"/>
            </a:xfrm>
          </p:grpSpPr>
          <p:sp>
            <p:nvSpPr>
              <p:cNvPr id="195" name="Freeform 51">
                <a:extLst>
                  <a:ext uri="{FF2B5EF4-FFF2-40B4-BE49-F238E27FC236}">
                    <a16:creationId xmlns:a16="http://schemas.microsoft.com/office/drawing/2014/main" id="{41B5FF5E-6F0F-4367-B197-107F5E5BD924}"/>
                  </a:ext>
                </a:extLst>
              </p:cNvPr>
              <p:cNvSpPr>
                <a:spLocks/>
              </p:cNvSpPr>
              <p:nvPr/>
            </p:nvSpPr>
            <p:spPr bwMode="auto">
              <a:xfrm>
                <a:off x="5884864" y="1260476"/>
                <a:ext cx="382588" cy="193675"/>
              </a:xfrm>
              <a:custGeom>
                <a:avLst/>
                <a:gdLst>
                  <a:gd name="T0" fmla="*/ 203 w 241"/>
                  <a:gd name="T1" fmla="*/ 61 h 122"/>
                  <a:gd name="T2" fmla="*/ 120 w 241"/>
                  <a:gd name="T3" fmla="*/ 0 h 122"/>
                  <a:gd name="T4" fmla="*/ 39 w 241"/>
                  <a:gd name="T5" fmla="*/ 61 h 122"/>
                  <a:gd name="T6" fmla="*/ 38 w 241"/>
                  <a:gd name="T7" fmla="*/ 61 h 122"/>
                  <a:gd name="T8" fmla="*/ 0 w 241"/>
                  <a:gd name="T9" fmla="*/ 122 h 122"/>
                  <a:gd name="T10" fmla="*/ 241 w 241"/>
                  <a:gd name="T11" fmla="*/ 122 h 122"/>
                  <a:gd name="T12" fmla="*/ 203 w 241"/>
                  <a:gd name="T13" fmla="*/ 61 h 122"/>
                </a:gdLst>
                <a:ahLst/>
                <a:cxnLst>
                  <a:cxn ang="0">
                    <a:pos x="T0" y="T1"/>
                  </a:cxn>
                  <a:cxn ang="0">
                    <a:pos x="T2" y="T3"/>
                  </a:cxn>
                  <a:cxn ang="0">
                    <a:pos x="T4" y="T5"/>
                  </a:cxn>
                  <a:cxn ang="0">
                    <a:pos x="T6" y="T7"/>
                  </a:cxn>
                  <a:cxn ang="0">
                    <a:pos x="T8" y="T9"/>
                  </a:cxn>
                  <a:cxn ang="0">
                    <a:pos x="T10" y="T11"/>
                  </a:cxn>
                  <a:cxn ang="0">
                    <a:pos x="T12" y="T13"/>
                  </a:cxn>
                </a:cxnLst>
                <a:rect l="0" t="0" r="r" b="b"/>
                <a:pathLst>
                  <a:path w="241" h="122">
                    <a:moveTo>
                      <a:pt x="203" y="61"/>
                    </a:moveTo>
                    <a:lnTo>
                      <a:pt x="120" y="0"/>
                    </a:lnTo>
                    <a:lnTo>
                      <a:pt x="39" y="61"/>
                    </a:lnTo>
                    <a:lnTo>
                      <a:pt x="38" y="61"/>
                    </a:lnTo>
                    <a:lnTo>
                      <a:pt x="0" y="122"/>
                    </a:lnTo>
                    <a:lnTo>
                      <a:pt x="241" y="122"/>
                    </a:lnTo>
                    <a:lnTo>
                      <a:pt x="203" y="61"/>
                    </a:lnTo>
                    <a:close/>
                  </a:path>
                </a:pathLst>
              </a:custGeom>
              <a:solidFill>
                <a:srgbClr val="0078D4"/>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96" name="Freeform 52">
                <a:extLst>
                  <a:ext uri="{FF2B5EF4-FFF2-40B4-BE49-F238E27FC236}">
                    <a16:creationId xmlns:a16="http://schemas.microsoft.com/office/drawing/2014/main" id="{A7CA9656-B936-4E93-B9FC-43BEE87D0C4A}"/>
                  </a:ext>
                </a:extLst>
              </p:cNvPr>
              <p:cNvSpPr>
                <a:spLocks/>
              </p:cNvSpPr>
              <p:nvPr/>
            </p:nvSpPr>
            <p:spPr bwMode="auto">
              <a:xfrm>
                <a:off x="5946776" y="1174751"/>
                <a:ext cx="261938" cy="182563"/>
              </a:xfrm>
              <a:custGeom>
                <a:avLst/>
                <a:gdLst>
                  <a:gd name="T0" fmla="*/ 149 w 156"/>
                  <a:gd name="T1" fmla="*/ 0 h 109"/>
                  <a:gd name="T2" fmla="*/ 6 w 156"/>
                  <a:gd name="T3" fmla="*/ 0 h 109"/>
                  <a:gd name="T4" fmla="*/ 0 w 156"/>
                  <a:gd name="T5" fmla="*/ 6 h 109"/>
                  <a:gd name="T6" fmla="*/ 0 w 156"/>
                  <a:gd name="T7" fmla="*/ 109 h 109"/>
                  <a:gd name="T8" fmla="*/ 0 w 156"/>
                  <a:gd name="T9" fmla="*/ 108 h 109"/>
                  <a:gd name="T10" fmla="*/ 0 w 156"/>
                  <a:gd name="T11" fmla="*/ 109 h 109"/>
                  <a:gd name="T12" fmla="*/ 156 w 156"/>
                  <a:gd name="T13" fmla="*/ 109 h 109"/>
                  <a:gd name="T14" fmla="*/ 156 w 156"/>
                  <a:gd name="T15" fmla="*/ 6 h 109"/>
                  <a:gd name="T16" fmla="*/ 149 w 156"/>
                  <a:gd name="T1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109">
                    <a:moveTo>
                      <a:pt x="149" y="0"/>
                    </a:moveTo>
                    <a:cubicBezTo>
                      <a:pt x="6" y="0"/>
                      <a:pt x="6" y="0"/>
                      <a:pt x="6" y="0"/>
                    </a:cubicBezTo>
                    <a:cubicBezTo>
                      <a:pt x="3" y="0"/>
                      <a:pt x="0" y="3"/>
                      <a:pt x="0" y="6"/>
                    </a:cubicBezTo>
                    <a:cubicBezTo>
                      <a:pt x="0" y="109"/>
                      <a:pt x="0" y="109"/>
                      <a:pt x="0" y="109"/>
                    </a:cubicBezTo>
                    <a:cubicBezTo>
                      <a:pt x="0" y="108"/>
                      <a:pt x="0" y="108"/>
                      <a:pt x="0" y="108"/>
                    </a:cubicBezTo>
                    <a:cubicBezTo>
                      <a:pt x="0" y="109"/>
                      <a:pt x="0" y="109"/>
                      <a:pt x="0" y="109"/>
                    </a:cubicBezTo>
                    <a:cubicBezTo>
                      <a:pt x="156" y="109"/>
                      <a:pt x="156" y="109"/>
                      <a:pt x="156" y="109"/>
                    </a:cubicBezTo>
                    <a:cubicBezTo>
                      <a:pt x="156" y="6"/>
                      <a:pt x="156" y="6"/>
                      <a:pt x="156" y="6"/>
                    </a:cubicBezTo>
                    <a:cubicBezTo>
                      <a:pt x="156" y="3"/>
                      <a:pt x="153" y="0"/>
                      <a:pt x="149" y="0"/>
                    </a:cubicBezTo>
                    <a:close/>
                  </a:path>
                </a:pathLst>
              </a:custGeom>
              <a:solidFill>
                <a:srgbClr val="4FE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97" name="Freeform 174">
                <a:extLst>
                  <a:ext uri="{FF2B5EF4-FFF2-40B4-BE49-F238E27FC236}">
                    <a16:creationId xmlns:a16="http://schemas.microsoft.com/office/drawing/2014/main" id="{253AF83F-8A76-448E-84F4-0582F2D20A35}"/>
                  </a:ext>
                </a:extLst>
              </p:cNvPr>
              <p:cNvSpPr>
                <a:spLocks/>
              </p:cNvSpPr>
              <p:nvPr/>
            </p:nvSpPr>
            <p:spPr bwMode="auto">
              <a:xfrm>
                <a:off x="5946776" y="1174751"/>
                <a:ext cx="222250" cy="182563"/>
              </a:xfrm>
              <a:custGeom>
                <a:avLst/>
                <a:gdLst>
                  <a:gd name="T0" fmla="*/ 0 w 132"/>
                  <a:gd name="T1" fmla="*/ 109 h 109"/>
                  <a:gd name="T2" fmla="*/ 23 w 132"/>
                  <a:gd name="T3" fmla="*/ 109 h 109"/>
                  <a:gd name="T4" fmla="*/ 132 w 132"/>
                  <a:gd name="T5" fmla="*/ 0 h 109"/>
                  <a:gd name="T6" fmla="*/ 6 w 132"/>
                  <a:gd name="T7" fmla="*/ 0 h 109"/>
                  <a:gd name="T8" fmla="*/ 0 w 132"/>
                  <a:gd name="T9" fmla="*/ 6 h 109"/>
                  <a:gd name="T10" fmla="*/ 0 w 132"/>
                  <a:gd name="T11" fmla="*/ 109 h 109"/>
                </a:gdLst>
                <a:ahLst/>
                <a:cxnLst>
                  <a:cxn ang="0">
                    <a:pos x="T0" y="T1"/>
                  </a:cxn>
                  <a:cxn ang="0">
                    <a:pos x="T2" y="T3"/>
                  </a:cxn>
                  <a:cxn ang="0">
                    <a:pos x="T4" y="T5"/>
                  </a:cxn>
                  <a:cxn ang="0">
                    <a:pos x="T6" y="T7"/>
                  </a:cxn>
                  <a:cxn ang="0">
                    <a:pos x="T8" y="T9"/>
                  </a:cxn>
                  <a:cxn ang="0">
                    <a:pos x="T10" y="T11"/>
                  </a:cxn>
                </a:cxnLst>
                <a:rect l="0" t="0" r="r" b="b"/>
                <a:pathLst>
                  <a:path w="132" h="109">
                    <a:moveTo>
                      <a:pt x="0" y="109"/>
                    </a:moveTo>
                    <a:cubicBezTo>
                      <a:pt x="23" y="109"/>
                      <a:pt x="23" y="109"/>
                      <a:pt x="23" y="109"/>
                    </a:cubicBezTo>
                    <a:cubicBezTo>
                      <a:pt x="132" y="0"/>
                      <a:pt x="132" y="0"/>
                      <a:pt x="132" y="0"/>
                    </a:cubicBezTo>
                    <a:cubicBezTo>
                      <a:pt x="6" y="0"/>
                      <a:pt x="6" y="0"/>
                      <a:pt x="6" y="0"/>
                    </a:cubicBezTo>
                    <a:cubicBezTo>
                      <a:pt x="2" y="0"/>
                      <a:pt x="0" y="3"/>
                      <a:pt x="0" y="6"/>
                    </a:cubicBezTo>
                    <a:lnTo>
                      <a:pt x="0" y="109"/>
                    </a:lnTo>
                    <a:close/>
                  </a:path>
                </a:pathLst>
              </a:custGeom>
              <a:solidFill>
                <a:srgbClr val="0078D4"/>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grpSp>
          <p:nvGrpSpPr>
            <p:cNvPr id="189" name="Group 188">
              <a:extLst>
                <a:ext uri="{FF2B5EF4-FFF2-40B4-BE49-F238E27FC236}">
                  <a16:creationId xmlns:a16="http://schemas.microsoft.com/office/drawing/2014/main" id="{83C19C79-CCA8-49DB-9A86-89C39DDC3091}"/>
                </a:ext>
              </a:extLst>
            </p:cNvPr>
            <p:cNvGrpSpPr/>
            <p:nvPr/>
          </p:nvGrpSpPr>
          <p:grpSpPr>
            <a:xfrm>
              <a:off x="-225680" y="7155179"/>
              <a:ext cx="380827" cy="281313"/>
              <a:chOff x="5056189" y="1363664"/>
              <a:chExt cx="315913" cy="233363"/>
            </a:xfrm>
          </p:grpSpPr>
          <p:sp>
            <p:nvSpPr>
              <p:cNvPr id="190" name="Freeform 44">
                <a:extLst>
                  <a:ext uri="{FF2B5EF4-FFF2-40B4-BE49-F238E27FC236}">
                    <a16:creationId xmlns:a16="http://schemas.microsoft.com/office/drawing/2014/main" id="{DF0AA1F9-BE5A-4434-9390-B0274685C174}"/>
                  </a:ext>
                </a:extLst>
              </p:cNvPr>
              <p:cNvSpPr>
                <a:spLocks/>
              </p:cNvSpPr>
              <p:nvPr/>
            </p:nvSpPr>
            <p:spPr bwMode="auto">
              <a:xfrm>
                <a:off x="5056189" y="1379539"/>
                <a:ext cx="315913" cy="217488"/>
              </a:xfrm>
              <a:custGeom>
                <a:avLst/>
                <a:gdLst>
                  <a:gd name="T0" fmla="*/ 188 w 188"/>
                  <a:gd name="T1" fmla="*/ 119 h 129"/>
                  <a:gd name="T2" fmla="*/ 179 w 188"/>
                  <a:gd name="T3" fmla="*/ 129 h 129"/>
                  <a:gd name="T4" fmla="*/ 9 w 188"/>
                  <a:gd name="T5" fmla="*/ 129 h 129"/>
                  <a:gd name="T6" fmla="*/ 0 w 188"/>
                  <a:gd name="T7" fmla="*/ 119 h 129"/>
                  <a:gd name="T8" fmla="*/ 0 w 188"/>
                  <a:gd name="T9" fmla="*/ 82 h 129"/>
                  <a:gd name="T10" fmla="*/ 9 w 188"/>
                  <a:gd name="T11" fmla="*/ 72 h 129"/>
                  <a:gd name="T12" fmla="*/ 179 w 188"/>
                  <a:gd name="T13" fmla="*/ 72 h 129"/>
                  <a:gd name="T14" fmla="*/ 188 w 188"/>
                  <a:gd name="T15" fmla="*/ 82 h 129"/>
                  <a:gd name="T16" fmla="*/ 188 w 188"/>
                  <a:gd name="T17"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129">
                    <a:moveTo>
                      <a:pt x="188" y="119"/>
                    </a:moveTo>
                    <a:cubicBezTo>
                      <a:pt x="188" y="125"/>
                      <a:pt x="184" y="129"/>
                      <a:pt x="179" y="129"/>
                    </a:cubicBezTo>
                    <a:cubicBezTo>
                      <a:pt x="9" y="129"/>
                      <a:pt x="9" y="129"/>
                      <a:pt x="9" y="129"/>
                    </a:cubicBezTo>
                    <a:cubicBezTo>
                      <a:pt x="4" y="129"/>
                      <a:pt x="0" y="125"/>
                      <a:pt x="0" y="119"/>
                    </a:cubicBezTo>
                    <a:cubicBezTo>
                      <a:pt x="0" y="0"/>
                      <a:pt x="0" y="82"/>
                      <a:pt x="0" y="82"/>
                    </a:cubicBezTo>
                    <a:cubicBezTo>
                      <a:pt x="0" y="76"/>
                      <a:pt x="4" y="72"/>
                      <a:pt x="9" y="72"/>
                    </a:cubicBezTo>
                    <a:cubicBezTo>
                      <a:pt x="179" y="72"/>
                      <a:pt x="179" y="72"/>
                      <a:pt x="179" y="72"/>
                    </a:cubicBezTo>
                    <a:cubicBezTo>
                      <a:pt x="184" y="72"/>
                      <a:pt x="188" y="76"/>
                      <a:pt x="188" y="82"/>
                    </a:cubicBezTo>
                    <a:lnTo>
                      <a:pt x="188" y="119"/>
                    </a:lnTo>
                    <a:close/>
                  </a:path>
                </a:pathLst>
              </a:custGeom>
              <a:solidFill>
                <a:srgbClr val="0078D4"/>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91" name="Freeform 45">
                <a:extLst>
                  <a:ext uri="{FF2B5EF4-FFF2-40B4-BE49-F238E27FC236}">
                    <a16:creationId xmlns:a16="http://schemas.microsoft.com/office/drawing/2014/main" id="{B7CA2D72-FA09-4CA1-80C8-45A65C63A14C}"/>
                  </a:ext>
                </a:extLst>
              </p:cNvPr>
              <p:cNvSpPr>
                <a:spLocks/>
              </p:cNvSpPr>
              <p:nvPr/>
            </p:nvSpPr>
            <p:spPr bwMode="auto">
              <a:xfrm>
                <a:off x="5060951" y="1365251"/>
                <a:ext cx="215900" cy="157163"/>
              </a:xfrm>
              <a:custGeom>
                <a:avLst/>
                <a:gdLst>
                  <a:gd name="T0" fmla="*/ 129 w 129"/>
                  <a:gd name="T1" fmla="*/ 0 h 94"/>
                  <a:gd name="T2" fmla="*/ 19 w 129"/>
                  <a:gd name="T3" fmla="*/ 0 h 94"/>
                  <a:gd name="T4" fmla="*/ 0 w 129"/>
                  <a:gd name="T5" fmla="*/ 19 h 94"/>
                  <a:gd name="T6" fmla="*/ 0 w 129"/>
                  <a:gd name="T7" fmla="*/ 94 h 94"/>
                  <a:gd name="T8" fmla="*/ 129 w 129"/>
                  <a:gd name="T9" fmla="*/ 94 h 94"/>
                  <a:gd name="T10" fmla="*/ 129 w 129"/>
                  <a:gd name="T11" fmla="*/ 0 h 94"/>
                </a:gdLst>
                <a:ahLst/>
                <a:cxnLst>
                  <a:cxn ang="0">
                    <a:pos x="T0" y="T1"/>
                  </a:cxn>
                  <a:cxn ang="0">
                    <a:pos x="T2" y="T3"/>
                  </a:cxn>
                  <a:cxn ang="0">
                    <a:pos x="T4" y="T5"/>
                  </a:cxn>
                  <a:cxn ang="0">
                    <a:pos x="T6" y="T7"/>
                  </a:cxn>
                  <a:cxn ang="0">
                    <a:pos x="T8" y="T9"/>
                  </a:cxn>
                  <a:cxn ang="0">
                    <a:pos x="T10" y="T11"/>
                  </a:cxn>
                </a:cxnLst>
                <a:rect l="0" t="0" r="r" b="b"/>
                <a:pathLst>
                  <a:path w="129" h="94">
                    <a:moveTo>
                      <a:pt x="129" y="0"/>
                    </a:moveTo>
                    <a:cubicBezTo>
                      <a:pt x="19" y="0"/>
                      <a:pt x="19" y="0"/>
                      <a:pt x="19" y="0"/>
                    </a:cubicBezTo>
                    <a:cubicBezTo>
                      <a:pt x="9" y="0"/>
                      <a:pt x="0" y="9"/>
                      <a:pt x="0" y="19"/>
                    </a:cubicBezTo>
                    <a:cubicBezTo>
                      <a:pt x="0" y="94"/>
                      <a:pt x="0" y="94"/>
                      <a:pt x="0" y="94"/>
                    </a:cubicBezTo>
                    <a:cubicBezTo>
                      <a:pt x="129" y="94"/>
                      <a:pt x="129" y="94"/>
                      <a:pt x="129" y="94"/>
                    </a:cubicBezTo>
                    <a:lnTo>
                      <a:pt x="12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92" name="Freeform 46">
                <a:extLst>
                  <a:ext uri="{FF2B5EF4-FFF2-40B4-BE49-F238E27FC236}">
                    <a16:creationId xmlns:a16="http://schemas.microsoft.com/office/drawing/2014/main" id="{6C8219E2-E76E-4ED3-836D-23C2EB6652C9}"/>
                  </a:ext>
                </a:extLst>
              </p:cNvPr>
              <p:cNvSpPr>
                <a:spLocks/>
              </p:cNvSpPr>
              <p:nvPr/>
            </p:nvSpPr>
            <p:spPr bwMode="auto">
              <a:xfrm>
                <a:off x="5056189" y="1363664"/>
                <a:ext cx="315913" cy="158750"/>
              </a:xfrm>
              <a:custGeom>
                <a:avLst/>
                <a:gdLst>
                  <a:gd name="T0" fmla="*/ 179 w 188"/>
                  <a:gd name="T1" fmla="*/ 0 h 95"/>
                  <a:gd name="T2" fmla="*/ 10 w 188"/>
                  <a:gd name="T3" fmla="*/ 0 h 95"/>
                  <a:gd name="T4" fmla="*/ 0 w 188"/>
                  <a:gd name="T5" fmla="*/ 10 h 95"/>
                  <a:gd name="T6" fmla="*/ 0 w 188"/>
                  <a:gd name="T7" fmla="*/ 95 h 95"/>
                  <a:gd name="T8" fmla="*/ 188 w 188"/>
                  <a:gd name="T9" fmla="*/ 95 h 95"/>
                  <a:gd name="T10" fmla="*/ 188 w 188"/>
                  <a:gd name="T11" fmla="*/ 10 h 95"/>
                  <a:gd name="T12" fmla="*/ 179 w 188"/>
                  <a:gd name="T13" fmla="*/ 0 h 95"/>
                </a:gdLst>
                <a:ahLst/>
                <a:cxnLst>
                  <a:cxn ang="0">
                    <a:pos x="T0" y="T1"/>
                  </a:cxn>
                  <a:cxn ang="0">
                    <a:pos x="T2" y="T3"/>
                  </a:cxn>
                  <a:cxn ang="0">
                    <a:pos x="T4" y="T5"/>
                  </a:cxn>
                  <a:cxn ang="0">
                    <a:pos x="T6" y="T7"/>
                  </a:cxn>
                  <a:cxn ang="0">
                    <a:pos x="T8" y="T9"/>
                  </a:cxn>
                  <a:cxn ang="0">
                    <a:pos x="T10" y="T11"/>
                  </a:cxn>
                  <a:cxn ang="0">
                    <a:pos x="T12" y="T13"/>
                  </a:cxn>
                </a:cxnLst>
                <a:rect l="0" t="0" r="r" b="b"/>
                <a:pathLst>
                  <a:path w="188" h="95">
                    <a:moveTo>
                      <a:pt x="179" y="0"/>
                    </a:moveTo>
                    <a:cubicBezTo>
                      <a:pt x="10" y="0"/>
                      <a:pt x="10" y="0"/>
                      <a:pt x="10" y="0"/>
                    </a:cubicBezTo>
                    <a:cubicBezTo>
                      <a:pt x="4" y="0"/>
                      <a:pt x="0" y="5"/>
                      <a:pt x="0" y="10"/>
                    </a:cubicBezTo>
                    <a:cubicBezTo>
                      <a:pt x="0" y="95"/>
                      <a:pt x="0" y="95"/>
                      <a:pt x="0" y="95"/>
                    </a:cubicBezTo>
                    <a:cubicBezTo>
                      <a:pt x="188" y="95"/>
                      <a:pt x="188" y="95"/>
                      <a:pt x="188" y="95"/>
                    </a:cubicBezTo>
                    <a:cubicBezTo>
                      <a:pt x="188" y="10"/>
                      <a:pt x="188" y="10"/>
                      <a:pt x="188" y="10"/>
                    </a:cubicBezTo>
                    <a:cubicBezTo>
                      <a:pt x="188" y="5"/>
                      <a:pt x="184" y="0"/>
                      <a:pt x="179" y="0"/>
                    </a:cubicBezTo>
                    <a:close/>
                  </a:path>
                </a:pathLst>
              </a:custGeom>
              <a:solidFill>
                <a:srgbClr val="4FE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93" name="Rectangle 192">
                <a:extLst>
                  <a:ext uri="{FF2B5EF4-FFF2-40B4-BE49-F238E27FC236}">
                    <a16:creationId xmlns:a16="http://schemas.microsoft.com/office/drawing/2014/main" id="{D1BB4F6A-87C1-4217-953D-84C8801BC61F}"/>
                  </a:ext>
                </a:extLst>
              </p:cNvPr>
              <p:cNvSpPr>
                <a:spLocks noChangeArrowheads="1"/>
              </p:cNvSpPr>
              <p:nvPr/>
            </p:nvSpPr>
            <p:spPr bwMode="auto">
              <a:xfrm>
                <a:off x="5194301" y="1544639"/>
                <a:ext cx="42863" cy="20638"/>
              </a:xfrm>
              <a:prstGeom prst="rect">
                <a:avLst/>
              </a:prstGeom>
              <a:solidFill>
                <a:srgbClr val="4FE4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194" name="Freeform 172">
                <a:extLst>
                  <a:ext uri="{FF2B5EF4-FFF2-40B4-BE49-F238E27FC236}">
                    <a16:creationId xmlns:a16="http://schemas.microsoft.com/office/drawing/2014/main" id="{04DE3BD9-E3BF-4701-A44F-4130C5A88857}"/>
                  </a:ext>
                </a:extLst>
              </p:cNvPr>
              <p:cNvSpPr>
                <a:spLocks/>
              </p:cNvSpPr>
              <p:nvPr/>
            </p:nvSpPr>
            <p:spPr bwMode="auto">
              <a:xfrm>
                <a:off x="5056189" y="1363664"/>
                <a:ext cx="196850" cy="158750"/>
              </a:xfrm>
              <a:custGeom>
                <a:avLst/>
                <a:gdLst>
                  <a:gd name="T0" fmla="*/ 22 w 117"/>
                  <a:gd name="T1" fmla="*/ 95 h 95"/>
                  <a:gd name="T2" fmla="*/ 117 w 117"/>
                  <a:gd name="T3" fmla="*/ 0 h 95"/>
                  <a:gd name="T4" fmla="*/ 9 w 117"/>
                  <a:gd name="T5" fmla="*/ 0 h 95"/>
                  <a:gd name="T6" fmla="*/ 0 w 117"/>
                  <a:gd name="T7" fmla="*/ 10 h 95"/>
                  <a:gd name="T8" fmla="*/ 0 w 117"/>
                  <a:gd name="T9" fmla="*/ 95 h 95"/>
                  <a:gd name="T10" fmla="*/ 22 w 117"/>
                  <a:gd name="T11" fmla="*/ 95 h 95"/>
                </a:gdLst>
                <a:ahLst/>
                <a:cxnLst>
                  <a:cxn ang="0">
                    <a:pos x="T0" y="T1"/>
                  </a:cxn>
                  <a:cxn ang="0">
                    <a:pos x="T2" y="T3"/>
                  </a:cxn>
                  <a:cxn ang="0">
                    <a:pos x="T4" y="T5"/>
                  </a:cxn>
                  <a:cxn ang="0">
                    <a:pos x="T6" y="T7"/>
                  </a:cxn>
                  <a:cxn ang="0">
                    <a:pos x="T8" y="T9"/>
                  </a:cxn>
                  <a:cxn ang="0">
                    <a:pos x="T10" y="T11"/>
                  </a:cxn>
                </a:cxnLst>
                <a:rect l="0" t="0" r="r" b="b"/>
                <a:pathLst>
                  <a:path w="117" h="95">
                    <a:moveTo>
                      <a:pt x="22" y="95"/>
                    </a:moveTo>
                    <a:cubicBezTo>
                      <a:pt x="117" y="0"/>
                      <a:pt x="117" y="0"/>
                      <a:pt x="117" y="0"/>
                    </a:cubicBezTo>
                    <a:cubicBezTo>
                      <a:pt x="9" y="0"/>
                      <a:pt x="9" y="0"/>
                      <a:pt x="9" y="0"/>
                    </a:cubicBezTo>
                    <a:cubicBezTo>
                      <a:pt x="4" y="0"/>
                      <a:pt x="0" y="5"/>
                      <a:pt x="0" y="10"/>
                    </a:cubicBezTo>
                    <a:cubicBezTo>
                      <a:pt x="0" y="95"/>
                      <a:pt x="0" y="95"/>
                      <a:pt x="0" y="95"/>
                    </a:cubicBezTo>
                    <a:lnTo>
                      <a:pt x="22" y="95"/>
                    </a:lnTo>
                    <a:close/>
                  </a:path>
                </a:pathLst>
              </a:custGeom>
              <a:solidFill>
                <a:srgbClr val="0078D4"/>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grpSp>
      <p:grpSp>
        <p:nvGrpSpPr>
          <p:cNvPr id="198" name="Group 197" descr="people, collaboration&#10;">
            <a:extLst>
              <a:ext uri="{FF2B5EF4-FFF2-40B4-BE49-F238E27FC236}">
                <a16:creationId xmlns:a16="http://schemas.microsoft.com/office/drawing/2014/main" id="{6AC50DE3-F99F-4B1A-8F6E-218094C27BD2}"/>
              </a:ext>
            </a:extLst>
          </p:cNvPr>
          <p:cNvGrpSpPr>
            <a:grpSpLocks noChangeAspect="1"/>
          </p:cNvGrpSpPr>
          <p:nvPr/>
        </p:nvGrpSpPr>
        <p:grpSpPr>
          <a:xfrm>
            <a:off x="1586711" y="2679612"/>
            <a:ext cx="854004" cy="529228"/>
            <a:chOff x="7854785" y="3561397"/>
            <a:chExt cx="411163" cy="254801"/>
          </a:xfrm>
        </p:grpSpPr>
        <p:sp>
          <p:nvSpPr>
            <p:cNvPr id="199" name="Freeform: Shape 198">
              <a:extLst>
                <a:ext uri="{FF2B5EF4-FFF2-40B4-BE49-F238E27FC236}">
                  <a16:creationId xmlns:a16="http://schemas.microsoft.com/office/drawing/2014/main" id="{D77048B1-A22A-4010-8CF3-02BBA73ACA2F}"/>
                </a:ext>
                <a:ext uri="{C183D7F6-B498-43B3-948B-1728B52AA6E4}">
                  <adec:decorative xmlns:adec="http://schemas.microsoft.com/office/drawing/2017/decorative" val="1"/>
                </a:ext>
              </a:extLst>
            </p:cNvPr>
            <p:cNvSpPr/>
            <p:nvPr/>
          </p:nvSpPr>
          <p:spPr>
            <a:xfrm>
              <a:off x="8103688" y="3672632"/>
              <a:ext cx="162260" cy="811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200" name="Freeform: Shape 199">
              <a:extLst>
                <a:ext uri="{FF2B5EF4-FFF2-40B4-BE49-F238E27FC236}">
                  <a16:creationId xmlns:a16="http://schemas.microsoft.com/office/drawing/2014/main" id="{78B92F41-424D-4DB2-95F0-A25F867471EC}"/>
                </a:ext>
                <a:ext uri="{C183D7F6-B498-43B3-948B-1728B52AA6E4}">
                  <adec:decorative xmlns:adec="http://schemas.microsoft.com/office/drawing/2017/decorative" val="1"/>
                </a:ext>
              </a:extLst>
            </p:cNvPr>
            <p:cNvSpPr/>
            <p:nvPr/>
          </p:nvSpPr>
          <p:spPr>
            <a:xfrm>
              <a:off x="8139007" y="3561397"/>
              <a:ext cx="90144" cy="90144"/>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201" name="Freeform: Shape 200">
              <a:extLst>
                <a:ext uri="{FF2B5EF4-FFF2-40B4-BE49-F238E27FC236}">
                  <a16:creationId xmlns:a16="http://schemas.microsoft.com/office/drawing/2014/main" id="{F4679F75-D19D-4FAD-93E3-4C87F7177320}"/>
                </a:ext>
                <a:ext uri="{C183D7F6-B498-43B3-948B-1728B52AA6E4}">
                  <adec:decorative xmlns:adec="http://schemas.microsoft.com/office/drawing/2017/decorative" val="1"/>
                </a:ext>
              </a:extLst>
            </p:cNvPr>
            <p:cNvSpPr/>
            <p:nvPr/>
          </p:nvSpPr>
          <p:spPr>
            <a:xfrm>
              <a:off x="7854785" y="3672632"/>
              <a:ext cx="162260" cy="811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202" name="Freeform: Shape 201">
              <a:extLst>
                <a:ext uri="{FF2B5EF4-FFF2-40B4-BE49-F238E27FC236}">
                  <a16:creationId xmlns:a16="http://schemas.microsoft.com/office/drawing/2014/main" id="{138B6C17-C160-445C-AA6A-A147321CDBA7}"/>
                </a:ext>
                <a:ext uri="{C183D7F6-B498-43B3-948B-1728B52AA6E4}">
                  <adec:decorative xmlns:adec="http://schemas.microsoft.com/office/drawing/2017/decorative" val="1"/>
                </a:ext>
              </a:extLst>
            </p:cNvPr>
            <p:cNvSpPr/>
            <p:nvPr/>
          </p:nvSpPr>
          <p:spPr>
            <a:xfrm>
              <a:off x="7890113" y="3561397"/>
              <a:ext cx="90144" cy="90144"/>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50E6FF"/>
            </a:solidFill>
            <a:ln w="50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203" name="Freeform: Shape 202">
              <a:extLst>
                <a:ext uri="{FF2B5EF4-FFF2-40B4-BE49-F238E27FC236}">
                  <a16:creationId xmlns:a16="http://schemas.microsoft.com/office/drawing/2014/main" id="{46E7B00C-5F04-4754-865F-B69834A20779}"/>
                </a:ext>
                <a:ext uri="{C183D7F6-B498-43B3-948B-1728B52AA6E4}">
                  <adec:decorative xmlns:adec="http://schemas.microsoft.com/office/drawing/2017/decorative" val="1"/>
                </a:ext>
              </a:extLst>
            </p:cNvPr>
            <p:cNvSpPr/>
            <p:nvPr/>
          </p:nvSpPr>
          <p:spPr>
            <a:xfrm>
              <a:off x="7961817" y="3718031"/>
              <a:ext cx="196335" cy="98167"/>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204" name="Freeform: Shape 203">
              <a:extLst>
                <a:ext uri="{FF2B5EF4-FFF2-40B4-BE49-F238E27FC236}">
                  <a16:creationId xmlns:a16="http://schemas.microsoft.com/office/drawing/2014/main" id="{4CC7D2A1-AE54-47EA-A9B7-19B3F81F98BF}"/>
                </a:ext>
                <a:ext uri="{C183D7F6-B498-43B3-948B-1728B52AA6E4}">
                  <adec:decorative xmlns:adec="http://schemas.microsoft.com/office/drawing/2017/decorative" val="1"/>
                </a:ext>
              </a:extLst>
            </p:cNvPr>
            <p:cNvSpPr/>
            <p:nvPr/>
          </p:nvSpPr>
          <p:spPr>
            <a:xfrm>
              <a:off x="8004563" y="3583478"/>
              <a:ext cx="109074" cy="109074"/>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grpSp>
        <p:nvGrpSpPr>
          <p:cNvPr id="205" name="Group 204">
            <a:extLst>
              <a:ext uri="{FF2B5EF4-FFF2-40B4-BE49-F238E27FC236}">
                <a16:creationId xmlns:a16="http://schemas.microsoft.com/office/drawing/2014/main" id="{60D59B0C-0F8D-4A0E-9735-B0E68DC6B88E}"/>
              </a:ext>
              <a:ext uri="{C183D7F6-B498-43B3-948B-1728B52AA6E4}">
                <adec:decorative xmlns:adec="http://schemas.microsoft.com/office/drawing/2017/decorative" val="1"/>
              </a:ext>
            </a:extLst>
          </p:cNvPr>
          <p:cNvGrpSpPr/>
          <p:nvPr/>
        </p:nvGrpSpPr>
        <p:grpSpPr>
          <a:xfrm>
            <a:off x="6861098" y="2697016"/>
            <a:ext cx="778556" cy="537813"/>
            <a:chOff x="8044573" y="2730887"/>
            <a:chExt cx="920287" cy="635721"/>
          </a:xfrm>
        </p:grpSpPr>
        <p:grpSp>
          <p:nvGrpSpPr>
            <p:cNvPr id="206" name="Group 4">
              <a:extLst>
                <a:ext uri="{FF2B5EF4-FFF2-40B4-BE49-F238E27FC236}">
                  <a16:creationId xmlns:a16="http://schemas.microsoft.com/office/drawing/2014/main" id="{8F39B727-574B-4109-88B4-BC662139A2D5}"/>
                </a:ext>
              </a:extLst>
            </p:cNvPr>
            <p:cNvGrpSpPr>
              <a:grpSpLocks noChangeAspect="1"/>
            </p:cNvGrpSpPr>
            <p:nvPr/>
          </p:nvGrpSpPr>
          <p:grpSpPr bwMode="auto">
            <a:xfrm>
              <a:off x="8044573" y="2730887"/>
              <a:ext cx="661671" cy="413543"/>
              <a:chOff x="1499" y="1066"/>
              <a:chExt cx="264" cy="165"/>
            </a:xfrm>
          </p:grpSpPr>
          <p:sp>
            <p:nvSpPr>
              <p:cNvPr id="209" name="Freeform 5">
                <a:extLst>
                  <a:ext uri="{FF2B5EF4-FFF2-40B4-BE49-F238E27FC236}">
                    <a16:creationId xmlns:a16="http://schemas.microsoft.com/office/drawing/2014/main" id="{4508F517-8BFD-447C-8702-67489EE4B502}"/>
                  </a:ext>
                </a:extLst>
              </p:cNvPr>
              <p:cNvSpPr>
                <a:spLocks noEditPoints="1"/>
              </p:cNvSpPr>
              <p:nvPr/>
            </p:nvSpPr>
            <p:spPr bwMode="auto">
              <a:xfrm>
                <a:off x="1499" y="1084"/>
                <a:ext cx="264" cy="147"/>
              </a:xfrm>
              <a:custGeom>
                <a:avLst/>
                <a:gdLst>
                  <a:gd name="T0" fmla="*/ 403 w 426"/>
                  <a:gd name="T1" fmla="*/ 12 h 236"/>
                  <a:gd name="T2" fmla="*/ 403 w 426"/>
                  <a:gd name="T3" fmla="*/ 12 h 236"/>
                  <a:gd name="T4" fmla="*/ 213 w 426"/>
                  <a:gd name="T5" fmla="*/ 107 h 236"/>
                  <a:gd name="T6" fmla="*/ 23 w 426"/>
                  <a:gd name="T7" fmla="*/ 12 h 236"/>
                  <a:gd name="T8" fmla="*/ 0 w 426"/>
                  <a:gd name="T9" fmla="*/ 0 h 236"/>
                  <a:gd name="T10" fmla="*/ 0 w 426"/>
                  <a:gd name="T11" fmla="*/ 12 h 236"/>
                  <a:gd name="T12" fmla="*/ 0 w 426"/>
                  <a:gd name="T13" fmla="*/ 236 h 236"/>
                  <a:gd name="T14" fmla="*/ 426 w 426"/>
                  <a:gd name="T15" fmla="*/ 236 h 236"/>
                  <a:gd name="T16" fmla="*/ 426 w 426"/>
                  <a:gd name="T17" fmla="*/ 12 h 236"/>
                  <a:gd name="T18" fmla="*/ 426 w 426"/>
                  <a:gd name="T19" fmla="*/ 0 h 236"/>
                  <a:gd name="T20" fmla="*/ 403 w 426"/>
                  <a:gd name="T21" fmla="*/ 12 h 236"/>
                  <a:gd name="T22" fmla="*/ 53 w 426"/>
                  <a:gd name="T23" fmla="*/ 130 h 236"/>
                  <a:gd name="T24" fmla="*/ 53 w 426"/>
                  <a:gd name="T25" fmla="*/ 130 h 236"/>
                  <a:gd name="T26" fmla="*/ 105 w 426"/>
                  <a:gd name="T27" fmla="*/ 130 h 236"/>
                  <a:gd name="T28" fmla="*/ 105 w 426"/>
                  <a:gd name="T29" fmla="*/ 182 h 236"/>
                  <a:gd name="T30" fmla="*/ 53 w 426"/>
                  <a:gd name="T31" fmla="*/ 182 h 236"/>
                  <a:gd name="T32" fmla="*/ 53 w 426"/>
                  <a:gd name="T33" fmla="*/ 13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6" h="236">
                    <a:moveTo>
                      <a:pt x="403" y="12"/>
                    </a:moveTo>
                    <a:lnTo>
                      <a:pt x="403" y="12"/>
                    </a:lnTo>
                    <a:lnTo>
                      <a:pt x="213" y="107"/>
                    </a:lnTo>
                    <a:lnTo>
                      <a:pt x="23" y="12"/>
                    </a:lnTo>
                    <a:lnTo>
                      <a:pt x="0" y="0"/>
                    </a:lnTo>
                    <a:lnTo>
                      <a:pt x="0" y="12"/>
                    </a:lnTo>
                    <a:lnTo>
                      <a:pt x="0" y="236"/>
                    </a:lnTo>
                    <a:lnTo>
                      <a:pt x="426" y="236"/>
                    </a:lnTo>
                    <a:lnTo>
                      <a:pt x="426" y="12"/>
                    </a:lnTo>
                    <a:lnTo>
                      <a:pt x="426" y="0"/>
                    </a:lnTo>
                    <a:lnTo>
                      <a:pt x="403" y="12"/>
                    </a:lnTo>
                    <a:close/>
                    <a:moveTo>
                      <a:pt x="53" y="130"/>
                    </a:moveTo>
                    <a:lnTo>
                      <a:pt x="53" y="130"/>
                    </a:lnTo>
                    <a:lnTo>
                      <a:pt x="105" y="130"/>
                    </a:lnTo>
                    <a:lnTo>
                      <a:pt x="105" y="182"/>
                    </a:lnTo>
                    <a:lnTo>
                      <a:pt x="53" y="182"/>
                    </a:lnTo>
                    <a:lnTo>
                      <a:pt x="53" y="13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210" name="Freeform 8">
                <a:extLst>
                  <a:ext uri="{FF2B5EF4-FFF2-40B4-BE49-F238E27FC236}">
                    <a16:creationId xmlns:a16="http://schemas.microsoft.com/office/drawing/2014/main" id="{3303E4E2-8343-4455-A278-9D5416165A05}"/>
                  </a:ext>
                </a:extLst>
              </p:cNvPr>
              <p:cNvSpPr>
                <a:spLocks/>
              </p:cNvSpPr>
              <p:nvPr/>
            </p:nvSpPr>
            <p:spPr bwMode="auto">
              <a:xfrm>
                <a:off x="1499" y="1066"/>
                <a:ext cx="264" cy="66"/>
              </a:xfrm>
              <a:custGeom>
                <a:avLst/>
                <a:gdLst>
                  <a:gd name="T0" fmla="*/ 0 w 426"/>
                  <a:gd name="T1" fmla="*/ 0 h 107"/>
                  <a:gd name="T2" fmla="*/ 0 w 426"/>
                  <a:gd name="T3" fmla="*/ 0 h 107"/>
                  <a:gd name="T4" fmla="*/ 0 w 426"/>
                  <a:gd name="T5" fmla="*/ 0 h 107"/>
                  <a:gd name="T6" fmla="*/ 23 w 426"/>
                  <a:gd name="T7" fmla="*/ 12 h 107"/>
                  <a:gd name="T8" fmla="*/ 213 w 426"/>
                  <a:gd name="T9" fmla="*/ 107 h 107"/>
                  <a:gd name="T10" fmla="*/ 403 w 426"/>
                  <a:gd name="T11" fmla="*/ 12 h 107"/>
                  <a:gd name="T12" fmla="*/ 426 w 426"/>
                  <a:gd name="T13" fmla="*/ 0 h 107"/>
                  <a:gd name="T14" fmla="*/ 426 w 426"/>
                  <a:gd name="T15" fmla="*/ 0 h 107"/>
                  <a:gd name="T16" fmla="*/ 0 w 426"/>
                  <a:gd name="T1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6" h="107">
                    <a:moveTo>
                      <a:pt x="0" y="0"/>
                    </a:moveTo>
                    <a:lnTo>
                      <a:pt x="0" y="0"/>
                    </a:lnTo>
                    <a:lnTo>
                      <a:pt x="0" y="0"/>
                    </a:lnTo>
                    <a:lnTo>
                      <a:pt x="23" y="12"/>
                    </a:lnTo>
                    <a:lnTo>
                      <a:pt x="213" y="107"/>
                    </a:lnTo>
                    <a:lnTo>
                      <a:pt x="403" y="12"/>
                    </a:lnTo>
                    <a:lnTo>
                      <a:pt x="426" y="0"/>
                    </a:lnTo>
                    <a:lnTo>
                      <a:pt x="426" y="0"/>
                    </a:lnTo>
                    <a:lnTo>
                      <a:pt x="0" y="0"/>
                    </a:lnTo>
                    <a:close/>
                  </a:path>
                </a:pathLst>
              </a:custGeom>
              <a:solidFill>
                <a:srgbClr val="50E6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211" name="Freeform 9">
                <a:extLst>
                  <a:ext uri="{FF2B5EF4-FFF2-40B4-BE49-F238E27FC236}">
                    <a16:creationId xmlns:a16="http://schemas.microsoft.com/office/drawing/2014/main" id="{78CB78FE-9A6A-4C65-8C3A-FC4E37C1783F}"/>
                  </a:ext>
                </a:extLst>
              </p:cNvPr>
              <p:cNvSpPr>
                <a:spLocks/>
              </p:cNvSpPr>
              <p:nvPr/>
            </p:nvSpPr>
            <p:spPr bwMode="auto">
              <a:xfrm>
                <a:off x="1532" y="1165"/>
                <a:ext cx="32" cy="32"/>
              </a:xfrm>
              <a:custGeom>
                <a:avLst/>
                <a:gdLst>
                  <a:gd name="T0" fmla="*/ 0 w 52"/>
                  <a:gd name="T1" fmla="*/ 52 h 52"/>
                  <a:gd name="T2" fmla="*/ 0 w 52"/>
                  <a:gd name="T3" fmla="*/ 52 h 52"/>
                  <a:gd name="T4" fmla="*/ 52 w 52"/>
                  <a:gd name="T5" fmla="*/ 52 h 52"/>
                  <a:gd name="T6" fmla="*/ 52 w 52"/>
                  <a:gd name="T7" fmla="*/ 0 h 52"/>
                  <a:gd name="T8" fmla="*/ 0 w 52"/>
                  <a:gd name="T9" fmla="*/ 0 h 52"/>
                  <a:gd name="T10" fmla="*/ 0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0" y="52"/>
                    </a:moveTo>
                    <a:lnTo>
                      <a:pt x="0" y="52"/>
                    </a:lnTo>
                    <a:lnTo>
                      <a:pt x="52" y="52"/>
                    </a:lnTo>
                    <a:lnTo>
                      <a:pt x="52" y="0"/>
                    </a:lnTo>
                    <a:lnTo>
                      <a:pt x="0" y="0"/>
                    </a:lnTo>
                    <a:lnTo>
                      <a:pt x="0" y="52"/>
                    </a:lnTo>
                    <a:close/>
                  </a:path>
                </a:pathLst>
              </a:custGeom>
              <a:solidFill>
                <a:srgbClr val="50E6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sp>
          <p:nvSpPr>
            <p:cNvPr id="207" name="Rectangle 206">
              <a:extLst>
                <a:ext uri="{FF2B5EF4-FFF2-40B4-BE49-F238E27FC236}">
                  <a16:creationId xmlns:a16="http://schemas.microsoft.com/office/drawing/2014/main" id="{0799CB47-06C8-4BBE-B966-0363D04705DC}"/>
                </a:ext>
              </a:extLst>
            </p:cNvPr>
            <p:cNvSpPr/>
            <p:nvPr/>
          </p:nvSpPr>
          <p:spPr bwMode="auto">
            <a:xfrm>
              <a:off x="8519678" y="2897502"/>
              <a:ext cx="445182" cy="445182"/>
            </a:xfrm>
            <a:prstGeom prst="rect">
              <a:avLst/>
            </a:pr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err="1">
                <a:ln>
                  <a:noFill/>
                </a:ln>
                <a:solidFill>
                  <a:srgbClr val="FFFFFF"/>
                </a:solidFill>
                <a:effectLst/>
                <a:uLnTx/>
                <a:uFillTx/>
                <a:latin typeface="Segoe UI Semibold" panose="020B0702040204020203" pitchFamily="34" charset="0"/>
                <a:ea typeface="Segoe UI" pitchFamily="34" charset="0"/>
                <a:cs typeface="Segoe UI Semibold" panose="020B0702040204020203" pitchFamily="34" charset="0"/>
              </a:endParaRPr>
            </a:p>
          </p:txBody>
        </p:sp>
        <p:sp>
          <p:nvSpPr>
            <p:cNvPr id="208" name="Freeform 14">
              <a:extLst>
                <a:ext uri="{FF2B5EF4-FFF2-40B4-BE49-F238E27FC236}">
                  <a16:creationId xmlns:a16="http://schemas.microsoft.com/office/drawing/2014/main" id="{48F88C9E-49AB-4F9C-A272-24D9636F42C1}"/>
                </a:ext>
              </a:extLst>
            </p:cNvPr>
            <p:cNvSpPr>
              <a:spLocks noEditPoints="1"/>
            </p:cNvSpPr>
            <p:nvPr/>
          </p:nvSpPr>
          <p:spPr bwMode="auto">
            <a:xfrm>
              <a:off x="8595243" y="2959063"/>
              <a:ext cx="350736" cy="407545"/>
            </a:xfrm>
            <a:custGeom>
              <a:avLst/>
              <a:gdLst>
                <a:gd name="T0" fmla="*/ 200 w 228"/>
                <a:gd name="T1" fmla="*/ 134 h 267"/>
                <a:gd name="T2" fmla="*/ 200 w 228"/>
                <a:gd name="T3" fmla="*/ 134 h 267"/>
                <a:gd name="T4" fmla="*/ 27 w 228"/>
                <a:gd name="T5" fmla="*/ 134 h 267"/>
                <a:gd name="T6" fmla="*/ 27 w 228"/>
                <a:gd name="T7" fmla="*/ 107 h 267"/>
                <a:gd name="T8" fmla="*/ 200 w 228"/>
                <a:gd name="T9" fmla="*/ 107 h 267"/>
                <a:gd name="T10" fmla="*/ 200 w 228"/>
                <a:gd name="T11" fmla="*/ 134 h 267"/>
                <a:gd name="T12" fmla="*/ 200 w 228"/>
                <a:gd name="T13" fmla="*/ 187 h 267"/>
                <a:gd name="T14" fmla="*/ 200 w 228"/>
                <a:gd name="T15" fmla="*/ 187 h 267"/>
                <a:gd name="T16" fmla="*/ 27 w 228"/>
                <a:gd name="T17" fmla="*/ 187 h 267"/>
                <a:gd name="T18" fmla="*/ 27 w 228"/>
                <a:gd name="T19" fmla="*/ 160 h 267"/>
                <a:gd name="T20" fmla="*/ 200 w 228"/>
                <a:gd name="T21" fmla="*/ 160 h 267"/>
                <a:gd name="T22" fmla="*/ 200 w 228"/>
                <a:gd name="T23" fmla="*/ 187 h 267"/>
                <a:gd name="T24" fmla="*/ 200 w 228"/>
                <a:gd name="T25" fmla="*/ 240 h 267"/>
                <a:gd name="T26" fmla="*/ 200 w 228"/>
                <a:gd name="T27" fmla="*/ 240 h 267"/>
                <a:gd name="T28" fmla="*/ 27 w 228"/>
                <a:gd name="T29" fmla="*/ 240 h 267"/>
                <a:gd name="T30" fmla="*/ 27 w 228"/>
                <a:gd name="T31" fmla="*/ 213 h 267"/>
                <a:gd name="T32" fmla="*/ 200 w 228"/>
                <a:gd name="T33" fmla="*/ 213 h 267"/>
                <a:gd name="T34" fmla="*/ 200 w 228"/>
                <a:gd name="T35" fmla="*/ 240 h 267"/>
                <a:gd name="T36" fmla="*/ 27 w 228"/>
                <a:gd name="T37" fmla="*/ 54 h 267"/>
                <a:gd name="T38" fmla="*/ 27 w 228"/>
                <a:gd name="T39" fmla="*/ 54 h 267"/>
                <a:gd name="T40" fmla="*/ 94 w 228"/>
                <a:gd name="T41" fmla="*/ 54 h 267"/>
                <a:gd name="T42" fmla="*/ 94 w 228"/>
                <a:gd name="T43" fmla="*/ 80 h 267"/>
                <a:gd name="T44" fmla="*/ 27 w 228"/>
                <a:gd name="T45" fmla="*/ 80 h 267"/>
                <a:gd name="T46" fmla="*/ 27 w 228"/>
                <a:gd name="T47" fmla="*/ 54 h 267"/>
                <a:gd name="T48" fmla="*/ 212 w 228"/>
                <a:gd name="T49" fmla="*/ 0 h 267"/>
                <a:gd name="T50" fmla="*/ 212 w 228"/>
                <a:gd name="T51" fmla="*/ 0 h 267"/>
                <a:gd name="T52" fmla="*/ 93 w 228"/>
                <a:gd name="T53" fmla="*/ 0 h 267"/>
                <a:gd name="T54" fmla="*/ 0 w 228"/>
                <a:gd name="T55" fmla="*/ 0 h 267"/>
                <a:gd name="T56" fmla="*/ 0 w 228"/>
                <a:gd name="T57" fmla="*/ 267 h 267"/>
                <a:gd name="T58" fmla="*/ 225 w 228"/>
                <a:gd name="T59" fmla="*/ 267 h 267"/>
                <a:gd name="T60" fmla="*/ 228 w 228"/>
                <a:gd name="T61" fmla="*/ 16 h 267"/>
                <a:gd name="T62" fmla="*/ 212 w 228"/>
                <a:gd name="T63"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8" h="267">
                  <a:moveTo>
                    <a:pt x="200" y="134"/>
                  </a:moveTo>
                  <a:lnTo>
                    <a:pt x="200" y="134"/>
                  </a:lnTo>
                  <a:lnTo>
                    <a:pt x="27" y="134"/>
                  </a:lnTo>
                  <a:lnTo>
                    <a:pt x="27" y="107"/>
                  </a:lnTo>
                  <a:lnTo>
                    <a:pt x="200" y="107"/>
                  </a:lnTo>
                  <a:lnTo>
                    <a:pt x="200" y="134"/>
                  </a:lnTo>
                  <a:close/>
                  <a:moveTo>
                    <a:pt x="200" y="187"/>
                  </a:moveTo>
                  <a:lnTo>
                    <a:pt x="200" y="187"/>
                  </a:lnTo>
                  <a:lnTo>
                    <a:pt x="27" y="187"/>
                  </a:lnTo>
                  <a:lnTo>
                    <a:pt x="27" y="160"/>
                  </a:lnTo>
                  <a:lnTo>
                    <a:pt x="200" y="160"/>
                  </a:lnTo>
                  <a:lnTo>
                    <a:pt x="200" y="187"/>
                  </a:lnTo>
                  <a:close/>
                  <a:moveTo>
                    <a:pt x="200" y="240"/>
                  </a:moveTo>
                  <a:lnTo>
                    <a:pt x="200" y="240"/>
                  </a:lnTo>
                  <a:lnTo>
                    <a:pt x="27" y="240"/>
                  </a:lnTo>
                  <a:lnTo>
                    <a:pt x="27" y="213"/>
                  </a:lnTo>
                  <a:lnTo>
                    <a:pt x="200" y="213"/>
                  </a:lnTo>
                  <a:lnTo>
                    <a:pt x="200" y="240"/>
                  </a:lnTo>
                  <a:close/>
                  <a:moveTo>
                    <a:pt x="27" y="54"/>
                  </a:moveTo>
                  <a:lnTo>
                    <a:pt x="27" y="54"/>
                  </a:lnTo>
                  <a:lnTo>
                    <a:pt x="94" y="54"/>
                  </a:lnTo>
                  <a:lnTo>
                    <a:pt x="94" y="80"/>
                  </a:lnTo>
                  <a:lnTo>
                    <a:pt x="27" y="80"/>
                  </a:lnTo>
                  <a:lnTo>
                    <a:pt x="27" y="54"/>
                  </a:lnTo>
                  <a:close/>
                  <a:moveTo>
                    <a:pt x="212" y="0"/>
                  </a:moveTo>
                  <a:lnTo>
                    <a:pt x="212" y="0"/>
                  </a:lnTo>
                  <a:lnTo>
                    <a:pt x="93" y="0"/>
                  </a:lnTo>
                  <a:lnTo>
                    <a:pt x="0" y="0"/>
                  </a:lnTo>
                  <a:lnTo>
                    <a:pt x="0" y="267"/>
                  </a:lnTo>
                  <a:lnTo>
                    <a:pt x="225" y="267"/>
                  </a:lnTo>
                  <a:lnTo>
                    <a:pt x="228" y="16"/>
                  </a:lnTo>
                  <a:lnTo>
                    <a:pt x="212" y="0"/>
                  </a:lnTo>
                  <a:close/>
                </a:path>
              </a:pathLst>
            </a:custGeom>
            <a:solidFill>
              <a:srgbClr val="50E6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cxnSp>
        <p:nvCxnSpPr>
          <p:cNvPr id="212" name="Straight Connector 211">
            <a:extLst>
              <a:ext uri="{FF2B5EF4-FFF2-40B4-BE49-F238E27FC236}">
                <a16:creationId xmlns:a16="http://schemas.microsoft.com/office/drawing/2014/main" id="{5C8E3FE9-573D-46FA-80C2-87695B4A628F}"/>
              </a:ext>
              <a:ext uri="{C183D7F6-B498-43B3-948B-1728B52AA6E4}">
                <adec:decorative xmlns:adec="http://schemas.microsoft.com/office/drawing/2017/decorative" val="1"/>
              </a:ext>
            </a:extLst>
          </p:cNvPr>
          <p:cNvCxnSpPr/>
          <p:nvPr/>
        </p:nvCxnSpPr>
        <p:spPr>
          <a:xfrm>
            <a:off x="2706535" y="2984908"/>
            <a:ext cx="1325880" cy="0"/>
          </a:xfrm>
          <a:prstGeom prst="line">
            <a:avLst/>
          </a:prstGeom>
          <a:noFill/>
          <a:ln w="41275" cap="rnd" cmpd="sng" algn="ctr">
            <a:solidFill>
              <a:srgbClr val="0078D4"/>
            </a:solidFill>
            <a:prstDash val="sysDot"/>
            <a:headEnd type="none" w="med" len="med"/>
            <a:tailEnd type="none" w="med" len="med"/>
          </a:ln>
          <a:effectLst/>
        </p:spPr>
      </p:cxnSp>
      <p:cxnSp>
        <p:nvCxnSpPr>
          <p:cNvPr id="213" name="Straight Connector 212">
            <a:extLst>
              <a:ext uri="{FF2B5EF4-FFF2-40B4-BE49-F238E27FC236}">
                <a16:creationId xmlns:a16="http://schemas.microsoft.com/office/drawing/2014/main" id="{1B894DE1-0F77-4186-B63B-AA9B0518E6C2}"/>
              </a:ext>
              <a:ext uri="{C183D7F6-B498-43B3-948B-1728B52AA6E4}">
                <adec:decorative xmlns:adec="http://schemas.microsoft.com/office/drawing/2017/decorative" val="1"/>
              </a:ext>
            </a:extLst>
          </p:cNvPr>
          <p:cNvCxnSpPr/>
          <p:nvPr/>
        </p:nvCxnSpPr>
        <p:spPr>
          <a:xfrm>
            <a:off x="5261838" y="2969203"/>
            <a:ext cx="1325880" cy="0"/>
          </a:xfrm>
          <a:prstGeom prst="line">
            <a:avLst/>
          </a:prstGeom>
          <a:noFill/>
          <a:ln w="41275" cap="rnd" cmpd="sng" algn="ctr">
            <a:solidFill>
              <a:srgbClr val="0078D4"/>
            </a:solidFill>
            <a:prstDash val="sysDot"/>
            <a:headEnd type="none" w="med" len="med"/>
            <a:tailEnd type="none" w="med" len="med"/>
          </a:ln>
          <a:effectLst/>
        </p:spPr>
      </p:cxnSp>
      <p:cxnSp>
        <p:nvCxnSpPr>
          <p:cNvPr id="214" name="Straight Connector 213">
            <a:extLst>
              <a:ext uri="{FF2B5EF4-FFF2-40B4-BE49-F238E27FC236}">
                <a16:creationId xmlns:a16="http://schemas.microsoft.com/office/drawing/2014/main" id="{02DDD6B3-9F67-49BA-8E1A-ADCAFA7661F8}"/>
              </a:ext>
              <a:ext uri="{C183D7F6-B498-43B3-948B-1728B52AA6E4}">
                <adec:decorative xmlns:adec="http://schemas.microsoft.com/office/drawing/2017/decorative" val="1"/>
              </a:ext>
            </a:extLst>
          </p:cNvPr>
          <p:cNvCxnSpPr/>
          <p:nvPr/>
        </p:nvCxnSpPr>
        <p:spPr>
          <a:xfrm>
            <a:off x="7894661" y="2964008"/>
            <a:ext cx="1325880" cy="0"/>
          </a:xfrm>
          <a:prstGeom prst="line">
            <a:avLst/>
          </a:prstGeom>
          <a:noFill/>
          <a:ln w="41275" cap="rnd" cmpd="sng" algn="ctr">
            <a:solidFill>
              <a:srgbClr val="0078D4"/>
            </a:solidFill>
            <a:prstDash val="sysDot"/>
            <a:headEnd type="none" w="med" len="med"/>
            <a:tailEnd type="none" w="med" len="med"/>
          </a:ln>
          <a:effectLst/>
        </p:spPr>
      </p:cxnSp>
      <p:sp>
        <p:nvSpPr>
          <p:cNvPr id="216" name="Multiplication Sign 215">
            <a:extLst>
              <a:ext uri="{FF2B5EF4-FFF2-40B4-BE49-F238E27FC236}">
                <a16:creationId xmlns:a16="http://schemas.microsoft.com/office/drawing/2014/main" id="{5C2EEC12-675F-41C6-9EF6-A49A4CE43EE4}"/>
              </a:ext>
            </a:extLst>
          </p:cNvPr>
          <p:cNvSpPr/>
          <p:nvPr/>
        </p:nvSpPr>
        <p:spPr>
          <a:xfrm>
            <a:off x="4379846" y="3739033"/>
            <a:ext cx="548458" cy="562154"/>
          </a:xfrm>
          <a:prstGeom prst="mathMultiply">
            <a:avLst/>
          </a:prstGeom>
          <a:solidFill>
            <a:srgbClr val="FF0000"/>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Semibold" panose="020B0702040204020203" pitchFamily="34" charset="0"/>
              <a:ea typeface="+mn-ea"/>
              <a:cs typeface="Segoe UI Semibold" panose="020B0702040204020203" pitchFamily="34" charset="0"/>
            </a:endParaRPr>
          </a:p>
        </p:txBody>
      </p:sp>
      <p:sp>
        <p:nvSpPr>
          <p:cNvPr id="218" name="Multiplication Sign 217">
            <a:extLst>
              <a:ext uri="{FF2B5EF4-FFF2-40B4-BE49-F238E27FC236}">
                <a16:creationId xmlns:a16="http://schemas.microsoft.com/office/drawing/2014/main" id="{01634732-DE9D-4AC5-9E30-B9435900A473}"/>
              </a:ext>
            </a:extLst>
          </p:cNvPr>
          <p:cNvSpPr/>
          <p:nvPr/>
        </p:nvSpPr>
        <p:spPr>
          <a:xfrm>
            <a:off x="6958274" y="3735797"/>
            <a:ext cx="548458" cy="562154"/>
          </a:xfrm>
          <a:prstGeom prst="mathMultiply">
            <a:avLst/>
          </a:prstGeom>
          <a:solidFill>
            <a:srgbClr val="FF0000"/>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Semibold" panose="020B0702040204020203" pitchFamily="34" charset="0"/>
              <a:ea typeface="+mn-ea"/>
              <a:cs typeface="Segoe UI Semibold" panose="020B0702040204020203" pitchFamily="34" charset="0"/>
            </a:endParaRPr>
          </a:p>
        </p:txBody>
      </p:sp>
      <p:sp>
        <p:nvSpPr>
          <p:cNvPr id="219" name="TextBox 218">
            <a:extLst>
              <a:ext uri="{FF2B5EF4-FFF2-40B4-BE49-F238E27FC236}">
                <a16:creationId xmlns:a16="http://schemas.microsoft.com/office/drawing/2014/main" id="{71FAA68F-1DF2-48A1-B6F6-41B1CCFCB12F}"/>
              </a:ext>
            </a:extLst>
          </p:cNvPr>
          <p:cNvSpPr txBox="1"/>
          <p:nvPr/>
        </p:nvSpPr>
        <p:spPr>
          <a:xfrm>
            <a:off x="3020847" y="4809956"/>
            <a:ext cx="574484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srgbClr val="282828"/>
                </a:solidFill>
                <a:effectLst/>
                <a:uLnTx/>
                <a:uFillTx/>
                <a:latin typeface="Segoe UI Semibold" panose="020B0702040204020203" pitchFamily="34" charset="0"/>
                <a:ea typeface="+mn-ea"/>
                <a:cs typeface="Segoe UI Semibold" panose="020B0702040204020203" pitchFamily="34" charset="0"/>
              </a:rPr>
              <a:t>security.microsoft.com</a:t>
            </a:r>
          </a:p>
        </p:txBody>
      </p:sp>
      <p:cxnSp>
        <p:nvCxnSpPr>
          <p:cNvPr id="239" name="Straight Arrow Connector 238">
            <a:extLst>
              <a:ext uri="{FF2B5EF4-FFF2-40B4-BE49-F238E27FC236}">
                <a16:creationId xmlns:a16="http://schemas.microsoft.com/office/drawing/2014/main" id="{1ADA6C53-4D40-4119-A431-CA048846EA37}"/>
              </a:ext>
              <a:ext uri="{C183D7F6-B498-43B3-948B-1728B52AA6E4}">
                <adec:decorative xmlns:adec="http://schemas.microsoft.com/office/drawing/2017/decorative" val="1"/>
              </a:ext>
            </a:extLst>
          </p:cNvPr>
          <p:cNvCxnSpPr>
            <a:cxnSpLocks/>
          </p:cNvCxnSpPr>
          <p:nvPr/>
        </p:nvCxnSpPr>
        <p:spPr>
          <a:xfrm>
            <a:off x="4652969" y="4258637"/>
            <a:ext cx="0" cy="463308"/>
          </a:xfrm>
          <a:prstGeom prst="straightConnector1">
            <a:avLst/>
          </a:prstGeom>
          <a:noFill/>
          <a:ln w="19050" cap="rnd">
            <a:solidFill>
              <a:schemeClr val="tx1"/>
            </a:solidFill>
            <a:prstDash val="sysDot"/>
            <a:headEnd type="none" w="lg" len="med"/>
            <a:tailEnd type="arrow" w="lg" len="med"/>
          </a:ln>
          <a:effectLst/>
        </p:spPr>
        <p:style>
          <a:lnRef idx="1">
            <a:schemeClr val="accent2"/>
          </a:lnRef>
          <a:fillRef idx="3">
            <a:schemeClr val="accent2"/>
          </a:fillRef>
          <a:effectRef idx="2">
            <a:schemeClr val="accent2"/>
          </a:effectRef>
          <a:fontRef idx="minor">
            <a:schemeClr val="lt1"/>
          </a:fontRef>
        </p:style>
      </p:cxnSp>
      <p:cxnSp>
        <p:nvCxnSpPr>
          <p:cNvPr id="243" name="Straight Arrow Connector 242">
            <a:extLst>
              <a:ext uri="{FF2B5EF4-FFF2-40B4-BE49-F238E27FC236}">
                <a16:creationId xmlns:a16="http://schemas.microsoft.com/office/drawing/2014/main" id="{4EF69AC5-E389-4943-8195-8C19DEF5B3E4}"/>
              </a:ext>
              <a:ext uri="{C183D7F6-B498-43B3-948B-1728B52AA6E4}">
                <adec:decorative xmlns:adec="http://schemas.microsoft.com/office/drawing/2017/decorative" val="1"/>
              </a:ext>
            </a:extLst>
          </p:cNvPr>
          <p:cNvCxnSpPr>
            <a:cxnSpLocks/>
          </p:cNvCxnSpPr>
          <p:nvPr/>
        </p:nvCxnSpPr>
        <p:spPr>
          <a:xfrm>
            <a:off x="7245161" y="4258637"/>
            <a:ext cx="0" cy="463308"/>
          </a:xfrm>
          <a:prstGeom prst="straightConnector1">
            <a:avLst/>
          </a:prstGeom>
          <a:noFill/>
          <a:ln w="19050" cap="rnd">
            <a:solidFill>
              <a:schemeClr val="tx1"/>
            </a:solidFill>
            <a:prstDash val="sysDot"/>
            <a:headEnd type="none" w="lg" len="med"/>
            <a:tailEnd type="arrow" w="lg" len="med"/>
          </a:ln>
          <a:effectLst/>
        </p:spPr>
        <p:style>
          <a:lnRef idx="1">
            <a:schemeClr val="accent2"/>
          </a:lnRef>
          <a:fillRef idx="3">
            <a:schemeClr val="accent2"/>
          </a:fillRef>
          <a:effectRef idx="2">
            <a:schemeClr val="accent2"/>
          </a:effectRef>
          <a:fontRef idx="minor">
            <a:schemeClr val="lt1"/>
          </a:fontRef>
        </p:style>
      </p:cxnSp>
      <p:sp>
        <p:nvSpPr>
          <p:cNvPr id="244" name="TextBox 243">
            <a:extLst>
              <a:ext uri="{FF2B5EF4-FFF2-40B4-BE49-F238E27FC236}">
                <a16:creationId xmlns:a16="http://schemas.microsoft.com/office/drawing/2014/main" id="{888DAAE7-E2F4-457A-A50A-0C4AB40D149E}"/>
              </a:ext>
            </a:extLst>
          </p:cNvPr>
          <p:cNvSpPr txBox="1"/>
          <p:nvPr/>
        </p:nvSpPr>
        <p:spPr>
          <a:xfrm>
            <a:off x="1195874" y="3847931"/>
            <a:ext cx="1607694" cy="461665"/>
          </a:xfrm>
          <a:prstGeom prst="rect">
            <a:avLst/>
          </a:prstGeom>
          <a:noFill/>
        </p:spPr>
        <p:txBody>
          <a:bodyPr wrap="square" lIns="91440" tIns="45720" rIns="91440" bIns="45720" rtlCol="0" anchor="t">
            <a:spAutoFit/>
          </a:bodyPr>
          <a:lstStyle/>
          <a:p>
            <a:pPr marL="0" marR="0" lvl="0" indent="0" algn="ctr" defTabSz="1004961"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a:ln>
                  <a:noFill/>
                </a:ln>
                <a:solidFill>
                  <a:srgbClr val="282828"/>
                </a:solidFill>
                <a:effectLst/>
                <a:uLnTx/>
                <a:uFillTx/>
                <a:latin typeface="Segoe UI Semibold"/>
                <a:ea typeface="+mn-ea"/>
                <a:cs typeface="Segoe UI Semibold"/>
              </a:rPr>
              <a:t>MDI standalone portal</a:t>
            </a: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 name="TextBox 3">
            <a:extLst>
              <a:ext uri="{FF2B5EF4-FFF2-40B4-BE49-F238E27FC236}">
                <a16:creationId xmlns:a16="http://schemas.microsoft.com/office/drawing/2014/main" id="{F2588CC7-20A0-4422-AAA5-431370FC9A32}"/>
              </a:ext>
            </a:extLst>
          </p:cNvPr>
          <p:cNvSpPr txBox="1"/>
          <p:nvPr/>
        </p:nvSpPr>
        <p:spPr>
          <a:xfrm>
            <a:off x="10412361" y="6541413"/>
            <a:ext cx="177963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a:ea typeface="+mn-ea"/>
                <a:cs typeface="+mn-cs"/>
              </a:rPr>
              <a:t>Microsoft Confidential</a:t>
            </a:r>
          </a:p>
        </p:txBody>
      </p:sp>
      <p:sp>
        <p:nvSpPr>
          <p:cNvPr id="3" name="TextBox 2">
            <a:extLst>
              <a:ext uri="{FF2B5EF4-FFF2-40B4-BE49-F238E27FC236}">
                <a16:creationId xmlns:a16="http://schemas.microsoft.com/office/drawing/2014/main" id="{41725361-1023-4B10-B1E3-E51371C1E3B2}"/>
              </a:ext>
            </a:extLst>
          </p:cNvPr>
          <p:cNvSpPr txBox="1"/>
          <p:nvPr/>
        </p:nvSpPr>
        <p:spPr>
          <a:xfrm>
            <a:off x="9355881" y="3846169"/>
            <a:ext cx="1607694" cy="461665"/>
          </a:xfrm>
          <a:prstGeom prst="rect">
            <a:avLst/>
          </a:prstGeom>
          <a:noFill/>
        </p:spPr>
        <p:txBody>
          <a:bodyPr wrap="square" lIns="91440" tIns="45720" rIns="91440" bIns="45720" rtlCol="0" anchor="t">
            <a:spAutoFit/>
          </a:bodyPr>
          <a:lstStyle/>
          <a:p>
            <a:pPr marL="0" marR="0" lvl="0" indent="0" algn="ctr" defTabSz="1004961"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a:ln>
                  <a:noFill/>
                </a:ln>
                <a:solidFill>
                  <a:srgbClr val="282828"/>
                </a:solidFill>
                <a:effectLst/>
                <a:uLnTx/>
                <a:uFillTx/>
                <a:latin typeface="Segoe UI Semibold"/>
                <a:ea typeface="+mn-ea"/>
                <a:cs typeface="Segoe UI Semibold"/>
              </a:rPr>
              <a:t>MCAS standalone portal</a:t>
            </a: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cxnSp>
        <p:nvCxnSpPr>
          <p:cNvPr id="5" name="Straight Arrow Connector 4">
            <a:extLst>
              <a:ext uri="{FF2B5EF4-FFF2-40B4-BE49-F238E27FC236}">
                <a16:creationId xmlns:a16="http://schemas.microsoft.com/office/drawing/2014/main" id="{40DBE8DE-39C5-44B3-AA8E-1E62C079F9DE}"/>
              </a:ext>
            </a:extLst>
          </p:cNvPr>
          <p:cNvCxnSpPr/>
          <p:nvPr/>
        </p:nvCxnSpPr>
        <p:spPr>
          <a:xfrm>
            <a:off x="2032000" y="4306886"/>
            <a:ext cx="1306411" cy="676549"/>
          </a:xfrm>
          <a:prstGeom prst="straightConnector1">
            <a:avLst/>
          </a:prstGeom>
          <a:noFill/>
          <a:ln w="19050" cap="rnd">
            <a:solidFill>
              <a:schemeClr val="tx1"/>
            </a:solidFill>
            <a:prstDash val="sysDot"/>
            <a:headEnd type="none" w="lg" len="med"/>
            <a:tailEnd type="arrow" w="lg" len="med"/>
          </a:ln>
          <a:effectLst/>
        </p:spPr>
        <p:style>
          <a:lnRef idx="1">
            <a:schemeClr val="accent2"/>
          </a:lnRef>
          <a:fillRef idx="3">
            <a:schemeClr val="accent2"/>
          </a:fillRef>
          <a:effectRef idx="2">
            <a:schemeClr val="accent2"/>
          </a:effectRef>
          <a:fontRef idx="minor">
            <a:schemeClr val="lt1"/>
          </a:fontRef>
        </p:style>
      </p:cxnSp>
      <p:cxnSp>
        <p:nvCxnSpPr>
          <p:cNvPr id="72" name="Straight Arrow Connector 71">
            <a:extLst>
              <a:ext uri="{FF2B5EF4-FFF2-40B4-BE49-F238E27FC236}">
                <a16:creationId xmlns:a16="http://schemas.microsoft.com/office/drawing/2014/main" id="{FA173F6E-8B71-4163-870D-D42FB02CEC54}"/>
              </a:ext>
            </a:extLst>
          </p:cNvPr>
          <p:cNvCxnSpPr>
            <a:cxnSpLocks/>
          </p:cNvCxnSpPr>
          <p:nvPr/>
        </p:nvCxnSpPr>
        <p:spPr>
          <a:xfrm flipH="1">
            <a:off x="8399324" y="4346527"/>
            <a:ext cx="1684328" cy="707381"/>
          </a:xfrm>
          <a:prstGeom prst="straightConnector1">
            <a:avLst/>
          </a:prstGeom>
          <a:noFill/>
          <a:ln w="19050" cap="rnd">
            <a:solidFill>
              <a:schemeClr val="tx1"/>
            </a:solidFill>
            <a:prstDash val="sysDot"/>
            <a:headEnd type="none" w="lg" len="med"/>
            <a:tailEnd type="arrow" w="lg" len="med"/>
          </a:ln>
          <a:effectLst/>
        </p:spPr>
        <p:style>
          <a:lnRef idx="1">
            <a:schemeClr val="accent2"/>
          </a:lnRef>
          <a:fillRef idx="3">
            <a:schemeClr val="accent2"/>
          </a:fillRef>
          <a:effectRef idx="2">
            <a:schemeClr val="accent2"/>
          </a:effectRef>
          <a:fontRef idx="minor">
            <a:schemeClr val="lt1"/>
          </a:fontRef>
        </p:style>
      </p:cxnSp>
      <p:sp>
        <p:nvSpPr>
          <p:cNvPr id="6" name="TextBox 5">
            <a:extLst>
              <a:ext uri="{FF2B5EF4-FFF2-40B4-BE49-F238E27FC236}">
                <a16:creationId xmlns:a16="http://schemas.microsoft.com/office/drawing/2014/main" id="{65AD2D05-4ED8-44C4-8D7D-395AB39A58BF}"/>
              </a:ext>
            </a:extLst>
          </p:cNvPr>
          <p:cNvSpPr txBox="1"/>
          <p:nvPr/>
        </p:nvSpPr>
        <p:spPr>
          <a:xfrm>
            <a:off x="9355881" y="4626532"/>
            <a:ext cx="2434876" cy="4660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82828"/>
                </a:solidFill>
                <a:effectLst/>
                <a:uLnTx/>
                <a:uFillTx/>
                <a:latin typeface="Segoe UI"/>
                <a:ea typeface="+mn-ea"/>
                <a:cs typeface="+mn-cs"/>
              </a:rPr>
              <a:t>Alerts</a:t>
            </a:r>
            <a:endParaRPr kumimoji="0" lang="en-US" sz="1200" b="0" i="0" u="none" strike="noStrike" kern="1200" cap="none" spc="0" normalizeH="0" baseline="0" noProof="0">
              <a:ln>
                <a:noFill/>
              </a:ln>
              <a:solidFill>
                <a:srgbClr val="282828"/>
              </a:solidFill>
              <a:effectLst/>
              <a:uLnTx/>
              <a:uFillTx/>
              <a:latin typeface="Segoe U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82828"/>
                </a:solidFill>
                <a:effectLst/>
                <a:uLnTx/>
                <a:uFillTx/>
                <a:latin typeface="Segoe UI"/>
                <a:ea typeface="+mn-ea"/>
                <a:cs typeface="Calibri"/>
              </a:rPr>
              <a:t>Hunting data</a:t>
            </a:r>
          </a:p>
        </p:txBody>
      </p:sp>
      <p:sp>
        <p:nvSpPr>
          <p:cNvPr id="74" name="TextBox 73">
            <a:extLst>
              <a:ext uri="{FF2B5EF4-FFF2-40B4-BE49-F238E27FC236}">
                <a16:creationId xmlns:a16="http://schemas.microsoft.com/office/drawing/2014/main" id="{9636DA8E-DF0C-4654-92D7-4620A63836A4}"/>
              </a:ext>
            </a:extLst>
          </p:cNvPr>
          <p:cNvSpPr txBox="1"/>
          <p:nvPr/>
        </p:nvSpPr>
        <p:spPr>
          <a:xfrm>
            <a:off x="1957368" y="4497639"/>
            <a:ext cx="2743199"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82828"/>
                </a:solidFill>
                <a:effectLst/>
                <a:uLnTx/>
                <a:uFillTx/>
                <a:latin typeface="Segoe UI"/>
                <a:ea typeface="+mn-ea"/>
                <a:cs typeface="+mn-cs"/>
              </a:rPr>
              <a:t>Alerts</a:t>
            </a:r>
            <a:endParaRPr kumimoji="0" lang="en-US" sz="1200" b="0" i="0" u="none" strike="noStrike" kern="1200" cap="none" spc="0" normalizeH="0" baseline="0" noProof="0">
              <a:ln>
                <a:noFill/>
              </a:ln>
              <a:solidFill>
                <a:srgbClr val="282828"/>
              </a:solidFill>
              <a:effectLst/>
              <a:uLnTx/>
              <a:uFillTx/>
              <a:latin typeface="Segoe U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82828"/>
                </a:solidFill>
                <a:effectLst/>
                <a:uLnTx/>
                <a:uFillTx/>
                <a:latin typeface="Segoe UI"/>
                <a:ea typeface="+mn-ea"/>
                <a:cs typeface="Calibri"/>
              </a:rPr>
              <a:t>Hunting data</a:t>
            </a:r>
          </a:p>
        </p:txBody>
      </p:sp>
      <p:sp>
        <p:nvSpPr>
          <p:cNvPr id="76" name="TextBox 75">
            <a:extLst>
              <a:ext uri="{FF2B5EF4-FFF2-40B4-BE49-F238E27FC236}">
                <a16:creationId xmlns:a16="http://schemas.microsoft.com/office/drawing/2014/main" id="{FAF880ED-6FC5-49D5-ACAB-CA6998982923}"/>
              </a:ext>
            </a:extLst>
          </p:cNvPr>
          <p:cNvSpPr txBox="1"/>
          <p:nvPr/>
        </p:nvSpPr>
        <p:spPr>
          <a:xfrm>
            <a:off x="4762150" y="4237897"/>
            <a:ext cx="2743199"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82828"/>
                </a:solidFill>
                <a:effectLst/>
                <a:uLnTx/>
                <a:uFillTx/>
                <a:latin typeface="Segoe UI"/>
                <a:ea typeface="+mn-ea"/>
                <a:cs typeface="+mn-cs"/>
              </a:rPr>
              <a:t>Alerts</a:t>
            </a:r>
            <a:endParaRPr kumimoji="0" lang="en-US" sz="1200" b="0" i="0" u="none" strike="noStrike" kern="1200" cap="none" spc="0" normalizeH="0" baseline="0" noProof="0">
              <a:ln>
                <a:noFill/>
              </a:ln>
              <a:solidFill>
                <a:srgbClr val="282828"/>
              </a:solidFill>
              <a:effectLst/>
              <a:uLnTx/>
              <a:uFillTx/>
              <a:latin typeface="Segoe U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82828"/>
                </a:solidFill>
                <a:effectLst/>
                <a:uLnTx/>
                <a:uFillTx/>
                <a:latin typeface="Segoe UI"/>
                <a:ea typeface="+mn-ea"/>
                <a:cs typeface="Calibri"/>
              </a:rPr>
              <a:t>Hunting data</a:t>
            </a:r>
          </a:p>
        </p:txBody>
      </p:sp>
      <p:sp>
        <p:nvSpPr>
          <p:cNvPr id="77" name="TextBox 76">
            <a:extLst>
              <a:ext uri="{FF2B5EF4-FFF2-40B4-BE49-F238E27FC236}">
                <a16:creationId xmlns:a16="http://schemas.microsoft.com/office/drawing/2014/main" id="{3149A85F-65A7-4E33-8213-A9AE253A80E6}"/>
              </a:ext>
            </a:extLst>
          </p:cNvPr>
          <p:cNvSpPr txBox="1"/>
          <p:nvPr/>
        </p:nvSpPr>
        <p:spPr>
          <a:xfrm>
            <a:off x="7241953" y="4246705"/>
            <a:ext cx="1034205"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82828"/>
                </a:solidFill>
                <a:effectLst/>
                <a:uLnTx/>
                <a:uFillTx/>
                <a:latin typeface="Segoe UI"/>
                <a:ea typeface="+mn-ea"/>
                <a:cs typeface="+mn-cs"/>
              </a:rPr>
              <a:t>Alerts</a:t>
            </a:r>
            <a:endParaRPr kumimoji="0" lang="en-US" sz="1200" b="0" i="0" u="none" strike="noStrike" kern="1200" cap="none" spc="0" normalizeH="0" baseline="0" noProof="0">
              <a:ln>
                <a:noFill/>
              </a:ln>
              <a:solidFill>
                <a:srgbClr val="282828"/>
              </a:solidFill>
              <a:effectLst/>
              <a:uLnTx/>
              <a:uFillTx/>
              <a:latin typeface="Segoe U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82828"/>
                </a:solidFill>
                <a:effectLst/>
                <a:uLnTx/>
                <a:uFillTx/>
                <a:latin typeface="Segoe UI"/>
                <a:ea typeface="+mn-ea"/>
                <a:cs typeface="Calibri"/>
              </a:rPr>
              <a:t>Hunting data</a:t>
            </a:r>
          </a:p>
        </p:txBody>
      </p:sp>
      <p:pic>
        <p:nvPicPr>
          <p:cNvPr id="7" name="Picture 7" descr="Logo&#10;&#10;Description automatically generated">
            <a:extLst>
              <a:ext uri="{FF2B5EF4-FFF2-40B4-BE49-F238E27FC236}">
                <a16:creationId xmlns:a16="http://schemas.microsoft.com/office/drawing/2014/main" id="{89020081-E7D3-4900-8607-B45EF866FEC5}"/>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906894" y="3762137"/>
            <a:ext cx="673935" cy="584390"/>
          </a:xfrm>
          <a:prstGeom prst="rect">
            <a:avLst/>
          </a:prstGeom>
        </p:spPr>
      </p:pic>
      <p:sp>
        <p:nvSpPr>
          <p:cNvPr id="10" name="Freeform: Shape 9">
            <a:extLst>
              <a:ext uri="{FF2B5EF4-FFF2-40B4-BE49-F238E27FC236}">
                <a16:creationId xmlns:a16="http://schemas.microsoft.com/office/drawing/2014/main" id="{DB7B2183-4CA5-46A7-9B40-259AD2804415}"/>
              </a:ext>
            </a:extLst>
          </p:cNvPr>
          <p:cNvSpPr/>
          <p:nvPr/>
        </p:nvSpPr>
        <p:spPr>
          <a:xfrm>
            <a:off x="3520661" y="5505946"/>
            <a:ext cx="4788452" cy="8835"/>
          </a:xfrm>
          <a:custGeom>
            <a:avLst/>
            <a:gdLst>
              <a:gd name="connsiteX0" fmla="*/ 0 w 4788452"/>
              <a:gd name="connsiteY0" fmla="*/ 8835 h 8835"/>
              <a:gd name="connsiteX1" fmla="*/ 684065 w 4788452"/>
              <a:gd name="connsiteY1" fmla="*/ 7573 h 8835"/>
              <a:gd name="connsiteX2" fmla="*/ 1224476 w 4788452"/>
              <a:gd name="connsiteY2" fmla="*/ 6576 h 8835"/>
              <a:gd name="connsiteX3" fmla="*/ 1764887 w 4788452"/>
              <a:gd name="connsiteY3" fmla="*/ 5579 h 8835"/>
              <a:gd name="connsiteX4" fmla="*/ 2496836 w 4788452"/>
              <a:gd name="connsiteY4" fmla="*/ 4228 h 8835"/>
              <a:gd name="connsiteX5" fmla="*/ 3228785 w 4788452"/>
              <a:gd name="connsiteY5" fmla="*/ 2878 h 8835"/>
              <a:gd name="connsiteX6" fmla="*/ 3817080 w 4788452"/>
              <a:gd name="connsiteY6" fmla="*/ 1792 h 8835"/>
              <a:gd name="connsiteX7" fmla="*/ 4788452 w 4788452"/>
              <a:gd name="connsiteY7" fmla="*/ 0 h 8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88452" h="8835" extrusionOk="0">
                <a:moveTo>
                  <a:pt x="0" y="8835"/>
                </a:moveTo>
                <a:cubicBezTo>
                  <a:pt x="300646" y="30720"/>
                  <a:pt x="344336" y="16287"/>
                  <a:pt x="684065" y="7573"/>
                </a:cubicBezTo>
                <a:cubicBezTo>
                  <a:pt x="1023794" y="-1141"/>
                  <a:pt x="979140" y="22249"/>
                  <a:pt x="1224476" y="6576"/>
                </a:cubicBezTo>
                <a:cubicBezTo>
                  <a:pt x="1469812" y="-9097"/>
                  <a:pt x="1647033" y="-5261"/>
                  <a:pt x="1764887" y="5579"/>
                </a:cubicBezTo>
                <a:cubicBezTo>
                  <a:pt x="1882741" y="16419"/>
                  <a:pt x="2183756" y="14041"/>
                  <a:pt x="2496836" y="4228"/>
                </a:cubicBezTo>
                <a:cubicBezTo>
                  <a:pt x="2809916" y="-5585"/>
                  <a:pt x="3015046" y="-14677"/>
                  <a:pt x="3228785" y="2878"/>
                </a:cubicBezTo>
                <a:cubicBezTo>
                  <a:pt x="3442524" y="20432"/>
                  <a:pt x="3627851" y="7210"/>
                  <a:pt x="3817080" y="1792"/>
                </a:cubicBezTo>
                <a:cubicBezTo>
                  <a:pt x="4006309" y="-3626"/>
                  <a:pt x="4471144" y="-12104"/>
                  <a:pt x="4788452" y="0"/>
                </a:cubicBezTo>
              </a:path>
            </a:pathLst>
          </a:custGeom>
          <a:noFill/>
          <a:ln w="38100">
            <a:solidFill>
              <a:schemeClr val="accent1"/>
            </a:solidFill>
            <a:extLst>
              <a:ext uri="{C807C97D-BFC1-408E-A445-0C87EB9F89A2}">
                <ask:lineSketchStyleProps xmlns:ask="http://schemas.microsoft.com/office/drawing/2018/sketchyshapes" sd="2953822679">
                  <a:custGeom>
                    <a:avLst/>
                    <a:gdLst>
                      <a:gd name="connsiteX0" fmla="*/ 0 w 4788452"/>
                      <a:gd name="connsiteY0" fmla="*/ 8835 h 8835"/>
                      <a:gd name="connsiteX1" fmla="*/ 4788452 w 4788452"/>
                      <a:gd name="connsiteY1" fmla="*/ 0 h 8835"/>
                    </a:gdLst>
                    <a:ahLst/>
                    <a:cxnLst>
                      <a:cxn ang="0">
                        <a:pos x="connsiteX0" y="connsiteY0"/>
                      </a:cxn>
                      <a:cxn ang="0">
                        <a:pos x="connsiteX1" y="connsiteY1"/>
                      </a:cxn>
                    </a:cxnLst>
                    <a:rect l="l" t="t" r="r" b="b"/>
                    <a:pathLst>
                      <a:path w="4788452" h="8835">
                        <a:moveTo>
                          <a:pt x="0" y="8835"/>
                        </a:moveTo>
                        <a:lnTo>
                          <a:pt x="4788452" y="0"/>
                        </a:lnTo>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Tree>
    <p:extLst>
      <p:ext uri="{BB962C8B-B14F-4D97-AF65-F5344CB8AC3E}">
        <p14:creationId xmlns:p14="http://schemas.microsoft.com/office/powerpoint/2010/main" val="822809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6"/>
                                        </p:tgtEl>
                                        <p:attrNameLst>
                                          <p:attrName>style.visibility</p:attrName>
                                        </p:attrNameLst>
                                      </p:cBhvr>
                                      <p:to>
                                        <p:strVal val="visible"/>
                                      </p:to>
                                    </p:set>
                                    <p:anim calcmode="lin" valueType="num">
                                      <p:cBhvr additive="base">
                                        <p:cTn id="7" dur="500" fill="hold"/>
                                        <p:tgtEl>
                                          <p:spTgt spid="216"/>
                                        </p:tgtEl>
                                        <p:attrNameLst>
                                          <p:attrName>ppt_x</p:attrName>
                                        </p:attrNameLst>
                                      </p:cBhvr>
                                      <p:tavLst>
                                        <p:tav tm="0">
                                          <p:val>
                                            <p:strVal val="#ppt_x"/>
                                          </p:val>
                                        </p:tav>
                                        <p:tav tm="100000">
                                          <p:val>
                                            <p:strVal val="#ppt_x"/>
                                          </p:val>
                                        </p:tav>
                                      </p:tavLst>
                                    </p:anim>
                                    <p:anim calcmode="lin" valueType="num">
                                      <p:cBhvr additive="base">
                                        <p:cTn id="8" dur="500" fill="hold"/>
                                        <p:tgtEl>
                                          <p:spTgt spid="21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18"/>
                                        </p:tgtEl>
                                        <p:attrNameLst>
                                          <p:attrName>style.visibility</p:attrName>
                                        </p:attrNameLst>
                                      </p:cBhvr>
                                      <p:to>
                                        <p:strVal val="visible"/>
                                      </p:to>
                                    </p:set>
                                    <p:anim calcmode="lin" valueType="num">
                                      <p:cBhvr additive="base">
                                        <p:cTn id="11" dur="500" fill="hold"/>
                                        <p:tgtEl>
                                          <p:spTgt spid="218"/>
                                        </p:tgtEl>
                                        <p:attrNameLst>
                                          <p:attrName>ppt_x</p:attrName>
                                        </p:attrNameLst>
                                      </p:cBhvr>
                                      <p:tavLst>
                                        <p:tav tm="0">
                                          <p:val>
                                            <p:strVal val="#ppt_x"/>
                                          </p:val>
                                        </p:tav>
                                        <p:tav tm="100000">
                                          <p:val>
                                            <p:strVal val="#ppt_x"/>
                                          </p:val>
                                        </p:tav>
                                      </p:tavLst>
                                    </p:anim>
                                    <p:anim calcmode="lin" valueType="num">
                                      <p:cBhvr additive="base">
                                        <p:cTn id="12" dur="500" fill="hold"/>
                                        <p:tgtEl>
                                          <p:spTgt spid="21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19"/>
                                        </p:tgtEl>
                                        <p:attrNameLst>
                                          <p:attrName>style.visibility</p:attrName>
                                        </p:attrNameLst>
                                      </p:cBhvr>
                                      <p:to>
                                        <p:strVal val="visible"/>
                                      </p:to>
                                    </p:set>
                                    <p:anim calcmode="lin" valueType="num">
                                      <p:cBhvr additive="base">
                                        <p:cTn id="15" dur="500" fill="hold"/>
                                        <p:tgtEl>
                                          <p:spTgt spid="219"/>
                                        </p:tgtEl>
                                        <p:attrNameLst>
                                          <p:attrName>ppt_x</p:attrName>
                                        </p:attrNameLst>
                                      </p:cBhvr>
                                      <p:tavLst>
                                        <p:tav tm="0">
                                          <p:val>
                                            <p:strVal val="#ppt_x"/>
                                          </p:val>
                                        </p:tav>
                                        <p:tav tm="100000">
                                          <p:val>
                                            <p:strVal val="#ppt_x"/>
                                          </p:val>
                                        </p:tav>
                                      </p:tavLst>
                                    </p:anim>
                                    <p:anim calcmode="lin" valueType="num">
                                      <p:cBhvr additive="base">
                                        <p:cTn id="16" dur="500" fill="hold"/>
                                        <p:tgtEl>
                                          <p:spTgt spid="21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39"/>
                                        </p:tgtEl>
                                        <p:attrNameLst>
                                          <p:attrName>style.visibility</p:attrName>
                                        </p:attrNameLst>
                                      </p:cBhvr>
                                      <p:to>
                                        <p:strVal val="visible"/>
                                      </p:to>
                                    </p:set>
                                    <p:anim calcmode="lin" valueType="num">
                                      <p:cBhvr additive="base">
                                        <p:cTn id="19" dur="500" fill="hold"/>
                                        <p:tgtEl>
                                          <p:spTgt spid="239"/>
                                        </p:tgtEl>
                                        <p:attrNameLst>
                                          <p:attrName>ppt_x</p:attrName>
                                        </p:attrNameLst>
                                      </p:cBhvr>
                                      <p:tavLst>
                                        <p:tav tm="0">
                                          <p:val>
                                            <p:strVal val="#ppt_x"/>
                                          </p:val>
                                        </p:tav>
                                        <p:tav tm="100000">
                                          <p:val>
                                            <p:strVal val="#ppt_x"/>
                                          </p:val>
                                        </p:tav>
                                      </p:tavLst>
                                    </p:anim>
                                    <p:anim calcmode="lin" valueType="num">
                                      <p:cBhvr additive="base">
                                        <p:cTn id="20" dur="500" fill="hold"/>
                                        <p:tgtEl>
                                          <p:spTgt spid="239"/>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43"/>
                                        </p:tgtEl>
                                        <p:attrNameLst>
                                          <p:attrName>style.visibility</p:attrName>
                                        </p:attrNameLst>
                                      </p:cBhvr>
                                      <p:to>
                                        <p:strVal val="visible"/>
                                      </p:to>
                                    </p:set>
                                    <p:anim calcmode="lin" valueType="num">
                                      <p:cBhvr additive="base">
                                        <p:cTn id="23" dur="500" fill="hold"/>
                                        <p:tgtEl>
                                          <p:spTgt spid="243"/>
                                        </p:tgtEl>
                                        <p:attrNameLst>
                                          <p:attrName>ppt_x</p:attrName>
                                        </p:attrNameLst>
                                      </p:cBhvr>
                                      <p:tavLst>
                                        <p:tav tm="0">
                                          <p:val>
                                            <p:strVal val="#ppt_x"/>
                                          </p:val>
                                        </p:tav>
                                        <p:tav tm="100000">
                                          <p:val>
                                            <p:strVal val="#ppt_x"/>
                                          </p:val>
                                        </p:tav>
                                      </p:tavLst>
                                    </p:anim>
                                    <p:anim calcmode="lin" valueType="num">
                                      <p:cBhvr additive="base">
                                        <p:cTn id="24" dur="500" fill="hold"/>
                                        <p:tgtEl>
                                          <p:spTgt spid="24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44"/>
                                        </p:tgtEl>
                                        <p:attrNameLst>
                                          <p:attrName>style.visibility</p:attrName>
                                        </p:attrNameLst>
                                      </p:cBhvr>
                                      <p:to>
                                        <p:strVal val="visible"/>
                                      </p:to>
                                    </p:set>
                                    <p:anim calcmode="lin" valueType="num">
                                      <p:cBhvr additive="base">
                                        <p:cTn id="27" dur="500" fill="hold"/>
                                        <p:tgtEl>
                                          <p:spTgt spid="244"/>
                                        </p:tgtEl>
                                        <p:attrNameLst>
                                          <p:attrName>ppt_x</p:attrName>
                                        </p:attrNameLst>
                                      </p:cBhvr>
                                      <p:tavLst>
                                        <p:tav tm="0">
                                          <p:val>
                                            <p:strVal val="#ppt_x"/>
                                          </p:val>
                                        </p:tav>
                                        <p:tav tm="100000">
                                          <p:val>
                                            <p:strVal val="#ppt_x"/>
                                          </p:val>
                                        </p:tav>
                                      </p:tavLst>
                                    </p:anim>
                                    <p:anim calcmode="lin" valueType="num">
                                      <p:cBhvr additive="base">
                                        <p:cTn id="28" dur="500" fill="hold"/>
                                        <p:tgtEl>
                                          <p:spTgt spid="24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 grpId="0" animBg="1"/>
      <p:bldP spid="218" grpId="0" animBg="1"/>
      <p:bldP spid="219" grpId="0"/>
      <p:bldP spid="244"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48A5B1C-F5A2-45B0-AA98-398ED974AAAB}"/>
              </a:ext>
            </a:extLst>
          </p:cNvPr>
          <p:cNvPicPr>
            <a:picLocks noChangeAspect="1"/>
          </p:cNvPicPr>
          <p:nvPr/>
        </p:nvPicPr>
        <p:blipFill>
          <a:blip r:embed="rId3"/>
          <a:stretch>
            <a:fillRect/>
          </a:stretch>
        </p:blipFill>
        <p:spPr>
          <a:xfrm>
            <a:off x="5258780" y="0"/>
            <a:ext cx="1573671" cy="6858000"/>
          </a:xfrm>
          <a:prstGeom prst="rect">
            <a:avLst/>
          </a:prstGeom>
        </p:spPr>
      </p:pic>
      <p:sp>
        <p:nvSpPr>
          <p:cNvPr id="26" name="TextBox 25">
            <a:extLst>
              <a:ext uri="{FF2B5EF4-FFF2-40B4-BE49-F238E27FC236}">
                <a16:creationId xmlns:a16="http://schemas.microsoft.com/office/drawing/2014/main" id="{EDF3CFC8-0427-4AB8-B457-6F2EB0FB5D85}"/>
              </a:ext>
            </a:extLst>
          </p:cNvPr>
          <p:cNvSpPr txBox="1"/>
          <p:nvPr/>
        </p:nvSpPr>
        <p:spPr>
          <a:xfrm>
            <a:off x="7132972" y="838001"/>
            <a:ext cx="1573671"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282828"/>
                </a:solidFill>
                <a:effectLst/>
                <a:uLnTx/>
                <a:uFillTx/>
                <a:latin typeface="Segoe UI"/>
                <a:ea typeface="+mn-ea"/>
                <a:cs typeface="+mn-cs"/>
              </a:rPr>
              <a:t>Unified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282828"/>
                </a:solidFill>
                <a:effectLst/>
                <a:uLnTx/>
                <a:uFillTx/>
                <a:latin typeface="Segoe UI"/>
                <a:ea typeface="+mn-ea"/>
                <a:cs typeface="+mn-cs"/>
              </a:rPr>
              <a:t>Pages</a:t>
            </a:r>
          </a:p>
        </p:txBody>
      </p:sp>
      <p:sp>
        <p:nvSpPr>
          <p:cNvPr id="29" name="TextBox 28">
            <a:extLst>
              <a:ext uri="{FF2B5EF4-FFF2-40B4-BE49-F238E27FC236}">
                <a16:creationId xmlns:a16="http://schemas.microsoft.com/office/drawing/2014/main" id="{A814A6C3-D2DC-4843-80FC-A410EEBD56EF}"/>
              </a:ext>
            </a:extLst>
          </p:cNvPr>
          <p:cNvSpPr txBox="1"/>
          <p:nvPr/>
        </p:nvSpPr>
        <p:spPr>
          <a:xfrm>
            <a:off x="6764106" y="4418341"/>
            <a:ext cx="2311400"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282828"/>
                </a:solidFill>
                <a:effectLst/>
                <a:uLnTx/>
                <a:uFillTx/>
                <a:latin typeface="Segoe UI"/>
                <a:ea typeface="+mn-ea"/>
                <a:cs typeface="+mn-cs"/>
              </a:rPr>
              <a:t>MDO </a:t>
            </a:r>
            <a:br>
              <a:rPr kumimoji="0" lang="en-US" sz="2000" b="0" i="0" u="none" strike="noStrike" kern="1200" cap="none" spc="0" normalizeH="0" baseline="0" noProof="0" dirty="0">
                <a:ln>
                  <a:noFill/>
                </a:ln>
                <a:solidFill>
                  <a:srgbClr val="282828"/>
                </a:solidFill>
                <a:effectLst/>
                <a:uLnTx/>
                <a:uFillTx/>
                <a:latin typeface="Segoe UI"/>
                <a:ea typeface="+mn-ea"/>
                <a:cs typeface="+mn-cs"/>
              </a:rPr>
            </a:br>
            <a:r>
              <a:rPr kumimoji="0" lang="en-US" sz="2000" b="0" i="0" u="none" strike="noStrike" kern="1200" cap="none" spc="0" normalizeH="0" baseline="0" noProof="0" dirty="0">
                <a:ln>
                  <a:noFill/>
                </a:ln>
                <a:solidFill>
                  <a:srgbClr val="282828"/>
                </a:solidFill>
                <a:effectLst/>
                <a:uLnTx/>
                <a:uFillTx/>
                <a:latin typeface="Segoe UI"/>
                <a:ea typeface="+mn-ea"/>
                <a:cs typeface="+mn-cs"/>
              </a:rPr>
              <a:t>pages</a:t>
            </a:r>
          </a:p>
        </p:txBody>
      </p:sp>
      <p:sp>
        <p:nvSpPr>
          <p:cNvPr id="7" name="TextBox 6">
            <a:extLst>
              <a:ext uri="{FF2B5EF4-FFF2-40B4-BE49-F238E27FC236}">
                <a16:creationId xmlns:a16="http://schemas.microsoft.com/office/drawing/2014/main" id="{5B11A87A-4D43-4B5D-8DA9-069291255744}"/>
              </a:ext>
            </a:extLst>
          </p:cNvPr>
          <p:cNvSpPr txBox="1"/>
          <p:nvPr/>
        </p:nvSpPr>
        <p:spPr>
          <a:xfrm>
            <a:off x="6924911" y="2448615"/>
            <a:ext cx="1989789"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282828"/>
                </a:solidFill>
                <a:effectLst/>
                <a:uLnTx/>
                <a:uFillTx/>
                <a:latin typeface="Segoe UI"/>
                <a:ea typeface="+mn-ea"/>
                <a:cs typeface="+mn-cs"/>
              </a:rPr>
              <a:t>MDE </a:t>
            </a:r>
            <a:br>
              <a:rPr kumimoji="0" lang="en-US" sz="2000" b="0" i="0" u="none" strike="noStrike" kern="1200" cap="none" spc="0" normalizeH="0" baseline="0" noProof="0" dirty="0">
                <a:ln>
                  <a:noFill/>
                </a:ln>
                <a:solidFill>
                  <a:srgbClr val="282828"/>
                </a:solidFill>
                <a:effectLst/>
                <a:uLnTx/>
                <a:uFillTx/>
                <a:latin typeface="Segoe UI"/>
                <a:ea typeface="+mn-ea"/>
                <a:cs typeface="+mn-cs"/>
              </a:rPr>
            </a:br>
            <a:r>
              <a:rPr kumimoji="0" lang="en-US" sz="2000" b="0" i="0" u="none" strike="noStrike" kern="1200" cap="none" spc="0" normalizeH="0" baseline="0" noProof="0" dirty="0">
                <a:ln>
                  <a:noFill/>
                </a:ln>
                <a:solidFill>
                  <a:srgbClr val="282828"/>
                </a:solidFill>
                <a:effectLst/>
                <a:uLnTx/>
                <a:uFillTx/>
                <a:latin typeface="Segoe UI"/>
                <a:ea typeface="+mn-ea"/>
                <a:cs typeface="+mn-cs"/>
              </a:rPr>
              <a:t>pages</a:t>
            </a:r>
          </a:p>
        </p:txBody>
      </p:sp>
      <p:sp>
        <p:nvSpPr>
          <p:cNvPr id="22" name="Title 1">
            <a:extLst>
              <a:ext uri="{FF2B5EF4-FFF2-40B4-BE49-F238E27FC236}">
                <a16:creationId xmlns:a16="http://schemas.microsoft.com/office/drawing/2014/main" id="{E11CD025-669A-476D-B857-E5B82C2CC5FC}"/>
              </a:ext>
            </a:extLst>
          </p:cNvPr>
          <p:cNvSpPr>
            <a:spLocks noGrp="1"/>
          </p:cNvSpPr>
          <p:nvPr>
            <p:ph type="title"/>
          </p:nvPr>
        </p:nvSpPr>
        <p:spPr>
          <a:xfrm>
            <a:off x="588263" y="457200"/>
            <a:ext cx="11018520" cy="553998"/>
          </a:xfrm>
        </p:spPr>
        <p:txBody>
          <a:bodyPr/>
          <a:lstStyle/>
          <a:p>
            <a:r>
              <a:rPr lang="en-US" dirty="0"/>
              <a:t>MDO </a:t>
            </a:r>
            <a:r>
              <a:rPr lang="en-US" dirty="0">
                <a:solidFill>
                  <a:schemeClr val="tx1"/>
                </a:solidFill>
              </a:rPr>
              <a:t>Plan 2 </a:t>
            </a:r>
            <a:r>
              <a:rPr lang="en-US" dirty="0"/>
              <a:t>/ E5 + MDE</a:t>
            </a:r>
          </a:p>
        </p:txBody>
      </p:sp>
      <p:sp>
        <p:nvSpPr>
          <p:cNvPr id="2" name="TextBox 1">
            <a:extLst>
              <a:ext uri="{FF2B5EF4-FFF2-40B4-BE49-F238E27FC236}">
                <a16:creationId xmlns:a16="http://schemas.microsoft.com/office/drawing/2014/main" id="{E44BD7EB-D67B-4A60-A08F-0AA2C5C61E86}"/>
              </a:ext>
            </a:extLst>
          </p:cNvPr>
          <p:cNvSpPr txBox="1"/>
          <p:nvPr/>
        </p:nvSpPr>
        <p:spPr>
          <a:xfrm>
            <a:off x="588263" y="1395442"/>
            <a:ext cx="3740901" cy="4801314"/>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dirty="0">
                <a:ln>
                  <a:noFill/>
                </a:ln>
                <a:effectLst/>
                <a:uLnTx/>
                <a:uFillTx/>
                <a:latin typeface="Segoe UI"/>
                <a:ea typeface="+mn-ea"/>
                <a:cs typeface="Segoe UI"/>
              </a:rPr>
              <a:t>New Unified Experiences</a:t>
            </a:r>
            <a:r>
              <a:rPr kumimoji="0" lang="en-US" sz="1800" b="0" i="0" u="none" strike="noStrike" kern="1200" cap="none" spc="0" normalizeH="0" baseline="0" noProof="0" dirty="0">
                <a:ln>
                  <a:noFill/>
                </a:ln>
                <a:solidFill>
                  <a:srgbClr val="282828"/>
                </a:solidFill>
                <a:effectLst/>
                <a:uLnTx/>
                <a:uFillTx/>
                <a:latin typeface="Segoe UI"/>
                <a:ea typeface="+mn-ea"/>
                <a:cs typeface="Segoe UI"/>
              </a:rPr>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a:ea typeface="+mn-ea"/>
                <a:cs typeface="Segoe UI"/>
              </a:rPr>
              <a:t>Unified alerts queue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a:ea typeface="+mn-ea"/>
                <a:cs typeface="Segoe UI"/>
              </a:rPr>
              <a:t>Unified alerts page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a:ea typeface="+mn-ea"/>
                <a:cs typeface="Segoe UI"/>
              </a:rPr>
              <a:t>Email entity page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a:ea typeface="+mn-ea"/>
                <a:cs typeface="Segoe UI"/>
              </a:rPr>
              <a:t>Hunting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82828"/>
              </a:solidFill>
              <a:effectLst/>
              <a:uLnTx/>
              <a:uFillTx/>
              <a:latin typeface="Segoe UI"/>
              <a:ea typeface="+mn-ea"/>
              <a:cs typeface="Segoe U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sng" strike="noStrike" kern="1200" cap="none" spc="0" normalizeH="0" baseline="0" noProof="0" dirty="0">
                <a:ln>
                  <a:noFill/>
                </a:ln>
                <a:solidFill>
                  <a:srgbClr val="282828"/>
                </a:solidFill>
                <a:effectLst/>
                <a:uLnTx/>
                <a:uFillTx/>
                <a:latin typeface="Segoe UI"/>
                <a:ea typeface="+mn-ea"/>
                <a:cs typeface="Segoe UI"/>
              </a:rPr>
              <a:t>Not changed</a:t>
            </a:r>
            <a:r>
              <a:rPr kumimoji="0" lang="en-US" sz="1800" b="0" i="0" u="none" strike="noStrike" kern="1200" cap="none" spc="0" normalizeH="0" baseline="0" noProof="0" dirty="0">
                <a:ln>
                  <a:noFill/>
                </a:ln>
                <a:solidFill>
                  <a:srgbClr val="282828"/>
                </a:solidFill>
                <a:effectLst/>
                <a:uLnTx/>
                <a:uFillTx/>
                <a:latin typeface="Segoe UI"/>
                <a:ea typeface="+mn-ea"/>
                <a:cs typeface="Segoe UI"/>
              </a:rPr>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a:ea typeface="+mn-ea"/>
                <a:cs typeface="Segoe UI"/>
              </a:rPr>
              <a:t>Investigations (queue)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a:ea typeface="+mn-ea"/>
                <a:cs typeface="Segoe UI"/>
              </a:rPr>
              <a:t>Explorer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a:ea typeface="+mn-ea"/>
                <a:cs typeface="Segoe UI"/>
              </a:rPr>
              <a:t>Submissions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a:ea typeface="+mn-ea"/>
                <a:cs typeface="Segoe UI"/>
              </a:rPr>
              <a:t>Review</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a:ea typeface="+mn-ea"/>
                <a:cs typeface="Segoe UI"/>
              </a:rPr>
              <a:t>Campaigns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a:ea typeface="+mn-ea"/>
                <a:cs typeface="Segoe UI"/>
              </a:rPr>
              <a:t>Policies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82828"/>
              </a:solidFill>
              <a:effectLst/>
              <a:uLnTx/>
              <a:uFillTx/>
              <a:latin typeface="Segoe UI" panose="020B0502040204020203" pitchFamily="34" charset="0"/>
              <a:ea typeface="+mn-ea"/>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sng" strike="noStrike" kern="1200" cap="none" spc="0" normalizeH="0" baseline="0" noProof="0" dirty="0">
                <a:ln>
                  <a:noFill/>
                </a:ln>
                <a:solidFill>
                  <a:srgbClr val="282828"/>
                </a:solidFill>
                <a:effectLst/>
                <a:uLnTx/>
                <a:uFillTx/>
                <a:latin typeface="Segoe UI" panose="020B0502040204020203" pitchFamily="34" charset="0"/>
                <a:ea typeface="+mn-ea"/>
                <a:cs typeface="Segoe UI" panose="020B0502040204020203" pitchFamily="34" charset="0"/>
              </a:rPr>
              <a:t>Aggregated</a:t>
            </a:r>
            <a:r>
              <a:rPr kumimoji="0" lang="en-US" sz="1800" b="0" i="0" u="none" strike="noStrike" kern="1200" cap="none" spc="0" normalizeH="0" baseline="0" noProof="0" dirty="0">
                <a:ln>
                  <a:noFill/>
                </a:ln>
                <a:solidFill>
                  <a:srgbClr val="282828"/>
                </a:solidFill>
                <a:effectLst/>
                <a:uLnTx/>
                <a:uFillTx/>
                <a:latin typeface="Segoe UI" panose="020B0502040204020203" pitchFamily="34" charset="0"/>
                <a:ea typeface="+mn-ea"/>
                <a:cs typeface="Segoe UI" panose="020B0502040204020203" pitchFamily="34" charset="0"/>
              </a:rPr>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panose="020B0502040204020203" pitchFamily="34" charset="0"/>
                <a:ea typeface="+mn-ea"/>
                <a:cs typeface="Segoe UI" panose="020B0502040204020203" pitchFamily="34" charset="0"/>
              </a:rPr>
              <a:t>Reports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panose="020B0502040204020203" pitchFamily="34" charset="0"/>
                <a:ea typeface="+mn-ea"/>
                <a:cs typeface="Segoe UI" panose="020B0502040204020203" pitchFamily="34" charset="0"/>
              </a:rPr>
              <a:t>Settings</a:t>
            </a:r>
          </a:p>
        </p:txBody>
      </p:sp>
      <p:sp>
        <p:nvSpPr>
          <p:cNvPr id="8" name="Rectangle: Rounded Corners 7">
            <a:extLst>
              <a:ext uri="{FF2B5EF4-FFF2-40B4-BE49-F238E27FC236}">
                <a16:creationId xmlns:a16="http://schemas.microsoft.com/office/drawing/2014/main" id="{5583EDAB-6088-4374-8A35-5593FE223C8B}"/>
              </a:ext>
            </a:extLst>
          </p:cNvPr>
          <p:cNvSpPr/>
          <p:nvPr/>
        </p:nvSpPr>
        <p:spPr bwMode="auto">
          <a:xfrm>
            <a:off x="4821572" y="517360"/>
            <a:ext cx="2311400" cy="1467234"/>
          </a:xfrm>
          <a:prstGeom prst="roundRect">
            <a:avLst/>
          </a:prstGeom>
          <a:noFill/>
          <a:ln w="19050">
            <a:solidFill>
              <a:srgbClr val="07D77E"/>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9" name="Rectangle: Rounded Corners 8">
            <a:extLst>
              <a:ext uri="{FF2B5EF4-FFF2-40B4-BE49-F238E27FC236}">
                <a16:creationId xmlns:a16="http://schemas.microsoft.com/office/drawing/2014/main" id="{E9B765F5-189C-4C67-A86E-23624077D01F}"/>
              </a:ext>
            </a:extLst>
          </p:cNvPr>
          <p:cNvSpPr/>
          <p:nvPr/>
        </p:nvSpPr>
        <p:spPr bwMode="auto">
          <a:xfrm>
            <a:off x="4821572" y="2019046"/>
            <a:ext cx="2311400" cy="1659624"/>
          </a:xfrm>
          <a:prstGeom prst="roundRect">
            <a:avLst/>
          </a:prstGeom>
          <a:noFill/>
          <a:ln w="19050">
            <a:solidFill>
              <a:srgbClr val="07D77E"/>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3" name="Rectangle: Rounded Corners 2">
            <a:extLst>
              <a:ext uri="{FF2B5EF4-FFF2-40B4-BE49-F238E27FC236}">
                <a16:creationId xmlns:a16="http://schemas.microsoft.com/office/drawing/2014/main" id="{C14DD43F-E846-4B7E-BF51-B0A1A53F48E7}"/>
              </a:ext>
            </a:extLst>
          </p:cNvPr>
          <p:cNvSpPr/>
          <p:nvPr/>
        </p:nvSpPr>
        <p:spPr bwMode="auto">
          <a:xfrm>
            <a:off x="4821571" y="3749107"/>
            <a:ext cx="3980867" cy="2131740"/>
          </a:xfrm>
          <a:prstGeom prst="roundRect">
            <a:avLst/>
          </a:prstGeom>
          <a:noFill/>
          <a:ln w="76200">
            <a:solidFill>
              <a:srgbClr val="07D77E"/>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0739572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711D92-6C2A-4129-9B0C-69C63C10D439}"/>
              </a:ext>
            </a:extLst>
          </p:cNvPr>
          <p:cNvSpPr>
            <a:spLocks noGrp="1"/>
          </p:cNvSpPr>
          <p:nvPr>
            <p:ph type="title"/>
          </p:nvPr>
        </p:nvSpPr>
        <p:spPr/>
        <p:txBody>
          <a:bodyPr/>
          <a:lstStyle/>
          <a:p>
            <a:r>
              <a:rPr lang="en-US" dirty="0"/>
              <a:t>Timing</a:t>
            </a:r>
            <a:endParaRPr lang="fr-FR" dirty="0"/>
          </a:p>
        </p:txBody>
      </p:sp>
      <p:sp>
        <p:nvSpPr>
          <p:cNvPr id="5" name="TextBox 4">
            <a:extLst>
              <a:ext uri="{FF2B5EF4-FFF2-40B4-BE49-F238E27FC236}">
                <a16:creationId xmlns:a16="http://schemas.microsoft.com/office/drawing/2014/main" id="{9230F636-165F-4396-B27F-4C8ABA22B2D5}"/>
              </a:ext>
            </a:extLst>
          </p:cNvPr>
          <p:cNvSpPr txBox="1"/>
          <p:nvPr/>
        </p:nvSpPr>
        <p:spPr>
          <a:xfrm>
            <a:off x="485503" y="1714299"/>
            <a:ext cx="11220994" cy="4062651"/>
          </a:xfrm>
          <a:prstGeom prst="rect">
            <a:avLst/>
          </a:prstGeom>
          <a:noFill/>
        </p:spPr>
        <p:txBody>
          <a:bodyPr wrap="square">
            <a:spAutoFit/>
          </a:bodyPr>
          <a:lstStyle/>
          <a:p>
            <a:pPr marL="0" marR="0">
              <a:spcBef>
                <a:spcPts val="0"/>
              </a:spcBef>
              <a:spcAft>
                <a:spcPts val="0"/>
              </a:spcAft>
            </a:pPr>
            <a:r>
              <a:rPr lang="en-US" sz="2000" dirty="0">
                <a:effectLst/>
                <a:latin typeface="Calibri" panose="020F0502020204030204" pitchFamily="34" charset="0"/>
                <a:ea typeface="Calibri" panose="020F0502020204030204" pitchFamily="34" charset="0"/>
              </a:rPr>
              <a:t>9h 30    intro     Microsoft Defender</a:t>
            </a:r>
            <a:endParaRPr lang="fr-FR" sz="2000" dirty="0">
              <a:effectLst/>
              <a:latin typeface="Calibri" panose="020F0502020204030204" pitchFamily="34" charset="0"/>
              <a:ea typeface="Calibri" panose="020F0502020204030204" pitchFamily="34" charset="0"/>
            </a:endParaRPr>
          </a:p>
          <a:p>
            <a:pPr marL="0" marR="0">
              <a:spcBef>
                <a:spcPts val="0"/>
              </a:spcBef>
              <a:spcAft>
                <a:spcPts val="0"/>
              </a:spcAft>
            </a:pPr>
            <a:r>
              <a:rPr lang="fr-FR" sz="2000" dirty="0">
                <a:effectLst/>
                <a:latin typeface="Calibri" panose="020F0502020204030204" pitchFamily="34" charset="0"/>
                <a:ea typeface="Calibri" panose="020F0502020204030204" pitchFamily="34" charset="0"/>
              </a:rPr>
              <a:t>9h 45                  Protection de l'identité Hybride</a:t>
            </a:r>
          </a:p>
          <a:p>
            <a:pPr marL="2057400" marR="0" lvl="4" indent="-228600">
              <a:spcBef>
                <a:spcPts val="0"/>
              </a:spcBef>
              <a:spcAft>
                <a:spcPts val="0"/>
              </a:spcAft>
              <a:buFont typeface="Arial" panose="020B0604020202020204" pitchFamily="34" charset="0"/>
              <a:buChar char="•"/>
              <a:tabLst>
                <a:tab pos="2286000" algn="l"/>
              </a:tabLst>
            </a:pPr>
            <a:r>
              <a:rPr lang="en-US" sz="2000" dirty="0">
                <a:effectLst/>
                <a:latin typeface="Calibri" panose="020F0502020204030204" pitchFamily="34" charset="0"/>
                <a:ea typeface="Times New Roman" panose="02020603050405020304" pitchFamily="18" charset="0"/>
                <a:cs typeface="Times New Roman" panose="02020603050405020304" pitchFamily="18" charset="0"/>
              </a:rPr>
              <a:t>Microsoft Defender for Identity, Identity Protection, Cloud App Security</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fr-FR" sz="2000" dirty="0">
                <a:effectLst/>
                <a:latin typeface="Calibri" panose="020F0502020204030204" pitchFamily="34" charset="0"/>
                <a:ea typeface="Calibri" panose="020F0502020204030204" pitchFamily="34" charset="0"/>
              </a:rPr>
              <a:t>10h25                 Protection des outils de collaboration</a:t>
            </a:r>
          </a:p>
          <a:p>
            <a:pPr marL="2057400" marR="0" lvl="4" indent="-228600">
              <a:spcBef>
                <a:spcPts val="0"/>
              </a:spcBef>
              <a:spcAft>
                <a:spcPts val="0"/>
              </a:spcAft>
              <a:buFont typeface="Arial" panose="020B0604020202020204" pitchFamily="34" charset="0"/>
              <a:buChar char="•"/>
              <a:tabLst>
                <a:tab pos="2286000" algn="l"/>
              </a:tabLst>
            </a:pPr>
            <a:r>
              <a:rPr lang="fr-FR" sz="2000" dirty="0">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rPr>
              <a:t>Microsoft Defender for Office 365</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fr-FR" sz="2000" dirty="0">
                <a:effectLst/>
                <a:latin typeface="Calibri" panose="020F0502020204030204" pitchFamily="34" charset="0"/>
                <a:ea typeface="Calibri" panose="020F0502020204030204" pitchFamily="34" charset="0"/>
              </a:rPr>
              <a:t>11h00</a:t>
            </a:r>
          </a:p>
          <a:p>
            <a:pPr marL="0" marR="0">
              <a:spcBef>
                <a:spcPts val="0"/>
              </a:spcBef>
              <a:spcAft>
                <a:spcPts val="0"/>
              </a:spcAft>
            </a:pPr>
            <a:r>
              <a:rPr lang="fr-FR" sz="2000" dirty="0">
                <a:effectLst/>
                <a:latin typeface="Calibri" panose="020F0502020204030204" pitchFamily="34" charset="0"/>
                <a:ea typeface="Calibri" panose="020F0502020204030204" pitchFamily="34" charset="0"/>
              </a:rPr>
              <a:t>Pause  10’</a:t>
            </a:r>
          </a:p>
          <a:p>
            <a:pPr marL="0" marR="0">
              <a:spcBef>
                <a:spcPts val="0"/>
              </a:spcBef>
              <a:spcAft>
                <a:spcPts val="0"/>
              </a:spcAft>
            </a:pPr>
            <a:r>
              <a:rPr lang="fr-FR" sz="2000" dirty="0">
                <a:effectLst/>
                <a:latin typeface="Calibri" panose="020F0502020204030204" pitchFamily="34" charset="0"/>
                <a:ea typeface="Calibri" panose="020F0502020204030204" pitchFamily="34" charset="0"/>
              </a:rPr>
              <a:t>11h10                 Protection des terminaux</a:t>
            </a:r>
          </a:p>
          <a:p>
            <a:pPr marL="2057400" marR="0" lvl="4" indent="-228600">
              <a:spcBef>
                <a:spcPts val="0"/>
              </a:spcBef>
              <a:spcAft>
                <a:spcPts val="0"/>
              </a:spcAft>
              <a:buFont typeface="Arial" panose="020B0604020202020204" pitchFamily="34" charset="0"/>
              <a:buChar char="•"/>
              <a:tabLst>
                <a:tab pos="2286000" algn="l"/>
              </a:tabLst>
            </a:pPr>
            <a:r>
              <a:rPr lang="fr-FR" sz="2000" dirty="0">
                <a:effectLst/>
                <a:latin typeface="Calibri" panose="020F0502020204030204" pitchFamily="34" charset="0"/>
                <a:ea typeface="Times New Roman" panose="02020603050405020304" pitchFamily="18" charset="0"/>
                <a:cs typeface="Times New Roman" panose="02020603050405020304" pitchFamily="18" charset="0"/>
              </a:rPr>
              <a:t>Microsoft Defender for Endpoint</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fr-FR" sz="2000" dirty="0">
                <a:effectLst/>
                <a:latin typeface="Calibri" panose="020F0502020204030204" pitchFamily="34" charset="0"/>
                <a:ea typeface="Calibri" panose="020F0502020204030204" pitchFamily="34" charset="0"/>
              </a:rPr>
              <a:t>11h50                 Protection du cloud</a:t>
            </a:r>
          </a:p>
          <a:p>
            <a:pPr marL="2057400" marR="0" lvl="4" indent="-228600">
              <a:spcBef>
                <a:spcPts val="0"/>
              </a:spcBef>
              <a:spcAft>
                <a:spcPts val="0"/>
              </a:spcAft>
              <a:buFont typeface="Arial" panose="020B0604020202020204" pitchFamily="34" charset="0"/>
              <a:buChar char="•"/>
              <a:tabLst>
                <a:tab pos="2286000" algn="l"/>
              </a:tabLst>
            </a:pPr>
            <a:r>
              <a:rPr lang="fr-FR" sz="2000" dirty="0">
                <a:effectLst/>
                <a:latin typeface="Calibri" panose="020F0502020204030204" pitchFamily="34" charset="0"/>
                <a:ea typeface="Times New Roman" panose="02020603050405020304" pitchFamily="18" charset="0"/>
                <a:cs typeface="Times New Roman" panose="02020603050405020304" pitchFamily="18" charset="0"/>
              </a:rPr>
              <a:t>Azure Defender, Azure Sentinel</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fr-FR" sz="2000" dirty="0">
                <a:effectLst/>
                <a:latin typeface="Calibri" panose="020F0502020204030204" pitchFamily="34" charset="0"/>
                <a:ea typeface="Calibri" panose="020F0502020204030204" pitchFamily="34" charset="0"/>
              </a:rPr>
              <a:t>12h30 end </a:t>
            </a:r>
          </a:p>
          <a:p>
            <a:pPr marL="0" marR="0">
              <a:spcBef>
                <a:spcPts val="0"/>
              </a:spcBef>
              <a:spcAft>
                <a:spcPts val="0"/>
              </a:spcAft>
            </a:pPr>
            <a:r>
              <a:rPr lang="fr-FR" sz="2000" dirty="0">
                <a:effectLst/>
                <a:latin typeface="Calibri" panose="020F0502020204030204" pitchFamily="34" charset="0"/>
                <a:ea typeface="Calibri" panose="020F0502020204030204" pitchFamily="34" charset="0"/>
              </a:rPr>
              <a:t> </a:t>
            </a:r>
          </a:p>
        </p:txBody>
      </p:sp>
    </p:spTree>
    <p:extLst>
      <p:ext uri="{BB962C8B-B14F-4D97-AF65-F5344CB8AC3E}">
        <p14:creationId xmlns:p14="http://schemas.microsoft.com/office/powerpoint/2010/main" val="1456191736"/>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771E75-A6A9-4EF2-8734-3BD61A843262}"/>
              </a:ext>
            </a:extLst>
          </p:cNvPr>
          <p:cNvSpPr>
            <a:spLocks noGrp="1"/>
          </p:cNvSpPr>
          <p:nvPr>
            <p:ph type="title"/>
          </p:nvPr>
        </p:nvSpPr>
        <p:spPr>
          <a:xfrm>
            <a:off x="916281" y="468877"/>
            <a:ext cx="2508237" cy="744014"/>
          </a:xfrm>
        </p:spPr>
        <p:txBody>
          <a:bodyPr/>
          <a:lstStyle/>
          <a:p>
            <a:r>
              <a:rPr lang="en-US" dirty="0"/>
              <a:t>Office E3</a:t>
            </a:r>
          </a:p>
        </p:txBody>
      </p:sp>
      <p:sp>
        <p:nvSpPr>
          <p:cNvPr id="5" name="TextBox 4">
            <a:extLst>
              <a:ext uri="{FF2B5EF4-FFF2-40B4-BE49-F238E27FC236}">
                <a16:creationId xmlns:a16="http://schemas.microsoft.com/office/drawing/2014/main" id="{CB00FBB1-E0C7-4CB4-934E-BDB136209C53}"/>
              </a:ext>
            </a:extLst>
          </p:cNvPr>
          <p:cNvSpPr txBox="1"/>
          <p:nvPr/>
        </p:nvSpPr>
        <p:spPr>
          <a:xfrm>
            <a:off x="10526661" y="6581001"/>
            <a:ext cx="177963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818881"/>
                </a:solidFill>
                <a:effectLst/>
                <a:uLnTx/>
                <a:uFillTx/>
                <a:latin typeface="Segoe UI"/>
                <a:ea typeface="+mn-ea"/>
                <a:cs typeface="+mn-cs"/>
              </a:rPr>
              <a:t>Microsoft Confidential</a:t>
            </a:r>
          </a:p>
        </p:txBody>
      </p:sp>
      <p:sp>
        <p:nvSpPr>
          <p:cNvPr id="9" name="TextBox 8">
            <a:extLst>
              <a:ext uri="{FF2B5EF4-FFF2-40B4-BE49-F238E27FC236}">
                <a16:creationId xmlns:a16="http://schemas.microsoft.com/office/drawing/2014/main" id="{D1CEE113-37EB-4EE2-BCE8-CE513C8089F2}"/>
              </a:ext>
            </a:extLst>
          </p:cNvPr>
          <p:cNvSpPr txBox="1"/>
          <p:nvPr/>
        </p:nvSpPr>
        <p:spPr>
          <a:xfrm>
            <a:off x="7121289" y="905114"/>
            <a:ext cx="883255" cy="615553"/>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282828"/>
                </a:solidFill>
                <a:effectLst/>
                <a:uLnTx/>
                <a:uFillTx/>
                <a:latin typeface="Segoe UI"/>
                <a:ea typeface="+mn-ea"/>
                <a:cs typeface="+mn-cs"/>
              </a:rPr>
              <a:t>Unified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282828"/>
                </a:solidFill>
                <a:effectLst/>
                <a:uLnTx/>
                <a:uFillTx/>
                <a:latin typeface="Segoe UI"/>
                <a:ea typeface="+mn-ea"/>
                <a:cs typeface="+mn-cs"/>
              </a:rPr>
              <a:t>Pages</a:t>
            </a:r>
          </a:p>
        </p:txBody>
      </p:sp>
      <p:sp>
        <p:nvSpPr>
          <p:cNvPr id="17" name="TextBox 16">
            <a:extLst>
              <a:ext uri="{FF2B5EF4-FFF2-40B4-BE49-F238E27FC236}">
                <a16:creationId xmlns:a16="http://schemas.microsoft.com/office/drawing/2014/main" id="{8AF7A45A-F46D-45E8-989C-2D31BE7648C7}"/>
              </a:ext>
            </a:extLst>
          </p:cNvPr>
          <p:cNvSpPr txBox="1"/>
          <p:nvPr/>
        </p:nvSpPr>
        <p:spPr>
          <a:xfrm>
            <a:off x="6255710" y="2726997"/>
            <a:ext cx="2773897"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effectLst/>
                <a:uLnTx/>
                <a:uFillTx/>
                <a:latin typeface="Segoe UI"/>
                <a:ea typeface="+mn-ea"/>
                <a:cs typeface="+mn-cs"/>
              </a:rPr>
              <a:t>MDO </a:t>
            </a:r>
            <a:br>
              <a:rPr kumimoji="0" lang="en-US" sz="2000" b="0" i="0" u="none" strike="noStrike" kern="1200" cap="none" spc="0" normalizeH="0" baseline="0" noProof="0" dirty="0">
                <a:ln>
                  <a:noFill/>
                </a:ln>
                <a:effectLst/>
                <a:uLnTx/>
                <a:uFillTx/>
                <a:latin typeface="Segoe UI"/>
                <a:ea typeface="+mn-ea"/>
                <a:cs typeface="+mn-cs"/>
              </a:rPr>
            </a:br>
            <a:r>
              <a:rPr kumimoji="0" lang="en-US" sz="2000" b="0" i="0" u="none" strike="noStrike" kern="1200" cap="none" spc="0" normalizeH="0" baseline="0" noProof="0" dirty="0">
                <a:ln>
                  <a:noFill/>
                </a:ln>
                <a:effectLst/>
                <a:uLnTx/>
                <a:uFillTx/>
                <a:latin typeface="Segoe UI"/>
                <a:ea typeface="+mn-ea"/>
                <a:cs typeface="+mn-cs"/>
              </a:rPr>
              <a:t>pages</a:t>
            </a:r>
          </a:p>
        </p:txBody>
      </p:sp>
      <p:sp>
        <p:nvSpPr>
          <p:cNvPr id="3" name="TextBox 2">
            <a:extLst>
              <a:ext uri="{FF2B5EF4-FFF2-40B4-BE49-F238E27FC236}">
                <a16:creationId xmlns:a16="http://schemas.microsoft.com/office/drawing/2014/main" id="{9F5A5443-E17C-45F2-A0BA-9E9D0E45D8A0}"/>
              </a:ext>
            </a:extLst>
          </p:cNvPr>
          <p:cNvSpPr txBox="1"/>
          <p:nvPr/>
        </p:nvSpPr>
        <p:spPr>
          <a:xfrm>
            <a:off x="809328" y="1470613"/>
            <a:ext cx="3961553" cy="2585323"/>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sng" strike="noStrike" kern="1200" cap="none" spc="0" normalizeH="0" baseline="0" noProof="0" dirty="0">
                <a:ln>
                  <a:noFill/>
                </a:ln>
                <a:solidFill>
                  <a:srgbClr val="282828"/>
                </a:solidFill>
                <a:effectLst/>
                <a:uLnTx/>
                <a:uFillTx/>
                <a:latin typeface="Segoe UI"/>
                <a:ea typeface="+mn-ea"/>
                <a:cs typeface="Segoe UI"/>
              </a:rPr>
              <a:t>Not changed MDO experiences</a:t>
            </a:r>
            <a:r>
              <a:rPr kumimoji="0" lang="en-US" sz="1800" b="0" i="0" u="none" strike="noStrike" kern="1200" cap="none" spc="0" normalizeH="0" baseline="0" noProof="0" dirty="0">
                <a:ln>
                  <a:noFill/>
                </a:ln>
                <a:solidFill>
                  <a:srgbClr val="282828"/>
                </a:solidFill>
                <a:effectLst/>
                <a:uLnTx/>
                <a:uFillTx/>
                <a:latin typeface="Segoe UI"/>
                <a:ea typeface="+mn-ea"/>
                <a:cs typeface="Segoe UI"/>
              </a:rPr>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a:ea typeface="+mn-ea"/>
                <a:cs typeface="Segoe UI"/>
              </a:rPr>
              <a:t>Alerts queue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a:ea typeface="+mn-ea"/>
                <a:cs typeface="Segoe UI"/>
              </a:rPr>
              <a:t>Submissions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a:ea typeface="+mn-ea"/>
                <a:cs typeface="Segoe UI"/>
              </a:rPr>
              <a:t>Review</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a:ea typeface="+mn-ea"/>
                <a:cs typeface="Segoe UI"/>
              </a:rPr>
              <a:t>Policies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82828"/>
              </a:solidFill>
              <a:effectLst/>
              <a:uLnTx/>
              <a:uFillTx/>
              <a:latin typeface="Segoe UI" panose="020B0502040204020203" pitchFamily="34" charset="0"/>
              <a:ea typeface="+mn-ea"/>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sng" strike="noStrike" kern="1200" cap="none" spc="0" normalizeH="0" baseline="0" noProof="0" dirty="0">
                <a:ln>
                  <a:noFill/>
                </a:ln>
                <a:solidFill>
                  <a:srgbClr val="282828"/>
                </a:solidFill>
                <a:effectLst/>
                <a:uLnTx/>
                <a:uFillTx/>
                <a:latin typeface="Segoe UI" panose="020B0502040204020203" pitchFamily="34" charset="0"/>
                <a:ea typeface="+mn-ea"/>
                <a:cs typeface="Segoe UI" panose="020B0502040204020203" pitchFamily="34" charset="0"/>
              </a:rPr>
              <a:t>Aggregated</a:t>
            </a:r>
            <a:r>
              <a:rPr kumimoji="0" lang="en-US" sz="1800" b="0" i="0" u="none" strike="noStrike" kern="1200" cap="none" spc="0" normalizeH="0" baseline="0" noProof="0" dirty="0">
                <a:ln>
                  <a:noFill/>
                </a:ln>
                <a:solidFill>
                  <a:srgbClr val="282828"/>
                </a:solidFill>
                <a:effectLst/>
                <a:uLnTx/>
                <a:uFillTx/>
                <a:latin typeface="Segoe UI" panose="020B0502040204020203" pitchFamily="34" charset="0"/>
                <a:ea typeface="+mn-ea"/>
                <a:cs typeface="Segoe UI" panose="020B0502040204020203" pitchFamily="34" charset="0"/>
              </a:rPr>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panose="020B0502040204020203" pitchFamily="34" charset="0"/>
                <a:ea typeface="+mn-ea"/>
                <a:cs typeface="Segoe UI" panose="020B0502040204020203" pitchFamily="34" charset="0"/>
              </a:rPr>
              <a:t>Reports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282828"/>
                </a:solidFill>
                <a:effectLst/>
                <a:uLnTx/>
                <a:uFillTx/>
                <a:latin typeface="Segoe UI" panose="020B0502040204020203" pitchFamily="34" charset="0"/>
                <a:ea typeface="+mn-ea"/>
                <a:cs typeface="Segoe UI" panose="020B0502040204020203" pitchFamily="34" charset="0"/>
              </a:rPr>
              <a:t>Settings</a:t>
            </a:r>
          </a:p>
        </p:txBody>
      </p:sp>
      <p:pic>
        <p:nvPicPr>
          <p:cNvPr id="8" name="Picture 7">
            <a:extLst>
              <a:ext uri="{FF2B5EF4-FFF2-40B4-BE49-F238E27FC236}">
                <a16:creationId xmlns:a16="http://schemas.microsoft.com/office/drawing/2014/main" id="{FB47CE83-AD35-415F-835D-8A00E0C099D6}"/>
              </a:ext>
            </a:extLst>
          </p:cNvPr>
          <p:cNvPicPr>
            <a:picLocks noChangeAspect="1"/>
          </p:cNvPicPr>
          <p:nvPr/>
        </p:nvPicPr>
        <p:blipFill>
          <a:blip r:embed="rId2"/>
          <a:stretch>
            <a:fillRect/>
          </a:stretch>
        </p:blipFill>
        <p:spPr>
          <a:xfrm>
            <a:off x="8411248" y="2650064"/>
            <a:ext cx="2601631" cy="3747125"/>
          </a:xfrm>
          <a:prstGeom prst="rect">
            <a:avLst/>
          </a:prstGeom>
        </p:spPr>
      </p:pic>
      <p:sp>
        <p:nvSpPr>
          <p:cNvPr id="13" name="Rectangle: Rounded Corners 12">
            <a:extLst>
              <a:ext uri="{FF2B5EF4-FFF2-40B4-BE49-F238E27FC236}">
                <a16:creationId xmlns:a16="http://schemas.microsoft.com/office/drawing/2014/main" id="{A791298F-C417-4165-8C06-A60DA2968108}"/>
              </a:ext>
            </a:extLst>
          </p:cNvPr>
          <p:cNvSpPr/>
          <p:nvPr/>
        </p:nvSpPr>
        <p:spPr bwMode="auto">
          <a:xfrm>
            <a:off x="8294769" y="2371500"/>
            <a:ext cx="2848359" cy="4109981"/>
          </a:xfrm>
          <a:prstGeom prst="roundRect">
            <a:avLst/>
          </a:prstGeom>
          <a:noFill/>
          <a:ln w="76200">
            <a:solidFill>
              <a:srgbClr val="07D77E"/>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pic>
        <p:nvPicPr>
          <p:cNvPr id="18" name="Picture 17">
            <a:extLst>
              <a:ext uri="{FF2B5EF4-FFF2-40B4-BE49-F238E27FC236}">
                <a16:creationId xmlns:a16="http://schemas.microsoft.com/office/drawing/2014/main" id="{B45A873A-F717-4EE7-AA65-7D02E43B77F8}"/>
              </a:ext>
            </a:extLst>
          </p:cNvPr>
          <p:cNvPicPr>
            <a:picLocks noChangeAspect="1"/>
          </p:cNvPicPr>
          <p:nvPr/>
        </p:nvPicPr>
        <p:blipFill>
          <a:blip r:embed="rId3"/>
          <a:stretch>
            <a:fillRect/>
          </a:stretch>
        </p:blipFill>
        <p:spPr>
          <a:xfrm>
            <a:off x="4258522" y="2650064"/>
            <a:ext cx="2759337" cy="2585324"/>
          </a:xfrm>
          <a:prstGeom prst="rect">
            <a:avLst/>
          </a:prstGeom>
        </p:spPr>
      </p:pic>
      <p:pic>
        <p:nvPicPr>
          <p:cNvPr id="20" name="Picture 19">
            <a:extLst>
              <a:ext uri="{FF2B5EF4-FFF2-40B4-BE49-F238E27FC236}">
                <a16:creationId xmlns:a16="http://schemas.microsoft.com/office/drawing/2014/main" id="{AAA95675-59D1-413C-A012-3CBBE7CAB5C8}"/>
              </a:ext>
            </a:extLst>
          </p:cNvPr>
          <p:cNvPicPr>
            <a:picLocks noChangeAspect="1"/>
          </p:cNvPicPr>
          <p:nvPr/>
        </p:nvPicPr>
        <p:blipFill>
          <a:blip r:embed="rId4"/>
          <a:stretch>
            <a:fillRect/>
          </a:stretch>
        </p:blipFill>
        <p:spPr>
          <a:xfrm>
            <a:off x="4277255" y="430375"/>
            <a:ext cx="2656742" cy="2019605"/>
          </a:xfrm>
          <a:prstGeom prst="rect">
            <a:avLst/>
          </a:prstGeom>
        </p:spPr>
      </p:pic>
      <p:sp>
        <p:nvSpPr>
          <p:cNvPr id="11" name="Rectangle: Rounded Corners 10">
            <a:extLst>
              <a:ext uri="{FF2B5EF4-FFF2-40B4-BE49-F238E27FC236}">
                <a16:creationId xmlns:a16="http://schemas.microsoft.com/office/drawing/2014/main" id="{C0255854-CA35-4694-8662-C02F4A8B25AB}"/>
              </a:ext>
            </a:extLst>
          </p:cNvPr>
          <p:cNvSpPr/>
          <p:nvPr/>
        </p:nvSpPr>
        <p:spPr bwMode="auto">
          <a:xfrm>
            <a:off x="4089781" y="2504021"/>
            <a:ext cx="3031507" cy="3018238"/>
          </a:xfrm>
          <a:prstGeom prst="roundRect">
            <a:avLst/>
          </a:prstGeom>
          <a:noFill/>
          <a:ln w="19050">
            <a:solidFill>
              <a:srgbClr val="07D77E"/>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2" name="Title 1">
            <a:extLst>
              <a:ext uri="{FF2B5EF4-FFF2-40B4-BE49-F238E27FC236}">
                <a16:creationId xmlns:a16="http://schemas.microsoft.com/office/drawing/2014/main" id="{2A454F33-FD1F-4547-8F48-E38D51177857}"/>
              </a:ext>
            </a:extLst>
          </p:cNvPr>
          <p:cNvSpPr txBox="1">
            <a:spLocks/>
          </p:cNvSpPr>
          <p:nvPr/>
        </p:nvSpPr>
        <p:spPr>
          <a:xfrm>
            <a:off x="8742470" y="1462834"/>
            <a:ext cx="2508237" cy="744014"/>
          </a:xfrm>
          <a:prstGeom prst="rect">
            <a:avLst/>
          </a:prstGeom>
        </p:spPr>
        <p:txBody>
          <a:bodyPr vert="horz" wrap="square" lIns="0" tIns="164592" rIns="0" bIns="0" rtlCol="0" anchor="t">
            <a:noAutofit/>
          </a:bodyPr>
          <a:lstStyle>
            <a:lvl1pPr algn="l" defTabSz="914367" rtl="0" eaLnBrk="1" latinLnBrk="0" hangingPunct="1">
              <a:lnSpc>
                <a:spcPct val="90000"/>
              </a:lnSpc>
              <a:spcBef>
                <a:spcPct val="0"/>
              </a:spcBef>
              <a:buNone/>
              <a:defRPr lang="en-US" sz="3137" b="0" kern="1200" cap="none" spc="-147" baseline="0">
                <a:ln w="3175">
                  <a:noFill/>
                </a:ln>
                <a:solidFill>
                  <a:schemeClr val="tx1"/>
                </a:solidFill>
                <a:effectLst/>
                <a:latin typeface="+mj-lt"/>
                <a:ea typeface="+mn-ea"/>
                <a:cs typeface="Segoe UI" pitchFamily="34" charset="0"/>
              </a:defRPr>
            </a:lvl1pPr>
          </a:lstStyle>
          <a:p>
            <a:r>
              <a:rPr lang="fr-FR" dirty="0"/>
              <a:t>Office E5</a:t>
            </a:r>
          </a:p>
        </p:txBody>
      </p:sp>
    </p:spTree>
    <p:extLst>
      <p:ext uri="{BB962C8B-B14F-4D97-AF65-F5344CB8AC3E}">
        <p14:creationId xmlns:p14="http://schemas.microsoft.com/office/powerpoint/2010/main" val="3071789169"/>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68583-F7DE-44A7-87CA-C26E14A86FA6}"/>
              </a:ext>
            </a:extLst>
          </p:cNvPr>
          <p:cNvSpPr>
            <a:spLocks noGrp="1"/>
          </p:cNvSpPr>
          <p:nvPr>
            <p:ph type="title"/>
          </p:nvPr>
        </p:nvSpPr>
        <p:spPr>
          <a:xfrm>
            <a:off x="588263" y="457200"/>
            <a:ext cx="11018520" cy="553998"/>
          </a:xfrm>
        </p:spPr>
        <p:txBody>
          <a:bodyPr/>
          <a:lstStyle/>
          <a:p>
            <a:r>
              <a:rPr lang="en-US" sz="3600" b="1" dirty="0">
                <a:gradFill>
                  <a:gsLst>
                    <a:gs pos="22449">
                      <a:srgbClr val="0078D4"/>
                    </a:gs>
                    <a:gs pos="83000">
                      <a:srgbClr val="0078D4"/>
                    </a:gs>
                  </a:gsLst>
                  <a:lin ang="5400000" scaled="1"/>
                </a:gradFill>
                <a:latin typeface="+mn-lt"/>
              </a:rPr>
              <a:t>Microsoft Defender for Office 365</a:t>
            </a:r>
            <a:endParaRPr lang="fr-FR" dirty="0"/>
          </a:p>
        </p:txBody>
      </p:sp>
      <p:sp>
        <p:nvSpPr>
          <p:cNvPr id="4" name="TextBox 3">
            <a:extLst>
              <a:ext uri="{FF2B5EF4-FFF2-40B4-BE49-F238E27FC236}">
                <a16:creationId xmlns:a16="http://schemas.microsoft.com/office/drawing/2014/main" id="{9750599A-E232-4AA7-9DCB-486E2787001B}"/>
              </a:ext>
            </a:extLst>
          </p:cNvPr>
          <p:cNvSpPr txBox="1"/>
          <p:nvPr/>
        </p:nvSpPr>
        <p:spPr>
          <a:xfrm>
            <a:off x="430306" y="1435704"/>
            <a:ext cx="11617150" cy="4308872"/>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uLnTx/>
                <a:uFillTx/>
                <a:latin typeface="Segoe UI"/>
                <a:ea typeface="+mn-ea"/>
                <a:cs typeface="Segoe UI Light"/>
              </a:rPr>
              <a:t>Unified portal</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3200" b="0" i="0" u="none" strike="noStrike" kern="1200" cap="none" spc="0" normalizeH="0" baseline="0" noProof="0" dirty="0">
              <a:ln>
                <a:noFill/>
              </a:ln>
              <a:solidFill>
                <a:srgbClr val="000000"/>
              </a:solidFill>
              <a:effectLst/>
              <a:uLnTx/>
              <a:uFillTx/>
              <a:latin typeface="Segoe UI"/>
              <a:ea typeface="+mn-ea"/>
              <a:cs typeface="Segoe UI Light"/>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1" i="0" u="none" strike="noStrike" kern="1200" cap="none" spc="0" normalizeH="0" baseline="0" noProof="0" dirty="0">
                <a:ln>
                  <a:noFill/>
                </a:ln>
                <a:solidFill>
                  <a:srgbClr val="171717"/>
                </a:solidFill>
                <a:effectLst/>
                <a:uLnTx/>
                <a:uFillTx/>
                <a:latin typeface="Segoe UI"/>
                <a:ea typeface="+mn-ea"/>
                <a:cs typeface="+mn-cs"/>
              </a:rPr>
              <a:t>Preset security policies in EOP and Defender for Office 365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3200" b="0" i="0" u="none" strike="noStrike" kern="1200" cap="none" spc="0" normalizeH="0" baseline="0" noProof="0" dirty="0">
              <a:ln>
                <a:noFill/>
              </a:ln>
              <a:solidFill>
                <a:srgbClr val="171717"/>
              </a:solidFill>
              <a:effectLst/>
              <a:uLnTx/>
              <a:uFillTx/>
              <a:latin typeface="Segoe UI"/>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171717"/>
                </a:solidFill>
                <a:effectLst/>
                <a:uLnTx/>
                <a:uFillTx/>
                <a:latin typeface="Segoe UI"/>
                <a:ea typeface="+mn-ea"/>
                <a:cs typeface="+mn-cs"/>
              </a:rPr>
              <a:t>Configuration </a:t>
            </a:r>
            <a:r>
              <a:rPr kumimoji="0" lang="en-US" sz="3200" b="0" i="0" u="none" strike="noStrike" kern="1200" cap="none" spc="0" normalizeH="0" baseline="0" noProof="0" dirty="0" err="1">
                <a:ln>
                  <a:noFill/>
                </a:ln>
                <a:solidFill>
                  <a:srgbClr val="171717"/>
                </a:solidFill>
                <a:effectLst/>
                <a:uLnTx/>
                <a:uFillTx/>
                <a:latin typeface="Segoe UI"/>
                <a:ea typeface="+mn-ea"/>
                <a:cs typeface="+mn-cs"/>
              </a:rPr>
              <a:t>Analyser</a:t>
            </a:r>
            <a:r>
              <a:rPr kumimoji="0" lang="en-US" sz="3200" b="0" i="0" u="none" strike="noStrike" kern="1200" cap="none" spc="0" normalizeH="0" baseline="0" noProof="0" dirty="0">
                <a:ln>
                  <a:noFill/>
                </a:ln>
                <a:solidFill>
                  <a:srgbClr val="171717"/>
                </a:solidFill>
                <a:effectLst/>
                <a:uLnTx/>
                <a:uFillTx/>
                <a:latin typeface="Segoe UI"/>
                <a:ea typeface="+mn-ea"/>
                <a:cs typeface="+mn-cs"/>
              </a:rPr>
              <a:t>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uLnTx/>
                <a:uFillTx/>
                <a:latin typeface="Segoe UI"/>
                <a:ea typeface="+mn-ea"/>
                <a:cs typeface="+mn-cs"/>
              </a:rPr>
              <a:t>Campaign Views in defender for Office 365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3200" b="0" i="0" u="none" strike="noStrike" kern="1200" cap="none" spc="0" normalizeH="0" baseline="0" noProof="0" dirty="0">
                <a:ln>
                  <a:noFill/>
                </a:ln>
                <a:solidFill>
                  <a:srgbClr val="000000"/>
                </a:solidFill>
                <a:effectLst/>
                <a:uLnTx/>
                <a:uFillTx/>
                <a:latin typeface="Segoe UI"/>
                <a:ea typeface="+mn-ea"/>
                <a:cs typeface="+mn-cs"/>
              </a:rPr>
              <a:t>Attack simulation training</a:t>
            </a: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395215115"/>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36100C-61C2-4F1A-8A5F-B55EEEEDAE4F}"/>
              </a:ext>
            </a:extLst>
          </p:cNvPr>
          <p:cNvSpPr>
            <a:spLocks noGrp="1"/>
          </p:cNvSpPr>
          <p:nvPr>
            <p:ph type="title"/>
          </p:nvPr>
        </p:nvSpPr>
        <p:spPr>
          <a:xfrm>
            <a:off x="0" y="0"/>
            <a:ext cx="11336039" cy="758022"/>
          </a:xfrm>
        </p:spPr>
        <p:txBody>
          <a:bodyPr/>
          <a:lstStyle/>
          <a:p>
            <a:r>
              <a:rPr lang="en-US" b="1" i="0" dirty="0">
                <a:solidFill>
                  <a:srgbClr val="171717"/>
                </a:solidFill>
                <a:effectLst/>
                <a:latin typeface="Segoe UI" panose="020B0502040204020203" pitchFamily="34" charset="0"/>
              </a:rPr>
              <a:t>Preset security policies</a:t>
            </a:r>
            <a:endParaRPr lang="fr-FR" dirty="0"/>
          </a:p>
        </p:txBody>
      </p:sp>
      <p:sp>
        <p:nvSpPr>
          <p:cNvPr id="4" name="TextBox 3">
            <a:extLst>
              <a:ext uri="{FF2B5EF4-FFF2-40B4-BE49-F238E27FC236}">
                <a16:creationId xmlns:a16="http://schemas.microsoft.com/office/drawing/2014/main" id="{54ACEEAD-B2E7-4DAD-946E-19E0F6CD9F14}"/>
              </a:ext>
            </a:extLst>
          </p:cNvPr>
          <p:cNvSpPr txBox="1"/>
          <p:nvPr/>
        </p:nvSpPr>
        <p:spPr>
          <a:xfrm>
            <a:off x="-115503" y="676372"/>
            <a:ext cx="11916076" cy="646331"/>
          </a:xfrm>
          <a:prstGeom prst="rect">
            <a:avLst/>
          </a:prstGeom>
          <a:noFill/>
        </p:spPr>
        <p:txBody>
          <a:bodyPr wrap="square">
            <a:spAutoFit/>
          </a:bodyPr>
          <a:lstStyle/>
          <a:p>
            <a:r>
              <a:rPr lang="en-US" b="0" i="0" dirty="0">
                <a:solidFill>
                  <a:srgbClr val="171717"/>
                </a:solidFill>
                <a:effectLst/>
                <a:latin typeface="Segoe UI" panose="020B0502040204020203" pitchFamily="34" charset="0"/>
              </a:rPr>
              <a:t>The </a:t>
            </a:r>
            <a:r>
              <a:rPr lang="en-US" b="1" i="0" dirty="0">
                <a:solidFill>
                  <a:srgbClr val="171717"/>
                </a:solidFill>
                <a:effectLst/>
                <a:latin typeface="Segoe UI" panose="020B0502040204020203" pitchFamily="34" charset="0"/>
              </a:rPr>
              <a:t>Built-in protection</a:t>
            </a:r>
            <a:r>
              <a:rPr lang="en-US" b="0" i="0" dirty="0">
                <a:solidFill>
                  <a:srgbClr val="171717"/>
                </a:solidFill>
                <a:effectLst/>
                <a:latin typeface="Segoe UI" panose="020B0502040204020203" pitchFamily="34" charset="0"/>
              </a:rPr>
              <a:t> preset security policy is currently in Preview, isn't available in all organizations, and is subject to change.</a:t>
            </a:r>
            <a:endParaRPr lang="fr-FR" dirty="0"/>
          </a:p>
        </p:txBody>
      </p:sp>
      <p:pic>
        <p:nvPicPr>
          <p:cNvPr id="6" name="Picture 5">
            <a:extLst>
              <a:ext uri="{FF2B5EF4-FFF2-40B4-BE49-F238E27FC236}">
                <a16:creationId xmlns:a16="http://schemas.microsoft.com/office/drawing/2014/main" id="{F8938498-1F78-400C-99D1-B09F6D178CC8}"/>
              </a:ext>
            </a:extLst>
          </p:cNvPr>
          <p:cNvPicPr>
            <a:picLocks noChangeAspect="1"/>
          </p:cNvPicPr>
          <p:nvPr/>
        </p:nvPicPr>
        <p:blipFill>
          <a:blip r:embed="rId3"/>
          <a:stretch>
            <a:fillRect/>
          </a:stretch>
        </p:blipFill>
        <p:spPr>
          <a:xfrm>
            <a:off x="664145" y="1349505"/>
            <a:ext cx="11056682" cy="4675910"/>
          </a:xfrm>
          <a:prstGeom prst="rect">
            <a:avLst/>
          </a:prstGeom>
        </p:spPr>
      </p:pic>
      <p:sp>
        <p:nvSpPr>
          <p:cNvPr id="8" name="TextBox 7">
            <a:extLst>
              <a:ext uri="{FF2B5EF4-FFF2-40B4-BE49-F238E27FC236}">
                <a16:creationId xmlns:a16="http://schemas.microsoft.com/office/drawing/2014/main" id="{A05706A7-746C-4783-9FA6-6E1C032F4007}"/>
              </a:ext>
            </a:extLst>
          </p:cNvPr>
          <p:cNvSpPr txBox="1"/>
          <p:nvPr/>
        </p:nvSpPr>
        <p:spPr>
          <a:xfrm>
            <a:off x="168442" y="6140584"/>
            <a:ext cx="11916076" cy="646331"/>
          </a:xfrm>
          <a:prstGeom prst="rect">
            <a:avLst/>
          </a:prstGeom>
          <a:noFill/>
        </p:spPr>
        <p:txBody>
          <a:bodyPr wrap="square">
            <a:spAutoFit/>
          </a:bodyPr>
          <a:lstStyle/>
          <a:p>
            <a:r>
              <a:rPr lang="en-US" b="0" i="0" dirty="0">
                <a:solidFill>
                  <a:srgbClr val="323130"/>
                </a:solidFill>
                <a:effectLst/>
                <a:latin typeface="Segoe UI" panose="020B0502040204020203" pitchFamily="34" charset="0"/>
              </a:rPr>
              <a:t>Built-in Microsoft Office 365 security applied to all users in your organization to protect against malicious links and attachments.</a:t>
            </a:r>
            <a:endParaRPr lang="fr-FR" dirty="0"/>
          </a:p>
        </p:txBody>
      </p:sp>
    </p:spTree>
    <p:extLst>
      <p:ext uri="{BB962C8B-B14F-4D97-AF65-F5344CB8AC3E}">
        <p14:creationId xmlns:p14="http://schemas.microsoft.com/office/powerpoint/2010/main" val="2954531636"/>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4A2B6A-CD37-4A71-BE92-06B3DC8EBD29}"/>
              </a:ext>
            </a:extLst>
          </p:cNvPr>
          <p:cNvSpPr>
            <a:spLocks noGrp="1"/>
          </p:cNvSpPr>
          <p:nvPr>
            <p:ph type="title"/>
          </p:nvPr>
        </p:nvSpPr>
        <p:spPr>
          <a:xfrm>
            <a:off x="108791" y="159508"/>
            <a:ext cx="11336039" cy="758022"/>
          </a:xfrm>
        </p:spPr>
        <p:txBody>
          <a:bodyPr/>
          <a:lstStyle/>
          <a:p>
            <a:r>
              <a:rPr lang="en-US" b="1" i="0" dirty="0">
                <a:solidFill>
                  <a:srgbClr val="171717"/>
                </a:solidFill>
                <a:effectLst/>
                <a:latin typeface="Segoe UI" panose="020B0502040204020203" pitchFamily="34" charset="0"/>
              </a:rPr>
              <a:t>Built-in protection</a:t>
            </a:r>
            <a:r>
              <a:rPr lang="en-US" b="0" i="0" dirty="0">
                <a:solidFill>
                  <a:srgbClr val="171717"/>
                </a:solidFill>
                <a:effectLst/>
                <a:latin typeface="Segoe UI" panose="020B0502040204020203" pitchFamily="34" charset="0"/>
              </a:rPr>
              <a:t> preset security policy</a:t>
            </a:r>
            <a:endParaRPr lang="fr-FR" dirty="0"/>
          </a:p>
        </p:txBody>
      </p:sp>
      <p:pic>
        <p:nvPicPr>
          <p:cNvPr id="4" name="Picture 3">
            <a:extLst>
              <a:ext uri="{FF2B5EF4-FFF2-40B4-BE49-F238E27FC236}">
                <a16:creationId xmlns:a16="http://schemas.microsoft.com/office/drawing/2014/main" id="{9F7F3371-15FA-46FF-9D4B-CD24D8C6C56A}"/>
              </a:ext>
            </a:extLst>
          </p:cNvPr>
          <p:cNvPicPr>
            <a:picLocks noChangeAspect="1"/>
          </p:cNvPicPr>
          <p:nvPr/>
        </p:nvPicPr>
        <p:blipFill>
          <a:blip r:embed="rId2"/>
          <a:stretch>
            <a:fillRect/>
          </a:stretch>
        </p:blipFill>
        <p:spPr>
          <a:xfrm>
            <a:off x="0" y="1328227"/>
            <a:ext cx="12192000" cy="2372746"/>
          </a:xfrm>
          <a:prstGeom prst="rect">
            <a:avLst/>
          </a:prstGeom>
        </p:spPr>
      </p:pic>
      <p:pic>
        <p:nvPicPr>
          <p:cNvPr id="8" name="Picture 7">
            <a:extLst>
              <a:ext uri="{FF2B5EF4-FFF2-40B4-BE49-F238E27FC236}">
                <a16:creationId xmlns:a16="http://schemas.microsoft.com/office/drawing/2014/main" id="{C1D9E0B6-2CC2-4F82-B39F-95C85FC3246D}"/>
              </a:ext>
            </a:extLst>
          </p:cNvPr>
          <p:cNvPicPr>
            <a:picLocks noChangeAspect="1"/>
          </p:cNvPicPr>
          <p:nvPr/>
        </p:nvPicPr>
        <p:blipFill>
          <a:blip r:embed="rId3"/>
          <a:stretch>
            <a:fillRect/>
          </a:stretch>
        </p:blipFill>
        <p:spPr>
          <a:xfrm>
            <a:off x="108791" y="3700973"/>
            <a:ext cx="12192000" cy="2738741"/>
          </a:xfrm>
          <a:prstGeom prst="rect">
            <a:avLst/>
          </a:prstGeom>
        </p:spPr>
      </p:pic>
    </p:spTree>
    <p:extLst>
      <p:ext uri="{BB962C8B-B14F-4D97-AF65-F5344CB8AC3E}">
        <p14:creationId xmlns:p14="http://schemas.microsoft.com/office/powerpoint/2010/main" val="5043474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a:extLst>
              <a:ext uri="{FF2B5EF4-FFF2-40B4-BE49-F238E27FC236}">
                <a16:creationId xmlns:a16="http://schemas.microsoft.com/office/drawing/2014/main" id="{E913C800-B4EB-42BF-B449-D4E0040CE389}"/>
              </a:ext>
            </a:extLst>
          </p:cNvPr>
          <p:cNvSpPr txBox="1"/>
          <p:nvPr/>
        </p:nvSpPr>
        <p:spPr>
          <a:xfrm>
            <a:off x="301183" y="864104"/>
            <a:ext cx="11690497" cy="2308324"/>
          </a:xfrm>
          <a:prstGeom prst="rect">
            <a:avLst/>
          </a:prstGeom>
          <a:noFill/>
        </p:spPr>
        <p:txBody>
          <a:bodyPr wrap="square">
            <a:spAutoFit/>
          </a:bodyPr>
          <a:lstStyle/>
          <a:p>
            <a:r>
              <a:rPr lang="en-US" b="0" i="0" dirty="0">
                <a:effectLst/>
                <a:latin typeface="Segoe UI VSS (Regular)"/>
              </a:rPr>
              <a:t>Two new security policies in EOP and </a:t>
            </a:r>
            <a:r>
              <a:rPr lang="en-US" dirty="0">
                <a:latin typeface="Segoe UI VSS (Regular)"/>
              </a:rPr>
              <a:t>Defender For O365 </a:t>
            </a:r>
            <a:r>
              <a:rPr lang="en-US" b="0" i="0" dirty="0">
                <a:effectLst/>
                <a:latin typeface="Segoe UI VSS (Regular)"/>
              </a:rPr>
              <a:t> </a:t>
            </a:r>
          </a:p>
          <a:p>
            <a:endParaRPr lang="en-US" dirty="0">
              <a:latin typeface="Segoe UI VSS (Regular)"/>
            </a:endParaRPr>
          </a:p>
          <a:p>
            <a:r>
              <a:rPr lang="en-US" b="0" i="0" dirty="0">
                <a:effectLst/>
                <a:latin typeface="Segoe UI VSS (Regular)"/>
              </a:rPr>
              <a:t>Policies "Standard" and "Strict" make it easier for customers to quickly deploy secure spam, malware, and phishing policies to users at once.</a:t>
            </a:r>
          </a:p>
          <a:p>
            <a:endParaRPr lang="en-US" b="0" i="0" dirty="0">
              <a:effectLst/>
              <a:latin typeface="Segoe UI VSS (Regular)"/>
            </a:endParaRPr>
          </a:p>
          <a:p>
            <a:r>
              <a:rPr lang="en-US" b="1" i="0" dirty="0">
                <a:effectLst/>
                <a:latin typeface="Segoe UI VSS (Regular)"/>
              </a:rPr>
              <a:t>Standard protection	:</a:t>
            </a:r>
            <a:r>
              <a:rPr lang="en-US" b="0" i="0" dirty="0">
                <a:effectLst/>
                <a:latin typeface="Segoe UI VSS (Regular)"/>
              </a:rPr>
              <a:t> 	A baseline protection profile that's suitable for most users.</a:t>
            </a:r>
            <a:br>
              <a:rPr lang="en-US" b="0" i="0" dirty="0">
                <a:effectLst/>
                <a:latin typeface="Segoe UI VSS (Regular)"/>
              </a:rPr>
            </a:br>
            <a:r>
              <a:rPr lang="en-US" b="1" i="0" dirty="0">
                <a:effectLst/>
                <a:latin typeface="Segoe UI VSS (Regular)"/>
              </a:rPr>
              <a:t>Strict protection		:</a:t>
            </a:r>
            <a:r>
              <a:rPr lang="en-US" b="0" i="0" dirty="0">
                <a:effectLst/>
                <a:latin typeface="Segoe UI VSS (Regular)"/>
              </a:rPr>
              <a:t> 	A more aggressive protection profile for selected users (high value targets or priority users).</a:t>
            </a:r>
            <a:endParaRPr lang="fr-FR" dirty="0"/>
          </a:p>
        </p:txBody>
      </p:sp>
      <p:sp>
        <p:nvSpPr>
          <p:cNvPr id="2" name="AutoShape 2">
            <a:extLst>
              <a:ext uri="{FF2B5EF4-FFF2-40B4-BE49-F238E27FC236}">
                <a16:creationId xmlns:a16="http://schemas.microsoft.com/office/drawing/2014/main" id="{89B7A086-440D-4AB2-AB1C-FD726CAE880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5" name="Picture 4">
            <a:extLst>
              <a:ext uri="{FF2B5EF4-FFF2-40B4-BE49-F238E27FC236}">
                <a16:creationId xmlns:a16="http://schemas.microsoft.com/office/drawing/2014/main" id="{A56429BC-8F46-4C4D-ABA7-B3D4733BCA62}"/>
              </a:ext>
            </a:extLst>
          </p:cNvPr>
          <p:cNvPicPr>
            <a:picLocks noChangeAspect="1"/>
          </p:cNvPicPr>
          <p:nvPr/>
        </p:nvPicPr>
        <p:blipFill>
          <a:blip r:embed="rId3"/>
          <a:stretch>
            <a:fillRect/>
          </a:stretch>
        </p:blipFill>
        <p:spPr>
          <a:xfrm>
            <a:off x="0" y="3175261"/>
            <a:ext cx="8708272" cy="3682739"/>
          </a:xfrm>
          <a:prstGeom prst="rect">
            <a:avLst/>
          </a:prstGeom>
        </p:spPr>
      </p:pic>
      <p:sp>
        <p:nvSpPr>
          <p:cNvPr id="9" name="Title 8">
            <a:extLst>
              <a:ext uri="{FF2B5EF4-FFF2-40B4-BE49-F238E27FC236}">
                <a16:creationId xmlns:a16="http://schemas.microsoft.com/office/drawing/2014/main" id="{0DA30CEE-B34F-4474-8E52-3760A76FBFDB}"/>
              </a:ext>
            </a:extLst>
          </p:cNvPr>
          <p:cNvSpPr>
            <a:spLocks noGrp="1"/>
          </p:cNvSpPr>
          <p:nvPr>
            <p:ph type="title"/>
          </p:nvPr>
        </p:nvSpPr>
        <p:spPr>
          <a:xfrm>
            <a:off x="60515" y="107005"/>
            <a:ext cx="11578486" cy="1107996"/>
          </a:xfrm>
        </p:spPr>
        <p:txBody>
          <a:bodyPr/>
          <a:lstStyle/>
          <a:p>
            <a:r>
              <a:rPr lang="en-US" b="1" i="0" dirty="0">
                <a:solidFill>
                  <a:srgbClr val="171717"/>
                </a:solidFill>
                <a:effectLst/>
                <a:latin typeface="Segoe UI" panose="020B0502040204020203" pitchFamily="34" charset="0"/>
              </a:rPr>
              <a:t>Preset security policies</a:t>
            </a:r>
            <a:br>
              <a:rPr lang="en-US" b="1" i="0" dirty="0">
                <a:solidFill>
                  <a:srgbClr val="171717"/>
                </a:solidFill>
                <a:effectLst/>
                <a:latin typeface="Segoe UI" panose="020B0502040204020203" pitchFamily="34" charset="0"/>
              </a:rPr>
            </a:br>
            <a:endParaRPr lang="fr-FR" dirty="0"/>
          </a:p>
        </p:txBody>
      </p:sp>
      <p:pic>
        <p:nvPicPr>
          <p:cNvPr id="4" name="Picture 3">
            <a:extLst>
              <a:ext uri="{FF2B5EF4-FFF2-40B4-BE49-F238E27FC236}">
                <a16:creationId xmlns:a16="http://schemas.microsoft.com/office/drawing/2014/main" id="{47E07D3C-217D-43DD-8020-351BABA31D94}"/>
              </a:ext>
            </a:extLst>
          </p:cNvPr>
          <p:cNvPicPr>
            <a:picLocks noChangeAspect="1"/>
          </p:cNvPicPr>
          <p:nvPr/>
        </p:nvPicPr>
        <p:blipFill>
          <a:blip r:embed="rId4"/>
          <a:stretch>
            <a:fillRect/>
          </a:stretch>
        </p:blipFill>
        <p:spPr>
          <a:xfrm>
            <a:off x="2839453" y="3172428"/>
            <a:ext cx="9352547" cy="3273391"/>
          </a:xfrm>
          <a:prstGeom prst="rect">
            <a:avLst/>
          </a:prstGeom>
        </p:spPr>
      </p:pic>
    </p:spTree>
    <p:extLst>
      <p:ext uri="{BB962C8B-B14F-4D97-AF65-F5344CB8AC3E}">
        <p14:creationId xmlns:p14="http://schemas.microsoft.com/office/powerpoint/2010/main" val="38805233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1267E-7F67-453C-9662-C5BC44546C96}"/>
              </a:ext>
            </a:extLst>
          </p:cNvPr>
          <p:cNvSpPr>
            <a:spLocks noGrp="1"/>
          </p:cNvSpPr>
          <p:nvPr>
            <p:ph type="title"/>
          </p:nvPr>
        </p:nvSpPr>
        <p:spPr>
          <a:xfrm>
            <a:off x="649685" y="494906"/>
            <a:ext cx="11018520" cy="553998"/>
          </a:xfrm>
        </p:spPr>
        <p:txBody>
          <a:bodyPr/>
          <a:lstStyle/>
          <a:p>
            <a:r>
              <a:rPr lang="en-US" b="1" i="0" dirty="0">
                <a:solidFill>
                  <a:srgbClr val="171717"/>
                </a:solidFill>
                <a:effectLst/>
                <a:latin typeface="Segoe UI" panose="020B0502040204020203" pitchFamily="34" charset="0"/>
              </a:rPr>
              <a:t>Preset security policies in EOP and Office 365 ATP</a:t>
            </a:r>
            <a:endParaRPr lang="fr-FR" dirty="0"/>
          </a:p>
        </p:txBody>
      </p:sp>
      <p:sp>
        <p:nvSpPr>
          <p:cNvPr id="4" name="TextBox 3">
            <a:extLst>
              <a:ext uri="{FF2B5EF4-FFF2-40B4-BE49-F238E27FC236}">
                <a16:creationId xmlns:a16="http://schemas.microsoft.com/office/drawing/2014/main" id="{B62FC230-75C4-4814-A261-366E2DD23505}"/>
              </a:ext>
            </a:extLst>
          </p:cNvPr>
          <p:cNvSpPr txBox="1"/>
          <p:nvPr/>
        </p:nvSpPr>
        <p:spPr>
          <a:xfrm>
            <a:off x="585217" y="1565196"/>
            <a:ext cx="11018520" cy="4247317"/>
          </a:xfrm>
          <a:prstGeom prst="rect">
            <a:avLst/>
          </a:prstGeom>
          <a:noFill/>
        </p:spPr>
        <p:txBody>
          <a:bodyPr wrap="square">
            <a:spAutoFit/>
          </a:bodyPr>
          <a:lstStyle/>
          <a:p>
            <a:pPr algn="l"/>
            <a:r>
              <a:rPr lang="en-US" b="1" i="0" dirty="0">
                <a:effectLst/>
                <a:latin typeface="Segoe UI VSS (Regular)"/>
              </a:rPr>
              <a:t>Availability : </a:t>
            </a:r>
            <a:r>
              <a:rPr lang="en-US" b="0" i="0" dirty="0">
                <a:effectLst/>
                <a:latin typeface="Segoe UI VSS (Regular)"/>
              </a:rPr>
              <a:t>These new features require </a:t>
            </a:r>
            <a:r>
              <a:rPr lang="en-US" b="0" i="0" u="none" strike="noStrike" dirty="0">
                <a:effectLst/>
                <a:latin typeface="Segoe UI VSS (Regular)"/>
                <a:hlinkClick r:id="rId3"/>
              </a:rPr>
              <a:t>Office ATP Plan 1 or Plan 2</a:t>
            </a:r>
            <a:r>
              <a:rPr lang="en-US" b="0" i="0" dirty="0">
                <a:effectLst/>
                <a:latin typeface="Segoe UI VSS (Regular)"/>
              </a:rPr>
              <a:t> </a:t>
            </a:r>
          </a:p>
          <a:p>
            <a:pPr algn="l"/>
            <a:endParaRPr lang="en-US" b="0" i="0" dirty="0">
              <a:effectLst/>
              <a:latin typeface="Segoe UI VSS (Regular)"/>
            </a:endParaRPr>
          </a:p>
          <a:p>
            <a:pPr algn="l"/>
            <a:r>
              <a:rPr lang="en-US" b="0" i="0" dirty="0">
                <a:effectLst/>
                <a:latin typeface="Segoe UI VSS (Regular)"/>
              </a:rPr>
              <a:t>To configure Preset Security Policies, administrators must be a member of one of the following role groups:</a:t>
            </a:r>
          </a:p>
          <a:p>
            <a:pPr algn="l"/>
            <a:br>
              <a:rPr lang="en-US" b="0" i="0" dirty="0">
                <a:effectLst/>
                <a:latin typeface="Segoe UI VSS (Regular)"/>
              </a:rPr>
            </a:br>
            <a:r>
              <a:rPr lang="en-US" b="0" i="0" dirty="0">
                <a:effectLst/>
                <a:latin typeface="Segoe UI VSS (Regular)"/>
              </a:rPr>
              <a:t>-Organization Management or Security Administrator in the Security &amp; Compliance Center.</a:t>
            </a:r>
            <a:br>
              <a:rPr lang="en-US" b="0" i="0" dirty="0">
                <a:effectLst/>
                <a:latin typeface="Segoe UI VSS (Regular)"/>
              </a:rPr>
            </a:br>
            <a:r>
              <a:rPr lang="en-US" b="0" i="0" dirty="0">
                <a:effectLst/>
                <a:latin typeface="Segoe UI VSS (Regular)"/>
              </a:rPr>
              <a:t>-Organization Management or Hygiene Management in Exchange Online.</a:t>
            </a:r>
          </a:p>
          <a:p>
            <a:pPr algn="l"/>
            <a:endParaRPr lang="en-US" dirty="0">
              <a:latin typeface="Segoe UI VSS (Regular)"/>
            </a:endParaRPr>
          </a:p>
          <a:p>
            <a:pPr algn="l"/>
            <a:endParaRPr lang="en-US" b="0" i="0" dirty="0">
              <a:effectLst/>
              <a:latin typeface="Segoe UI VSS (Regular)"/>
            </a:endParaRPr>
          </a:p>
          <a:p>
            <a:pPr algn="l"/>
            <a:r>
              <a:rPr lang="en-US" b="1" i="0" dirty="0">
                <a:solidFill>
                  <a:srgbClr val="171717"/>
                </a:solidFill>
                <a:effectLst/>
                <a:latin typeface="Segoe UI" panose="020B0502040204020203" pitchFamily="34" charset="0"/>
              </a:rPr>
              <a:t>Policy settings in preset security policies</a:t>
            </a:r>
          </a:p>
          <a:p>
            <a:pPr algn="l"/>
            <a:endParaRPr lang="en-US" b="1" i="0" dirty="0">
              <a:solidFill>
                <a:srgbClr val="171717"/>
              </a:solidFill>
              <a:effectLst/>
              <a:latin typeface="Segoe UI" panose="020B0502040204020203" pitchFamily="34" charset="0"/>
            </a:endParaRPr>
          </a:p>
          <a:p>
            <a:pPr algn="l"/>
            <a:r>
              <a:rPr lang="en-US" b="0" i="0" dirty="0">
                <a:solidFill>
                  <a:srgbClr val="171717"/>
                </a:solidFill>
                <a:effectLst/>
                <a:latin typeface="Segoe UI" panose="020B0502040204020203" pitchFamily="34" charset="0"/>
              </a:rPr>
              <a:t>You </a:t>
            </a:r>
            <a:r>
              <a:rPr lang="en-US" b="1" i="0" dirty="0">
                <a:solidFill>
                  <a:srgbClr val="171717"/>
                </a:solidFill>
                <a:effectLst/>
                <a:latin typeface="Segoe UI" panose="020B0502040204020203" pitchFamily="34" charset="0"/>
              </a:rPr>
              <a:t>can't modify </a:t>
            </a:r>
            <a:r>
              <a:rPr lang="en-US" b="0" i="0" dirty="0">
                <a:solidFill>
                  <a:srgbClr val="171717"/>
                </a:solidFill>
                <a:effectLst/>
                <a:latin typeface="Segoe UI" panose="020B0502040204020203" pitchFamily="34" charset="0"/>
              </a:rPr>
              <a:t>the policy settings in the protection profiles. </a:t>
            </a:r>
          </a:p>
          <a:p>
            <a:pPr algn="l"/>
            <a:endParaRPr lang="en-US" b="0" i="0" dirty="0">
              <a:solidFill>
                <a:srgbClr val="171717"/>
              </a:solidFill>
              <a:effectLst/>
              <a:latin typeface="Segoe UI" panose="020B0502040204020203" pitchFamily="34" charset="0"/>
            </a:endParaRPr>
          </a:p>
          <a:p>
            <a:pPr algn="l"/>
            <a:r>
              <a:rPr lang="en-US" b="0" i="0" dirty="0">
                <a:solidFill>
                  <a:srgbClr val="171717"/>
                </a:solidFill>
                <a:effectLst/>
                <a:latin typeface="Segoe UI" panose="020B0502040204020203" pitchFamily="34" charset="0"/>
              </a:rPr>
              <a:t>The </a:t>
            </a:r>
            <a:r>
              <a:rPr lang="en-US" b="1" i="0" dirty="0">
                <a:solidFill>
                  <a:srgbClr val="171717"/>
                </a:solidFill>
                <a:effectLst/>
                <a:latin typeface="Segoe UI" panose="020B0502040204020203" pitchFamily="34" charset="0"/>
              </a:rPr>
              <a:t>Standard</a:t>
            </a:r>
            <a:r>
              <a:rPr lang="en-US" b="0" i="0" dirty="0">
                <a:solidFill>
                  <a:srgbClr val="171717"/>
                </a:solidFill>
                <a:effectLst/>
                <a:latin typeface="Segoe UI" panose="020B0502040204020203" pitchFamily="34" charset="0"/>
              </a:rPr>
              <a:t> and </a:t>
            </a:r>
            <a:r>
              <a:rPr lang="en-US" b="1" i="0" dirty="0">
                <a:solidFill>
                  <a:srgbClr val="171717"/>
                </a:solidFill>
                <a:effectLst/>
                <a:latin typeface="Segoe UI" panose="020B0502040204020203" pitchFamily="34" charset="0"/>
              </a:rPr>
              <a:t>Strict</a:t>
            </a:r>
            <a:r>
              <a:rPr lang="en-US" b="0" i="0" dirty="0">
                <a:solidFill>
                  <a:srgbClr val="171717"/>
                </a:solidFill>
                <a:effectLst/>
                <a:latin typeface="Segoe UI" panose="020B0502040204020203" pitchFamily="34" charset="0"/>
              </a:rPr>
              <a:t> policy setting values are described in </a:t>
            </a:r>
            <a:r>
              <a:rPr lang="en-US" b="0" i="0" u="none" strike="noStrike" dirty="0">
                <a:solidFill>
                  <a:srgbClr val="171717"/>
                </a:solidFill>
                <a:effectLst/>
                <a:latin typeface="Segoe UI" panose="020B0502040204020203" pitchFamily="34" charset="0"/>
                <a:hlinkClick r:id="rId4"/>
              </a:rPr>
              <a:t>Recommended settings for EOP and Office 365 ATP security</a:t>
            </a:r>
            <a:r>
              <a:rPr lang="en-US" b="0" i="0" dirty="0">
                <a:solidFill>
                  <a:srgbClr val="171717"/>
                </a:solidFill>
                <a:effectLst/>
                <a:latin typeface="Segoe UI" panose="020B0502040204020203" pitchFamily="34" charset="0"/>
              </a:rPr>
              <a:t>.</a:t>
            </a:r>
          </a:p>
          <a:p>
            <a:pPr algn="l"/>
            <a:endParaRPr lang="en-US" b="0" i="0" dirty="0">
              <a:effectLst/>
              <a:latin typeface="Segoe UI VSS (Regular)"/>
            </a:endParaRPr>
          </a:p>
        </p:txBody>
      </p:sp>
      <p:pic>
        <p:nvPicPr>
          <p:cNvPr id="7" name="Picture 6">
            <a:extLst>
              <a:ext uri="{FF2B5EF4-FFF2-40B4-BE49-F238E27FC236}">
                <a16:creationId xmlns:a16="http://schemas.microsoft.com/office/drawing/2014/main" id="{3C515BB9-6E61-4253-8EB2-C5ACCDE8BA38}"/>
              </a:ext>
            </a:extLst>
          </p:cNvPr>
          <p:cNvPicPr>
            <a:picLocks noChangeAspect="1"/>
          </p:cNvPicPr>
          <p:nvPr/>
        </p:nvPicPr>
        <p:blipFill>
          <a:blip r:embed="rId5"/>
          <a:stretch>
            <a:fillRect/>
          </a:stretch>
        </p:blipFill>
        <p:spPr>
          <a:xfrm>
            <a:off x="10410332" y="5838825"/>
            <a:ext cx="809625" cy="1019175"/>
          </a:xfrm>
          <a:prstGeom prst="rect">
            <a:avLst/>
          </a:prstGeom>
        </p:spPr>
      </p:pic>
      <p:pic>
        <p:nvPicPr>
          <p:cNvPr id="9" name="Picture 8">
            <a:extLst>
              <a:ext uri="{FF2B5EF4-FFF2-40B4-BE49-F238E27FC236}">
                <a16:creationId xmlns:a16="http://schemas.microsoft.com/office/drawing/2014/main" id="{CCA3B3EC-ED6E-4DE5-B5EB-C83C325EC08D}"/>
              </a:ext>
            </a:extLst>
          </p:cNvPr>
          <p:cNvPicPr>
            <a:picLocks noChangeAspect="1"/>
          </p:cNvPicPr>
          <p:nvPr/>
        </p:nvPicPr>
        <p:blipFill>
          <a:blip r:embed="rId6"/>
          <a:stretch>
            <a:fillRect/>
          </a:stretch>
        </p:blipFill>
        <p:spPr>
          <a:xfrm>
            <a:off x="11219957" y="5848349"/>
            <a:ext cx="896497" cy="1019175"/>
          </a:xfrm>
          <a:prstGeom prst="rect">
            <a:avLst/>
          </a:prstGeom>
        </p:spPr>
      </p:pic>
    </p:spTree>
    <p:extLst>
      <p:ext uri="{BB962C8B-B14F-4D97-AF65-F5344CB8AC3E}">
        <p14:creationId xmlns:p14="http://schemas.microsoft.com/office/powerpoint/2010/main" val="2907227819"/>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CE66E-89B1-404A-BAF2-0223C067BE80}"/>
              </a:ext>
            </a:extLst>
          </p:cNvPr>
          <p:cNvSpPr>
            <a:spLocks noGrp="1"/>
          </p:cNvSpPr>
          <p:nvPr>
            <p:ph type="title"/>
          </p:nvPr>
        </p:nvSpPr>
        <p:spPr>
          <a:xfrm>
            <a:off x="437356" y="117835"/>
            <a:ext cx="11018520" cy="485480"/>
          </a:xfrm>
        </p:spPr>
        <p:txBody>
          <a:bodyPr/>
          <a:lstStyle/>
          <a:p>
            <a:r>
              <a:rPr lang="en-US" b="1" i="0" dirty="0">
                <a:solidFill>
                  <a:srgbClr val="333333"/>
                </a:solidFill>
                <a:effectLst/>
                <a:latin typeface="Segoe UI" panose="020B0502040204020203" pitchFamily="34" charset="0"/>
              </a:rPr>
              <a:t>Preset security policies</a:t>
            </a:r>
            <a:br>
              <a:rPr lang="en-US" b="1" i="0" dirty="0">
                <a:solidFill>
                  <a:srgbClr val="333333"/>
                </a:solidFill>
                <a:effectLst/>
                <a:latin typeface="Segoe UI" panose="020B0502040204020203" pitchFamily="34" charset="0"/>
              </a:rPr>
            </a:br>
            <a:endParaRPr lang="fr-FR" dirty="0"/>
          </a:p>
        </p:txBody>
      </p:sp>
      <p:sp>
        <p:nvSpPr>
          <p:cNvPr id="4" name="TextBox 3">
            <a:extLst>
              <a:ext uri="{FF2B5EF4-FFF2-40B4-BE49-F238E27FC236}">
                <a16:creationId xmlns:a16="http://schemas.microsoft.com/office/drawing/2014/main" id="{CEA0FF6C-5E5C-4FEA-B4ED-5BE6EDCD475A}"/>
              </a:ext>
            </a:extLst>
          </p:cNvPr>
          <p:cNvSpPr txBox="1"/>
          <p:nvPr/>
        </p:nvSpPr>
        <p:spPr>
          <a:xfrm>
            <a:off x="437356" y="861526"/>
            <a:ext cx="10870659" cy="5570756"/>
          </a:xfrm>
          <a:prstGeom prst="rect">
            <a:avLst/>
          </a:prstGeom>
          <a:noFill/>
        </p:spPr>
        <p:txBody>
          <a:bodyPr wrap="square">
            <a:spAutoFit/>
          </a:bodyPr>
          <a:lstStyle/>
          <a:p>
            <a:pPr algn="l"/>
            <a:r>
              <a:rPr lang="en-US" sz="2400" b="1" i="0" dirty="0">
                <a:solidFill>
                  <a:srgbClr val="333333"/>
                </a:solidFill>
                <a:effectLst/>
                <a:latin typeface="Segoe UI" panose="020B0502040204020203" pitchFamily="34" charset="0"/>
              </a:rPr>
              <a:t>Preset security policies</a:t>
            </a:r>
          </a:p>
          <a:p>
            <a:pPr algn="l"/>
            <a:r>
              <a:rPr lang="en-US" sz="2400" b="0" i="0" dirty="0">
                <a:solidFill>
                  <a:srgbClr val="333333"/>
                </a:solidFill>
                <a:effectLst/>
                <a:latin typeface="Segoe UI" panose="020B0502040204020203" pitchFamily="34" charset="0"/>
              </a:rPr>
              <a:t>A preset security policy is compilation of settings for all security policies: </a:t>
            </a:r>
          </a:p>
          <a:p>
            <a:pPr algn="l"/>
            <a:endParaRPr lang="en-US" sz="2400" b="0" i="0" dirty="0">
              <a:solidFill>
                <a:srgbClr val="333333"/>
              </a:solidFill>
              <a:effectLst/>
              <a:latin typeface="Segoe UI" panose="020B0502040204020203" pitchFamily="34" charset="0"/>
            </a:endParaRPr>
          </a:p>
          <a:p>
            <a:pPr marL="285750" indent="-285750">
              <a:buFont typeface="Arial" panose="020B0604020202020204" pitchFamily="34" charset="0"/>
              <a:buChar char="•"/>
            </a:pPr>
            <a:r>
              <a:rPr lang="en-US" sz="2400" b="0" i="0" dirty="0">
                <a:solidFill>
                  <a:srgbClr val="333333"/>
                </a:solidFill>
                <a:effectLst/>
                <a:latin typeface="Segoe UI" panose="020B0502040204020203" pitchFamily="34" charset="0"/>
              </a:rPr>
              <a:t>anti-spam</a:t>
            </a:r>
          </a:p>
          <a:p>
            <a:pPr marL="285750" indent="-285750">
              <a:buFont typeface="Arial" panose="020B0604020202020204" pitchFamily="34" charset="0"/>
              <a:buChar char="•"/>
            </a:pPr>
            <a:r>
              <a:rPr lang="en-US" sz="2400" b="0" i="0" dirty="0">
                <a:solidFill>
                  <a:srgbClr val="333333"/>
                </a:solidFill>
                <a:effectLst/>
                <a:latin typeface="Segoe UI" panose="020B0502040204020203" pitchFamily="34" charset="0"/>
              </a:rPr>
              <a:t>outbound spam filter</a:t>
            </a:r>
          </a:p>
          <a:p>
            <a:pPr marL="285750" indent="-285750">
              <a:buFont typeface="Arial" panose="020B0604020202020204" pitchFamily="34" charset="0"/>
              <a:buChar char="•"/>
            </a:pPr>
            <a:r>
              <a:rPr lang="en-US" sz="2400" b="0" i="0" dirty="0">
                <a:solidFill>
                  <a:srgbClr val="333333"/>
                </a:solidFill>
                <a:effectLst/>
                <a:latin typeface="Segoe UI" panose="020B0502040204020203" pitchFamily="34" charset="0"/>
              </a:rPr>
              <a:t>anti-malware</a:t>
            </a:r>
          </a:p>
          <a:p>
            <a:pPr marL="285750" indent="-285750">
              <a:buFont typeface="Arial" panose="020B0604020202020204" pitchFamily="34" charset="0"/>
              <a:buChar char="•"/>
            </a:pPr>
            <a:r>
              <a:rPr lang="en-US" sz="2400" b="0" i="0" dirty="0">
                <a:solidFill>
                  <a:srgbClr val="333333"/>
                </a:solidFill>
                <a:effectLst/>
                <a:latin typeface="Segoe UI" panose="020B0502040204020203" pitchFamily="34" charset="0"/>
              </a:rPr>
              <a:t>anti-phishing </a:t>
            </a:r>
          </a:p>
          <a:p>
            <a:pPr marL="285750" indent="-285750">
              <a:buFont typeface="Arial" panose="020B0604020202020204" pitchFamily="34" charset="0"/>
              <a:buChar char="•"/>
            </a:pPr>
            <a:r>
              <a:rPr lang="en-US" sz="2400" b="0" i="0" dirty="0">
                <a:solidFill>
                  <a:srgbClr val="333333"/>
                </a:solidFill>
                <a:effectLst/>
                <a:latin typeface="Segoe UI" panose="020B0502040204020203" pitchFamily="34" charset="0"/>
              </a:rPr>
              <a:t>ATP Safe Links</a:t>
            </a:r>
          </a:p>
          <a:p>
            <a:pPr marL="285750" indent="-285750">
              <a:buFont typeface="Arial" panose="020B0604020202020204" pitchFamily="34" charset="0"/>
              <a:buChar char="•"/>
            </a:pPr>
            <a:r>
              <a:rPr lang="en-US" sz="2400" b="0" i="0" dirty="0">
                <a:solidFill>
                  <a:srgbClr val="333333"/>
                </a:solidFill>
                <a:effectLst/>
                <a:latin typeface="Segoe UI" panose="020B0502040204020203" pitchFamily="34" charset="0"/>
              </a:rPr>
              <a:t>ATP Safe Attachments</a:t>
            </a:r>
          </a:p>
          <a:p>
            <a:pPr algn="l"/>
            <a:endParaRPr lang="en-US" sz="2800" b="0" i="0" dirty="0">
              <a:solidFill>
                <a:srgbClr val="333333"/>
              </a:solidFill>
              <a:effectLst/>
              <a:latin typeface="Segoe UI" panose="020B0502040204020203" pitchFamily="34" charset="0"/>
            </a:endParaRPr>
          </a:p>
          <a:p>
            <a:pPr algn="l"/>
            <a:r>
              <a:rPr lang="en-US" sz="2800" b="0" i="0" dirty="0">
                <a:solidFill>
                  <a:srgbClr val="333333"/>
                </a:solidFill>
                <a:effectLst/>
                <a:latin typeface="Segoe UI" panose="020B0502040204020203" pitchFamily="34" charset="0"/>
              </a:rPr>
              <a:t>When multiple security policies are applied a user</a:t>
            </a:r>
          </a:p>
          <a:p>
            <a:pPr marL="457200" indent="-457200" algn="l">
              <a:buFont typeface="Arial" panose="020B0604020202020204" pitchFamily="34" charset="0"/>
              <a:buChar char="•"/>
            </a:pPr>
            <a:r>
              <a:rPr lang="en-US" sz="2800" b="0" i="0" dirty="0">
                <a:solidFill>
                  <a:srgbClr val="333333"/>
                </a:solidFill>
                <a:effectLst/>
                <a:latin typeface="Segoe UI" panose="020B0502040204020203" pitchFamily="34" charset="0"/>
              </a:rPr>
              <a:t>	</a:t>
            </a:r>
            <a:r>
              <a:rPr lang="en-US" sz="2400" b="1" i="0" dirty="0">
                <a:solidFill>
                  <a:srgbClr val="333333"/>
                </a:solidFill>
                <a:effectLst/>
                <a:latin typeface="Segoe UI" panose="020B0502040204020203" pitchFamily="34" charset="0"/>
              </a:rPr>
              <a:t>The Strict policy overrides the Standard policy </a:t>
            </a:r>
            <a:r>
              <a:rPr lang="en-US" sz="2400" b="0" i="0" dirty="0">
                <a:solidFill>
                  <a:srgbClr val="333333"/>
                </a:solidFill>
                <a:effectLst/>
                <a:latin typeface="Segoe UI" panose="020B0502040204020203" pitchFamily="34" charset="0"/>
              </a:rPr>
              <a:t>and any custom 	policies. </a:t>
            </a:r>
            <a:endParaRPr lang="en-US" sz="2800" b="0" i="0" dirty="0">
              <a:solidFill>
                <a:srgbClr val="333333"/>
              </a:solidFill>
              <a:effectLst/>
              <a:latin typeface="Segoe UI" panose="020B0502040204020203" pitchFamily="34" charset="0"/>
            </a:endParaRPr>
          </a:p>
          <a:p>
            <a:pPr marL="457200" indent="-457200" algn="l">
              <a:buFont typeface="Arial" panose="020B0604020202020204" pitchFamily="34" charset="0"/>
              <a:buChar char="•"/>
            </a:pPr>
            <a:r>
              <a:rPr lang="en-US" sz="2800" b="0" i="0" dirty="0">
                <a:solidFill>
                  <a:srgbClr val="333333"/>
                </a:solidFill>
                <a:effectLst/>
                <a:latin typeface="Segoe UI" panose="020B0502040204020203" pitchFamily="34" charset="0"/>
              </a:rPr>
              <a:t>	</a:t>
            </a:r>
            <a:r>
              <a:rPr lang="en-US" sz="2400" b="0" i="0" dirty="0">
                <a:solidFill>
                  <a:srgbClr val="333333"/>
                </a:solidFill>
                <a:effectLst/>
                <a:latin typeface="Segoe UI" panose="020B0502040204020203" pitchFamily="34" charset="0"/>
              </a:rPr>
              <a:t>The Standard policy overrides custom policies. </a:t>
            </a:r>
            <a:r>
              <a:rPr lang="en-US" sz="2400" b="0" i="0" u="none" strike="noStrike" dirty="0">
                <a:solidFill>
                  <a:srgbClr val="0076B7"/>
                </a:solidFill>
                <a:effectLst/>
                <a:latin typeface="Segoe UI" panose="020B0502040204020203" pitchFamily="34" charset="0"/>
                <a:hlinkClick r:id="rId3"/>
              </a:rPr>
              <a:t>Learn more</a:t>
            </a:r>
            <a:endParaRPr lang="en-US" sz="2800" b="0" i="0" dirty="0">
              <a:solidFill>
                <a:srgbClr val="333333"/>
              </a:solidFill>
              <a:effectLst/>
              <a:latin typeface="Segoe UI" panose="020B0502040204020203" pitchFamily="34" charset="0"/>
            </a:endParaRPr>
          </a:p>
        </p:txBody>
      </p:sp>
    </p:spTree>
    <p:extLst>
      <p:ext uri="{BB962C8B-B14F-4D97-AF65-F5344CB8AC3E}">
        <p14:creationId xmlns:p14="http://schemas.microsoft.com/office/powerpoint/2010/main" val="4094422140"/>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6298EF9-CB6C-4AF7-8AF5-37F323D6343E}"/>
              </a:ext>
            </a:extLst>
          </p:cNvPr>
          <p:cNvSpPr txBox="1"/>
          <p:nvPr/>
        </p:nvSpPr>
        <p:spPr>
          <a:xfrm>
            <a:off x="713383" y="1005981"/>
            <a:ext cx="8524886" cy="5232202"/>
          </a:xfrm>
          <a:prstGeom prst="rect">
            <a:avLst/>
          </a:prstGeom>
          <a:noFill/>
        </p:spPr>
        <p:txBody>
          <a:bodyPr wrap="square">
            <a:spAutoFit/>
          </a:bodyPr>
          <a:lstStyle/>
          <a:p>
            <a:pPr algn="l"/>
            <a:r>
              <a:rPr lang="fr-FR" sz="2000" b="1" i="0" dirty="0">
                <a:solidFill>
                  <a:srgbClr val="171717"/>
                </a:solidFill>
                <a:effectLst/>
                <a:latin typeface="Segoe UI" panose="020B0502040204020203" pitchFamily="34" charset="0"/>
              </a:rPr>
              <a:t>EOP</a:t>
            </a:r>
            <a:r>
              <a:rPr lang="fr-FR" sz="2000" i="0" dirty="0">
                <a:solidFill>
                  <a:srgbClr val="171717"/>
                </a:solidFill>
                <a:effectLst/>
                <a:latin typeface="Segoe UI" panose="020B0502040204020203" pitchFamily="34" charset="0"/>
              </a:rPr>
              <a:t> anti-spam </a:t>
            </a:r>
            <a:r>
              <a:rPr lang="fr-FR" sz="2000" i="0" dirty="0" err="1">
                <a:solidFill>
                  <a:srgbClr val="171717"/>
                </a:solidFill>
                <a:effectLst/>
                <a:latin typeface="Segoe UI" panose="020B0502040204020203" pitchFamily="34" charset="0"/>
              </a:rPr>
              <a:t>policy</a:t>
            </a:r>
            <a:r>
              <a:rPr lang="fr-FR" sz="2000" i="0" dirty="0">
                <a:solidFill>
                  <a:srgbClr val="171717"/>
                </a:solidFill>
                <a:effectLst/>
                <a:latin typeface="Segoe UI" panose="020B0502040204020203" pitchFamily="34" charset="0"/>
              </a:rPr>
              <a:t> settings</a:t>
            </a:r>
          </a:p>
          <a:p>
            <a:r>
              <a:rPr lang="en-US" sz="2000" b="1" i="0" dirty="0">
                <a:solidFill>
                  <a:srgbClr val="171717"/>
                </a:solidFill>
                <a:effectLst/>
                <a:latin typeface="Segoe UI" panose="020B0502040204020203" pitchFamily="34" charset="0"/>
              </a:rPr>
              <a:t>EOP </a:t>
            </a:r>
            <a:r>
              <a:rPr lang="en-US" sz="2000" i="0" dirty="0">
                <a:solidFill>
                  <a:srgbClr val="171717"/>
                </a:solidFill>
                <a:effectLst/>
                <a:latin typeface="Segoe UI" panose="020B0502040204020203" pitchFamily="34" charset="0"/>
              </a:rPr>
              <a:t>outbound spam policy settings</a:t>
            </a:r>
          </a:p>
          <a:p>
            <a:r>
              <a:rPr lang="fr-FR" sz="2000" b="1" i="0" dirty="0">
                <a:solidFill>
                  <a:srgbClr val="171717"/>
                </a:solidFill>
                <a:effectLst/>
                <a:latin typeface="Segoe UI" panose="020B0502040204020203" pitchFamily="34" charset="0"/>
              </a:rPr>
              <a:t>EOP</a:t>
            </a:r>
            <a:r>
              <a:rPr lang="fr-FR" sz="2000" i="0" dirty="0">
                <a:solidFill>
                  <a:srgbClr val="171717"/>
                </a:solidFill>
                <a:effectLst/>
                <a:latin typeface="Segoe UI" panose="020B0502040204020203" pitchFamily="34" charset="0"/>
              </a:rPr>
              <a:t> anti-malware </a:t>
            </a:r>
            <a:r>
              <a:rPr lang="fr-FR" sz="2000" i="0" dirty="0" err="1">
                <a:solidFill>
                  <a:srgbClr val="171717"/>
                </a:solidFill>
                <a:effectLst/>
                <a:latin typeface="Segoe UI" panose="020B0502040204020203" pitchFamily="34" charset="0"/>
              </a:rPr>
              <a:t>policy</a:t>
            </a:r>
            <a:r>
              <a:rPr lang="fr-FR" sz="2000" i="0" dirty="0">
                <a:solidFill>
                  <a:srgbClr val="171717"/>
                </a:solidFill>
                <a:effectLst/>
                <a:latin typeface="Segoe UI" panose="020B0502040204020203" pitchFamily="34" charset="0"/>
              </a:rPr>
              <a:t> settings</a:t>
            </a:r>
          </a:p>
          <a:p>
            <a:r>
              <a:rPr lang="en-US" sz="2000" b="1" i="0" dirty="0">
                <a:solidFill>
                  <a:srgbClr val="171717"/>
                </a:solidFill>
                <a:effectLst/>
                <a:latin typeface="Segoe UI" panose="020B0502040204020203" pitchFamily="34" charset="0"/>
              </a:rPr>
              <a:t>EOP</a:t>
            </a:r>
            <a:r>
              <a:rPr lang="en-US" sz="2000" i="0" dirty="0">
                <a:solidFill>
                  <a:srgbClr val="171717"/>
                </a:solidFill>
                <a:effectLst/>
                <a:latin typeface="Segoe UI" panose="020B0502040204020203" pitchFamily="34" charset="0"/>
              </a:rPr>
              <a:t> default anti-phishing policy setting</a:t>
            </a:r>
          </a:p>
          <a:p>
            <a:pPr algn="l"/>
            <a:endParaRPr lang="fr-FR" dirty="0">
              <a:solidFill>
                <a:srgbClr val="171717"/>
              </a:solidFill>
              <a:latin typeface="Segoe UI" panose="020B0502040204020203" pitchFamily="34" charset="0"/>
            </a:endParaRPr>
          </a:p>
          <a:p>
            <a:pPr algn="l"/>
            <a:endParaRPr lang="fr-FR" dirty="0">
              <a:solidFill>
                <a:srgbClr val="171717"/>
              </a:solidFill>
              <a:latin typeface="Segoe UI" panose="020B0502040204020203" pitchFamily="34" charset="0"/>
            </a:endParaRPr>
          </a:p>
          <a:p>
            <a:r>
              <a:rPr lang="en-US" sz="2000" b="1" i="0" dirty="0">
                <a:solidFill>
                  <a:srgbClr val="171717"/>
                </a:solidFill>
                <a:effectLst/>
                <a:latin typeface="Segoe UI" panose="020B0502040204020203" pitchFamily="34" charset="0"/>
              </a:rPr>
              <a:t>Office ATP anti-phishing policy setting</a:t>
            </a:r>
          </a:p>
          <a:p>
            <a:pPr marL="285750" indent="-285750">
              <a:buFont typeface="Arial" panose="020B0604020202020204" pitchFamily="34" charset="0"/>
              <a:buChar char="•"/>
            </a:pPr>
            <a:r>
              <a:rPr lang="en-US" sz="2000" i="0" dirty="0">
                <a:solidFill>
                  <a:srgbClr val="171717"/>
                </a:solidFill>
                <a:effectLst/>
                <a:latin typeface="Segoe UI" panose="020B0502040204020203" pitchFamily="34" charset="0"/>
              </a:rPr>
              <a:t>Impersonation settings in ATP anti-phishing policies</a:t>
            </a:r>
          </a:p>
          <a:p>
            <a:pPr marL="285750" indent="-285750">
              <a:buFont typeface="Arial" panose="020B0604020202020204" pitchFamily="34" charset="0"/>
              <a:buChar char="•"/>
            </a:pPr>
            <a:r>
              <a:rPr lang="en-US" sz="2000" i="0" dirty="0">
                <a:solidFill>
                  <a:srgbClr val="171717"/>
                </a:solidFill>
                <a:effectLst/>
                <a:latin typeface="Segoe UI" panose="020B0502040204020203" pitchFamily="34" charset="0"/>
              </a:rPr>
              <a:t>Spoof settings in ATP anti-phishing policies</a:t>
            </a:r>
          </a:p>
          <a:p>
            <a:pPr marL="285750" indent="-285750">
              <a:buFont typeface="Arial" panose="020B0604020202020204" pitchFamily="34" charset="0"/>
              <a:buChar char="•"/>
            </a:pPr>
            <a:r>
              <a:rPr lang="en-US" sz="2000" i="0" dirty="0">
                <a:solidFill>
                  <a:srgbClr val="171717"/>
                </a:solidFill>
                <a:effectLst/>
                <a:latin typeface="Segoe UI" panose="020B0502040204020203" pitchFamily="34" charset="0"/>
              </a:rPr>
              <a:t>Advanced settings in ATP anti-phishing policies</a:t>
            </a:r>
          </a:p>
          <a:p>
            <a:r>
              <a:rPr lang="en-US" sz="2000" b="1" i="0" dirty="0">
                <a:solidFill>
                  <a:srgbClr val="171717"/>
                </a:solidFill>
                <a:effectLst/>
                <a:latin typeface="Segoe UI" panose="020B0502040204020203" pitchFamily="34" charset="0"/>
              </a:rPr>
              <a:t>ATP Safe Links policy settings</a:t>
            </a:r>
          </a:p>
          <a:p>
            <a:pPr marL="285750" indent="-285750">
              <a:buFont typeface="Arial" panose="020B0604020202020204" pitchFamily="34" charset="0"/>
              <a:buChar char="•"/>
            </a:pPr>
            <a:r>
              <a:rPr lang="en-US" sz="2000" i="0" dirty="0">
                <a:solidFill>
                  <a:srgbClr val="171717"/>
                </a:solidFill>
                <a:effectLst/>
                <a:latin typeface="Segoe UI" panose="020B0502040204020203" pitchFamily="34" charset="0"/>
              </a:rPr>
              <a:t>Safe Links policy settings in the default policy for all users</a:t>
            </a:r>
          </a:p>
          <a:p>
            <a:pPr marL="285750" indent="-285750">
              <a:buFont typeface="Arial" panose="020B0604020202020204" pitchFamily="34" charset="0"/>
              <a:buChar char="•"/>
            </a:pPr>
            <a:r>
              <a:rPr lang="en-US" sz="2000" i="0" dirty="0">
                <a:solidFill>
                  <a:srgbClr val="171717"/>
                </a:solidFill>
                <a:effectLst/>
                <a:latin typeface="Segoe UI" panose="020B0502040204020203" pitchFamily="34" charset="0"/>
              </a:rPr>
              <a:t>Safe Links policy settings in custom policies for specific users</a:t>
            </a:r>
          </a:p>
          <a:p>
            <a:r>
              <a:rPr lang="en-US" sz="2000" b="1" i="0" dirty="0">
                <a:solidFill>
                  <a:srgbClr val="171717"/>
                </a:solidFill>
                <a:effectLst/>
                <a:latin typeface="Segoe UI" panose="020B0502040204020203" pitchFamily="34" charset="0"/>
              </a:rPr>
              <a:t>ATP Safe Attachments policy settings</a:t>
            </a:r>
          </a:p>
          <a:p>
            <a:pPr marL="285750" indent="-285750">
              <a:buFont typeface="Arial" panose="020B0604020202020204" pitchFamily="34" charset="0"/>
              <a:buChar char="•"/>
            </a:pPr>
            <a:r>
              <a:rPr lang="en-US" sz="2000" i="0" dirty="0">
                <a:solidFill>
                  <a:srgbClr val="171717"/>
                </a:solidFill>
                <a:effectLst/>
                <a:latin typeface="Segoe UI" panose="020B0502040204020203" pitchFamily="34" charset="0"/>
              </a:rPr>
              <a:t>Safe Attachments policy settings in the default policy for all users</a:t>
            </a:r>
          </a:p>
          <a:p>
            <a:pPr marL="285750" indent="-285750">
              <a:buFont typeface="Arial" panose="020B0604020202020204" pitchFamily="34" charset="0"/>
              <a:buChar char="•"/>
            </a:pPr>
            <a:r>
              <a:rPr lang="en-US" sz="2000" i="0" dirty="0">
                <a:solidFill>
                  <a:srgbClr val="171717"/>
                </a:solidFill>
                <a:effectLst/>
                <a:latin typeface="Segoe UI" panose="020B0502040204020203" pitchFamily="34" charset="0"/>
              </a:rPr>
              <a:t>Safe Attachments policy settings in custom policies for specific users</a:t>
            </a:r>
            <a:endParaRPr lang="fr-FR" sz="2000" dirty="0">
              <a:solidFill>
                <a:srgbClr val="171717"/>
              </a:solidFill>
              <a:latin typeface="Segoe UI" panose="020B0502040204020203" pitchFamily="34" charset="0"/>
            </a:endParaRPr>
          </a:p>
          <a:p>
            <a:pPr algn="l"/>
            <a:endParaRPr lang="fr-FR" b="1" i="0" dirty="0">
              <a:solidFill>
                <a:srgbClr val="171717"/>
              </a:solidFill>
              <a:effectLst/>
              <a:latin typeface="Segoe UI" panose="020B0502040204020203" pitchFamily="34" charset="0"/>
            </a:endParaRPr>
          </a:p>
        </p:txBody>
      </p:sp>
      <p:sp>
        <p:nvSpPr>
          <p:cNvPr id="5" name="Title 1">
            <a:extLst>
              <a:ext uri="{FF2B5EF4-FFF2-40B4-BE49-F238E27FC236}">
                <a16:creationId xmlns:a16="http://schemas.microsoft.com/office/drawing/2014/main" id="{B92236D3-0D4D-4036-933A-639071FEB76F}"/>
              </a:ext>
            </a:extLst>
          </p:cNvPr>
          <p:cNvSpPr>
            <a:spLocks noGrp="1"/>
          </p:cNvSpPr>
          <p:nvPr>
            <p:ph type="title"/>
          </p:nvPr>
        </p:nvSpPr>
        <p:spPr>
          <a:xfrm>
            <a:off x="353293" y="98983"/>
            <a:ext cx="11335944" cy="692870"/>
          </a:xfrm>
        </p:spPr>
        <p:txBody>
          <a:bodyPr/>
          <a:lstStyle/>
          <a:p>
            <a:r>
              <a:rPr lang="en-US" sz="3200" b="1" i="0" dirty="0">
                <a:solidFill>
                  <a:srgbClr val="171717"/>
                </a:solidFill>
                <a:effectLst/>
                <a:latin typeface="Segoe UI" panose="020B0502040204020203" pitchFamily="34" charset="0"/>
              </a:rPr>
              <a:t>Recommended settings for EOP and Office 365 ATP security</a:t>
            </a:r>
            <a:endParaRPr lang="fr-FR" sz="3200" dirty="0"/>
          </a:p>
        </p:txBody>
      </p:sp>
    </p:spTree>
    <p:extLst>
      <p:ext uri="{BB962C8B-B14F-4D97-AF65-F5344CB8AC3E}">
        <p14:creationId xmlns:p14="http://schemas.microsoft.com/office/powerpoint/2010/main" val="3693948751"/>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8547F-2033-4CA5-AF6C-A6D27479FF19}"/>
              </a:ext>
            </a:extLst>
          </p:cNvPr>
          <p:cNvSpPr>
            <a:spLocks noGrp="1"/>
          </p:cNvSpPr>
          <p:nvPr>
            <p:ph type="title"/>
          </p:nvPr>
        </p:nvSpPr>
        <p:spPr>
          <a:xfrm>
            <a:off x="336014" y="268014"/>
            <a:ext cx="11018520" cy="430887"/>
          </a:xfrm>
        </p:spPr>
        <p:txBody>
          <a:bodyPr/>
          <a:lstStyle/>
          <a:p>
            <a:r>
              <a:rPr lang="en-US" sz="2800" b="1" i="0" dirty="0">
                <a:solidFill>
                  <a:srgbClr val="171717"/>
                </a:solidFill>
                <a:effectLst/>
                <a:latin typeface="Segoe UI" panose="020B0502040204020203" pitchFamily="34" charset="0"/>
              </a:rPr>
              <a:t>Recommended settings for EOP and Office 365 ATP security</a:t>
            </a:r>
            <a:endParaRPr lang="fr-FR" sz="2800" dirty="0"/>
          </a:p>
        </p:txBody>
      </p:sp>
      <p:graphicFrame>
        <p:nvGraphicFramePr>
          <p:cNvPr id="3" name="Table 3">
            <a:extLst>
              <a:ext uri="{FF2B5EF4-FFF2-40B4-BE49-F238E27FC236}">
                <a16:creationId xmlns:a16="http://schemas.microsoft.com/office/drawing/2014/main" id="{374028FE-17F3-4607-93E8-2904D5605949}"/>
              </a:ext>
            </a:extLst>
          </p:cNvPr>
          <p:cNvGraphicFramePr>
            <a:graphicFrameLocks noGrp="1"/>
          </p:cNvGraphicFramePr>
          <p:nvPr>
            <p:extLst>
              <p:ext uri="{D42A27DB-BD31-4B8C-83A1-F6EECF244321}">
                <p14:modId xmlns:p14="http://schemas.microsoft.com/office/powerpoint/2010/main" val="1197539446"/>
              </p:ext>
            </p:extLst>
          </p:nvPr>
        </p:nvGraphicFramePr>
        <p:xfrm>
          <a:off x="588262" y="2001928"/>
          <a:ext cx="11362000" cy="3672840"/>
        </p:xfrm>
        <a:graphic>
          <a:graphicData uri="http://schemas.openxmlformats.org/drawingml/2006/table">
            <a:tbl>
              <a:tblPr firstRow="1" bandRow="1">
                <a:tableStyleId>{5C22544A-7EE6-4342-B048-85BDC9FD1C3A}</a:tableStyleId>
              </a:tblPr>
              <a:tblGrid>
                <a:gridCol w="4929669">
                  <a:extLst>
                    <a:ext uri="{9D8B030D-6E8A-4147-A177-3AD203B41FA5}">
                      <a16:colId xmlns:a16="http://schemas.microsoft.com/office/drawing/2014/main" val="3629867434"/>
                    </a:ext>
                  </a:extLst>
                </a:gridCol>
                <a:gridCol w="252248">
                  <a:extLst>
                    <a:ext uri="{9D8B030D-6E8A-4147-A177-3AD203B41FA5}">
                      <a16:colId xmlns:a16="http://schemas.microsoft.com/office/drawing/2014/main" val="2809804397"/>
                    </a:ext>
                  </a:extLst>
                </a:gridCol>
                <a:gridCol w="3081973">
                  <a:extLst>
                    <a:ext uri="{9D8B030D-6E8A-4147-A177-3AD203B41FA5}">
                      <a16:colId xmlns:a16="http://schemas.microsoft.com/office/drawing/2014/main" val="2522001164"/>
                    </a:ext>
                  </a:extLst>
                </a:gridCol>
                <a:gridCol w="3098110">
                  <a:extLst>
                    <a:ext uri="{9D8B030D-6E8A-4147-A177-3AD203B41FA5}">
                      <a16:colId xmlns:a16="http://schemas.microsoft.com/office/drawing/2014/main" val="413257996"/>
                    </a:ext>
                  </a:extLst>
                </a:gridCol>
              </a:tblGrid>
              <a:tr h="370840">
                <a:tc>
                  <a:txBody>
                    <a:bodyPr/>
                    <a:lstStyle/>
                    <a:p>
                      <a:r>
                        <a:rPr lang="fr-FR" sz="1800" b="1" i="0" kern="1200" dirty="0">
                          <a:solidFill>
                            <a:schemeClr val="lt1"/>
                          </a:solidFill>
                          <a:effectLst/>
                          <a:latin typeface="+mn-lt"/>
                          <a:ea typeface="+mn-ea"/>
                          <a:cs typeface="+mn-cs"/>
                        </a:rPr>
                        <a:t>Security </a:t>
                      </a:r>
                      <a:r>
                        <a:rPr lang="fr-FR" sz="1800" b="1" i="0" kern="1200" dirty="0" err="1">
                          <a:solidFill>
                            <a:schemeClr val="lt1"/>
                          </a:solidFill>
                          <a:effectLst/>
                          <a:latin typeface="+mn-lt"/>
                          <a:ea typeface="+mn-ea"/>
                          <a:cs typeface="+mn-cs"/>
                        </a:rPr>
                        <a:t>feature</a:t>
                      </a:r>
                      <a:r>
                        <a:rPr lang="fr-FR" sz="1800" b="1" i="0" kern="1200" dirty="0">
                          <a:solidFill>
                            <a:schemeClr val="lt1"/>
                          </a:solidFill>
                          <a:effectLst/>
                          <a:latin typeface="+mn-lt"/>
                          <a:ea typeface="+mn-ea"/>
                          <a:cs typeface="+mn-cs"/>
                        </a:rPr>
                        <a:t> </a:t>
                      </a:r>
                      <a:r>
                        <a:rPr lang="fr-FR" sz="1800" b="1" i="0" kern="1200" dirty="0" err="1">
                          <a:solidFill>
                            <a:schemeClr val="lt1"/>
                          </a:solidFill>
                          <a:effectLst/>
                          <a:latin typeface="+mn-lt"/>
                          <a:ea typeface="+mn-ea"/>
                          <a:cs typeface="+mn-cs"/>
                        </a:rPr>
                        <a:t>name</a:t>
                      </a:r>
                      <a:endParaRPr lang="fr-FR" dirty="0"/>
                    </a:p>
                  </a:txBody>
                  <a:tcPr/>
                </a:tc>
                <a:tc>
                  <a:txBody>
                    <a:bodyPr/>
                    <a:lstStyle/>
                    <a:p>
                      <a:endParaRPr lang="fr-FR"/>
                    </a:p>
                  </a:txBody>
                  <a:tcPr/>
                </a:tc>
                <a:tc>
                  <a:txBody>
                    <a:bodyPr/>
                    <a:lstStyle/>
                    <a:p>
                      <a:r>
                        <a:rPr lang="fr-FR" sz="1800" b="1" i="0" kern="1200" dirty="0">
                          <a:solidFill>
                            <a:schemeClr val="lt1"/>
                          </a:solidFill>
                          <a:effectLst/>
                          <a:latin typeface="+mn-lt"/>
                          <a:ea typeface="+mn-ea"/>
                          <a:cs typeface="+mn-cs"/>
                        </a:rPr>
                        <a:t>Standard</a:t>
                      </a:r>
                      <a:endParaRPr lang="fr-FR" dirty="0"/>
                    </a:p>
                  </a:txBody>
                  <a:tcPr/>
                </a:tc>
                <a:tc>
                  <a:txBody>
                    <a:bodyPr/>
                    <a:lstStyle/>
                    <a:p>
                      <a:r>
                        <a:rPr lang="fr-FR" sz="1800" b="1" i="0" kern="1200" dirty="0">
                          <a:solidFill>
                            <a:schemeClr val="lt1"/>
                          </a:solidFill>
                          <a:effectLst/>
                          <a:latin typeface="+mn-lt"/>
                          <a:ea typeface="+mn-ea"/>
                          <a:cs typeface="+mn-cs"/>
                        </a:rPr>
                        <a:t>Strict</a:t>
                      </a:r>
                      <a:endParaRPr lang="fr-FR" dirty="0"/>
                    </a:p>
                  </a:txBody>
                  <a:tcPr/>
                </a:tc>
                <a:extLst>
                  <a:ext uri="{0D108BD9-81ED-4DB2-BD59-A6C34878D82A}">
                    <a16:rowId xmlns:a16="http://schemas.microsoft.com/office/drawing/2014/main" val="3016750128"/>
                  </a:ext>
                </a:extLst>
              </a:tr>
              <a:tr h="370840">
                <a:tc>
                  <a:txBody>
                    <a:bodyPr/>
                    <a:lstStyle/>
                    <a:p>
                      <a:r>
                        <a:rPr lang="fr-FR" sz="1800" b="0" i="0" kern="1200" dirty="0">
                          <a:solidFill>
                            <a:schemeClr val="dk1"/>
                          </a:solidFill>
                          <a:effectLst/>
                          <a:latin typeface="+mn-lt"/>
                          <a:ea typeface="+mn-ea"/>
                          <a:cs typeface="+mn-cs"/>
                        </a:rPr>
                        <a:t>Spam </a:t>
                      </a:r>
                      <a:r>
                        <a:rPr lang="fr-FR" sz="1800" b="0" i="0" kern="1200" dirty="0" err="1">
                          <a:solidFill>
                            <a:schemeClr val="dk1"/>
                          </a:solidFill>
                          <a:effectLst/>
                          <a:latin typeface="+mn-lt"/>
                          <a:ea typeface="+mn-ea"/>
                          <a:cs typeface="+mn-cs"/>
                        </a:rPr>
                        <a:t>detection</a:t>
                      </a:r>
                      <a:r>
                        <a:rPr lang="fr-FR" sz="1800" b="0" i="0" kern="1200" dirty="0">
                          <a:solidFill>
                            <a:schemeClr val="dk1"/>
                          </a:solidFill>
                          <a:effectLst/>
                          <a:latin typeface="+mn-lt"/>
                          <a:ea typeface="+mn-ea"/>
                          <a:cs typeface="+mn-cs"/>
                        </a:rPr>
                        <a:t> action</a:t>
                      </a:r>
                      <a:endParaRPr lang="fr-FR" b="0" dirty="0"/>
                    </a:p>
                  </a:txBody>
                  <a:tcPr/>
                </a:tc>
                <a:tc>
                  <a:txBody>
                    <a:bodyPr/>
                    <a:lstStyle/>
                    <a:p>
                      <a:endParaRPr lang="fr-FR" b="0"/>
                    </a:p>
                  </a:txBody>
                  <a:tcPr/>
                </a:tc>
                <a:tc>
                  <a:txBody>
                    <a:bodyPr/>
                    <a:lstStyle/>
                    <a:p>
                      <a:r>
                        <a:rPr lang="fr-FR" sz="1800" b="0" i="0" kern="1200" dirty="0">
                          <a:solidFill>
                            <a:schemeClr val="dk1"/>
                          </a:solidFill>
                          <a:effectLst/>
                          <a:latin typeface="+mn-lt"/>
                          <a:ea typeface="+mn-ea"/>
                          <a:cs typeface="+mn-cs"/>
                        </a:rPr>
                        <a:t>Move message to Junk Email folder</a:t>
                      </a:r>
                      <a:endParaRPr lang="fr-FR" b="0" dirty="0"/>
                    </a:p>
                  </a:txBody>
                  <a:tcPr/>
                </a:tc>
                <a:tc>
                  <a:txBody>
                    <a:bodyPr/>
                    <a:lstStyle/>
                    <a:p>
                      <a:r>
                        <a:rPr lang="fr-FR" sz="1800" b="0" i="0" kern="1200" dirty="0" err="1">
                          <a:solidFill>
                            <a:schemeClr val="dk1"/>
                          </a:solidFill>
                          <a:effectLst/>
                          <a:latin typeface="+mn-lt"/>
                          <a:ea typeface="+mn-ea"/>
                          <a:cs typeface="+mn-cs"/>
                        </a:rPr>
                        <a:t>Quarantine</a:t>
                      </a:r>
                      <a:r>
                        <a:rPr lang="fr-FR" sz="1800" b="0" i="0" kern="1200" dirty="0">
                          <a:solidFill>
                            <a:schemeClr val="dk1"/>
                          </a:solidFill>
                          <a:effectLst/>
                          <a:latin typeface="+mn-lt"/>
                          <a:ea typeface="+mn-ea"/>
                          <a:cs typeface="+mn-cs"/>
                        </a:rPr>
                        <a:t> message</a:t>
                      </a:r>
                      <a:endParaRPr lang="fr-FR" b="0" dirty="0"/>
                    </a:p>
                  </a:txBody>
                  <a:tcPr/>
                </a:tc>
                <a:extLst>
                  <a:ext uri="{0D108BD9-81ED-4DB2-BD59-A6C34878D82A}">
                    <a16:rowId xmlns:a16="http://schemas.microsoft.com/office/drawing/2014/main" val="3015080723"/>
                  </a:ext>
                </a:extLst>
              </a:tr>
              <a:tr h="370840">
                <a:tc>
                  <a:txBody>
                    <a:bodyPr/>
                    <a:lstStyle/>
                    <a:p>
                      <a:r>
                        <a:rPr lang="en-US" sz="1800" b="0" i="0" kern="1200" dirty="0">
                          <a:solidFill>
                            <a:schemeClr val="dk1"/>
                          </a:solidFill>
                          <a:effectLst/>
                          <a:latin typeface="+mn-lt"/>
                          <a:ea typeface="+mn-ea"/>
                          <a:cs typeface="+mn-cs"/>
                        </a:rPr>
                        <a:t>Maximum number of recipients per user: External hourly limit</a:t>
                      </a:r>
                      <a:endParaRPr lang="fr-FR" b="0" dirty="0"/>
                    </a:p>
                  </a:txBody>
                  <a:tcPr/>
                </a:tc>
                <a:tc>
                  <a:txBody>
                    <a:bodyPr/>
                    <a:lstStyle/>
                    <a:p>
                      <a:endParaRPr lang="fr-FR" b="0"/>
                    </a:p>
                  </a:txBody>
                  <a:tcPr/>
                </a:tc>
                <a:tc>
                  <a:txBody>
                    <a:bodyPr/>
                    <a:lstStyle/>
                    <a:p>
                      <a:r>
                        <a:rPr lang="fr-FR" sz="1800" b="0" i="0" kern="1200" dirty="0">
                          <a:solidFill>
                            <a:schemeClr val="dk1"/>
                          </a:solidFill>
                          <a:effectLst/>
                          <a:latin typeface="+mn-lt"/>
                          <a:ea typeface="+mn-ea"/>
                          <a:cs typeface="+mn-cs"/>
                        </a:rPr>
                        <a:t>500</a:t>
                      </a:r>
                      <a:endParaRPr lang="fr-FR" b="0" dirty="0"/>
                    </a:p>
                  </a:txBody>
                  <a:tcPr/>
                </a:tc>
                <a:tc>
                  <a:txBody>
                    <a:bodyPr/>
                    <a:lstStyle/>
                    <a:p>
                      <a:r>
                        <a:rPr lang="fr-FR" sz="1800" b="0" i="0" kern="1200" dirty="0">
                          <a:solidFill>
                            <a:schemeClr val="dk1"/>
                          </a:solidFill>
                          <a:effectLst/>
                          <a:latin typeface="+mn-lt"/>
                          <a:ea typeface="+mn-ea"/>
                          <a:cs typeface="+mn-cs"/>
                        </a:rPr>
                        <a:t>400</a:t>
                      </a:r>
                      <a:endParaRPr lang="fr-FR" b="0" dirty="0"/>
                    </a:p>
                  </a:txBody>
                  <a:tcPr/>
                </a:tc>
                <a:extLst>
                  <a:ext uri="{0D108BD9-81ED-4DB2-BD59-A6C34878D82A}">
                    <a16:rowId xmlns:a16="http://schemas.microsoft.com/office/drawing/2014/main" val="3648225503"/>
                  </a:ext>
                </a:extLst>
              </a:tr>
              <a:tr h="370840">
                <a:tc>
                  <a:txBody>
                    <a:bodyPr/>
                    <a:lstStyle/>
                    <a:p>
                      <a:r>
                        <a:rPr lang="en-US" sz="1800" b="0" i="0" kern="1200" dirty="0">
                          <a:solidFill>
                            <a:schemeClr val="dk1"/>
                          </a:solidFill>
                          <a:effectLst/>
                          <a:latin typeface="+mn-lt"/>
                          <a:ea typeface="+mn-ea"/>
                          <a:cs typeface="+mn-cs"/>
                        </a:rPr>
                        <a:t>Maximum number of recipients per user: Daily limit</a:t>
                      </a:r>
                      <a:endParaRPr lang="fr-FR" b="0" dirty="0"/>
                    </a:p>
                  </a:txBody>
                  <a:tcPr/>
                </a:tc>
                <a:tc>
                  <a:txBody>
                    <a:bodyPr/>
                    <a:lstStyle/>
                    <a:p>
                      <a:endParaRPr lang="fr-FR" b="0"/>
                    </a:p>
                  </a:txBody>
                  <a:tcPr/>
                </a:tc>
                <a:tc>
                  <a:txBody>
                    <a:bodyPr/>
                    <a:lstStyle/>
                    <a:p>
                      <a:r>
                        <a:rPr lang="fr-FR" sz="1800" b="0" i="0" kern="1200" dirty="0">
                          <a:solidFill>
                            <a:schemeClr val="dk1"/>
                          </a:solidFill>
                          <a:effectLst/>
                          <a:latin typeface="+mn-lt"/>
                          <a:ea typeface="+mn-ea"/>
                          <a:cs typeface="+mn-cs"/>
                        </a:rPr>
                        <a:t>1000</a:t>
                      </a:r>
                      <a:endParaRPr lang="fr-FR" b="0" dirty="0"/>
                    </a:p>
                  </a:txBody>
                  <a:tcPr/>
                </a:tc>
                <a:tc>
                  <a:txBody>
                    <a:bodyPr/>
                    <a:lstStyle/>
                    <a:p>
                      <a:r>
                        <a:rPr lang="fr-FR" sz="1800" b="0" i="0" kern="1200" dirty="0">
                          <a:solidFill>
                            <a:schemeClr val="dk1"/>
                          </a:solidFill>
                          <a:effectLst/>
                          <a:latin typeface="+mn-lt"/>
                          <a:ea typeface="+mn-ea"/>
                          <a:cs typeface="+mn-cs"/>
                        </a:rPr>
                        <a:t>800</a:t>
                      </a:r>
                      <a:endParaRPr lang="fr-FR" b="0" dirty="0"/>
                    </a:p>
                  </a:txBody>
                  <a:tcPr/>
                </a:tc>
                <a:extLst>
                  <a:ext uri="{0D108BD9-81ED-4DB2-BD59-A6C34878D82A}">
                    <a16:rowId xmlns:a16="http://schemas.microsoft.com/office/drawing/2014/main" val="2305998114"/>
                  </a:ext>
                </a:extLst>
              </a:tr>
              <a:tr h="370840">
                <a:tc>
                  <a:txBody>
                    <a:bodyPr/>
                    <a:lstStyle/>
                    <a:p>
                      <a:endParaRPr lang="fr-FR" b="0"/>
                    </a:p>
                  </a:txBody>
                  <a:tcPr/>
                </a:tc>
                <a:tc>
                  <a:txBody>
                    <a:bodyPr/>
                    <a:lstStyle/>
                    <a:p>
                      <a:endParaRPr lang="fr-FR" b="0"/>
                    </a:p>
                  </a:txBody>
                  <a:tcPr/>
                </a:tc>
                <a:tc>
                  <a:txBody>
                    <a:bodyPr/>
                    <a:lstStyle/>
                    <a:p>
                      <a:endParaRPr lang="fr-FR" b="0"/>
                    </a:p>
                  </a:txBody>
                  <a:tcPr/>
                </a:tc>
                <a:tc>
                  <a:txBody>
                    <a:bodyPr/>
                    <a:lstStyle/>
                    <a:p>
                      <a:endParaRPr lang="fr-FR" b="0"/>
                    </a:p>
                  </a:txBody>
                  <a:tcPr/>
                </a:tc>
                <a:extLst>
                  <a:ext uri="{0D108BD9-81ED-4DB2-BD59-A6C34878D82A}">
                    <a16:rowId xmlns:a16="http://schemas.microsoft.com/office/drawing/2014/main" val="1530044294"/>
                  </a:ext>
                </a:extLst>
              </a:tr>
              <a:tr h="370840">
                <a:tc>
                  <a:txBody>
                    <a:bodyPr/>
                    <a:lstStyle/>
                    <a:p>
                      <a:r>
                        <a:rPr lang="fr-FR" sz="1800" b="0" i="0" kern="1200" dirty="0">
                          <a:solidFill>
                            <a:schemeClr val="dk1"/>
                          </a:solidFill>
                          <a:effectLst/>
                          <a:latin typeface="+mn-lt"/>
                          <a:ea typeface="+mn-ea"/>
                          <a:cs typeface="+mn-cs"/>
                        </a:rPr>
                        <a:t>Advanced phishing </a:t>
                      </a:r>
                      <a:r>
                        <a:rPr lang="fr-FR" sz="1800" b="0" i="0" kern="1200" dirty="0" err="1">
                          <a:solidFill>
                            <a:schemeClr val="dk1"/>
                          </a:solidFill>
                          <a:effectLst/>
                          <a:latin typeface="+mn-lt"/>
                          <a:ea typeface="+mn-ea"/>
                          <a:cs typeface="+mn-cs"/>
                        </a:rPr>
                        <a:t>thresholds</a:t>
                      </a:r>
                      <a:br>
                        <a:rPr lang="fr-FR" b="0" dirty="0"/>
                      </a:br>
                      <a:endParaRPr lang="fr-FR" b="0" dirty="0"/>
                    </a:p>
                  </a:txBody>
                  <a:tcPr/>
                </a:tc>
                <a:tc>
                  <a:txBody>
                    <a:bodyPr/>
                    <a:lstStyle/>
                    <a:p>
                      <a:endParaRPr lang="fr-FR" b="0"/>
                    </a:p>
                  </a:txBody>
                  <a:tcPr/>
                </a:tc>
                <a:tc>
                  <a:txBody>
                    <a:bodyPr/>
                    <a:lstStyle/>
                    <a:p>
                      <a:r>
                        <a:rPr lang="fr-FR" sz="1800" b="0" i="0" kern="1200" dirty="0">
                          <a:solidFill>
                            <a:schemeClr val="dk1"/>
                          </a:solidFill>
                          <a:effectLst/>
                          <a:latin typeface="+mn-lt"/>
                          <a:ea typeface="+mn-ea"/>
                          <a:cs typeface="+mn-cs"/>
                        </a:rPr>
                        <a:t>2 - </a:t>
                      </a:r>
                      <a:r>
                        <a:rPr lang="fr-FR" sz="1800" b="0" i="0" kern="1200" dirty="0" err="1">
                          <a:solidFill>
                            <a:schemeClr val="dk1"/>
                          </a:solidFill>
                          <a:effectLst/>
                          <a:latin typeface="+mn-lt"/>
                          <a:ea typeface="+mn-ea"/>
                          <a:cs typeface="+mn-cs"/>
                        </a:rPr>
                        <a:t>Aggressive</a:t>
                      </a:r>
                      <a:endParaRPr lang="fr-FR" b="0" dirty="0"/>
                    </a:p>
                  </a:txBody>
                  <a:tcPr/>
                </a:tc>
                <a:tc>
                  <a:txBody>
                    <a:bodyPr/>
                    <a:lstStyle/>
                    <a:p>
                      <a:r>
                        <a:rPr lang="fr-FR" sz="1800" b="0" i="0" kern="1200" dirty="0">
                          <a:solidFill>
                            <a:schemeClr val="dk1"/>
                          </a:solidFill>
                          <a:effectLst/>
                          <a:latin typeface="+mn-lt"/>
                          <a:ea typeface="+mn-ea"/>
                          <a:cs typeface="+mn-cs"/>
                        </a:rPr>
                        <a:t>3 - More </a:t>
                      </a:r>
                      <a:r>
                        <a:rPr lang="fr-FR" sz="1800" b="0" i="0" kern="1200" dirty="0" err="1">
                          <a:solidFill>
                            <a:schemeClr val="dk1"/>
                          </a:solidFill>
                          <a:effectLst/>
                          <a:latin typeface="+mn-lt"/>
                          <a:ea typeface="+mn-ea"/>
                          <a:cs typeface="+mn-cs"/>
                        </a:rPr>
                        <a:t>aggressive</a:t>
                      </a:r>
                      <a:endParaRPr lang="fr-FR" b="0" dirty="0"/>
                    </a:p>
                  </a:txBody>
                  <a:tcPr/>
                </a:tc>
                <a:extLst>
                  <a:ext uri="{0D108BD9-81ED-4DB2-BD59-A6C34878D82A}">
                    <a16:rowId xmlns:a16="http://schemas.microsoft.com/office/drawing/2014/main" val="3015924551"/>
                  </a:ext>
                </a:extLst>
              </a:tr>
              <a:tr h="370840">
                <a:tc>
                  <a:txBody>
                    <a:bodyPr/>
                    <a:lstStyle/>
                    <a:p>
                      <a:r>
                        <a:rPr lang="fr-FR" dirty="0" err="1"/>
                        <a:t>Etc</a:t>
                      </a:r>
                      <a:r>
                        <a:rPr lang="fr-FR" dirty="0"/>
                        <a:t> …. </a:t>
                      </a:r>
                    </a:p>
                  </a:txBody>
                  <a:tcPr/>
                </a:tc>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1236325873"/>
                  </a:ext>
                </a:extLst>
              </a:tr>
            </a:tbl>
          </a:graphicData>
        </a:graphic>
      </p:graphicFrame>
      <p:sp>
        <p:nvSpPr>
          <p:cNvPr id="4" name="TextBox 3">
            <a:extLst>
              <a:ext uri="{FF2B5EF4-FFF2-40B4-BE49-F238E27FC236}">
                <a16:creationId xmlns:a16="http://schemas.microsoft.com/office/drawing/2014/main" id="{3EC2375A-FCC7-40EA-AD91-979FFD42E620}"/>
              </a:ext>
            </a:extLst>
          </p:cNvPr>
          <p:cNvSpPr txBox="1"/>
          <p:nvPr/>
        </p:nvSpPr>
        <p:spPr>
          <a:xfrm>
            <a:off x="178676" y="1334814"/>
            <a:ext cx="6579476" cy="307777"/>
          </a:xfrm>
          <a:prstGeom prst="rect">
            <a:avLst/>
          </a:prstGeom>
          <a:noFill/>
        </p:spPr>
        <p:txBody>
          <a:bodyPr wrap="square" lIns="0" tIns="0" rIns="0" bIns="0" rtlCol="0">
            <a:spAutoFit/>
          </a:bodyPr>
          <a:lstStyle/>
          <a:p>
            <a:pPr algn="l"/>
            <a:r>
              <a:rPr lang="fr-FR" sz="2000" dirty="0"/>
              <a:t>Exemple de paramètres </a:t>
            </a:r>
          </a:p>
        </p:txBody>
      </p:sp>
      <p:sp>
        <p:nvSpPr>
          <p:cNvPr id="6" name="TextBox 5">
            <a:extLst>
              <a:ext uri="{FF2B5EF4-FFF2-40B4-BE49-F238E27FC236}">
                <a16:creationId xmlns:a16="http://schemas.microsoft.com/office/drawing/2014/main" id="{DD2F59F0-4A08-4B4E-9BE9-3C4D8683FC37}"/>
              </a:ext>
            </a:extLst>
          </p:cNvPr>
          <p:cNvSpPr txBox="1"/>
          <p:nvPr/>
        </p:nvSpPr>
        <p:spPr>
          <a:xfrm>
            <a:off x="588262" y="6034105"/>
            <a:ext cx="11235876" cy="646331"/>
          </a:xfrm>
          <a:prstGeom prst="rect">
            <a:avLst/>
          </a:prstGeom>
          <a:noFill/>
        </p:spPr>
        <p:txBody>
          <a:bodyPr wrap="square">
            <a:spAutoFit/>
          </a:bodyPr>
          <a:lstStyle/>
          <a:p>
            <a:r>
              <a:rPr lang="fr-FR" dirty="0">
                <a:hlinkClick r:id="rId3"/>
              </a:rPr>
              <a:t>https://docs.microsoft.com/en-us/microsoft-365/security/office-365-security/recommended-settings-for-eop-and-office365-atp?view=o365-worldwide</a:t>
            </a:r>
            <a:endParaRPr lang="fr-FR" dirty="0"/>
          </a:p>
        </p:txBody>
      </p:sp>
    </p:spTree>
    <p:extLst>
      <p:ext uri="{BB962C8B-B14F-4D97-AF65-F5344CB8AC3E}">
        <p14:creationId xmlns:p14="http://schemas.microsoft.com/office/powerpoint/2010/main" val="1708452928"/>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81F83-FEDA-4CC5-9B3A-3571128C7A88}"/>
              </a:ext>
            </a:extLst>
          </p:cNvPr>
          <p:cNvSpPr>
            <a:spLocks noGrp="1"/>
          </p:cNvSpPr>
          <p:nvPr>
            <p:ph type="title"/>
          </p:nvPr>
        </p:nvSpPr>
        <p:spPr>
          <a:xfrm>
            <a:off x="69789" y="438346"/>
            <a:ext cx="11018520" cy="553998"/>
          </a:xfrm>
        </p:spPr>
        <p:txBody>
          <a:bodyPr/>
          <a:lstStyle/>
          <a:p>
            <a:r>
              <a:rPr lang="fr-FR" dirty="0"/>
              <a:t>Demo : </a:t>
            </a:r>
            <a:r>
              <a:rPr lang="fr-FR" dirty="0" err="1"/>
              <a:t>Preset</a:t>
            </a:r>
            <a:r>
              <a:rPr lang="fr-FR" dirty="0"/>
              <a:t> Security </a:t>
            </a:r>
            <a:r>
              <a:rPr lang="fr-FR" dirty="0" err="1"/>
              <a:t>policies</a:t>
            </a:r>
            <a:r>
              <a:rPr lang="fr-FR" dirty="0"/>
              <a:t> </a:t>
            </a:r>
          </a:p>
        </p:txBody>
      </p:sp>
      <p:pic>
        <p:nvPicPr>
          <p:cNvPr id="4" name="Picture 3">
            <a:extLst>
              <a:ext uri="{FF2B5EF4-FFF2-40B4-BE49-F238E27FC236}">
                <a16:creationId xmlns:a16="http://schemas.microsoft.com/office/drawing/2014/main" id="{57F66D17-2378-4E27-9AFF-F12BB0D2498E}"/>
              </a:ext>
            </a:extLst>
          </p:cNvPr>
          <p:cNvPicPr>
            <a:picLocks noChangeAspect="1"/>
          </p:cNvPicPr>
          <p:nvPr/>
        </p:nvPicPr>
        <p:blipFill>
          <a:blip r:embed="rId2"/>
          <a:stretch>
            <a:fillRect/>
          </a:stretch>
        </p:blipFill>
        <p:spPr>
          <a:xfrm>
            <a:off x="0" y="1467914"/>
            <a:ext cx="12192000" cy="5034534"/>
          </a:xfrm>
          <a:prstGeom prst="rect">
            <a:avLst/>
          </a:prstGeom>
        </p:spPr>
      </p:pic>
      <p:cxnSp>
        <p:nvCxnSpPr>
          <p:cNvPr id="6" name="Straight Arrow Connector 5">
            <a:extLst>
              <a:ext uri="{FF2B5EF4-FFF2-40B4-BE49-F238E27FC236}">
                <a16:creationId xmlns:a16="http://schemas.microsoft.com/office/drawing/2014/main" id="{06FF684F-BE0F-4B7B-9A36-F68EAFD1FD14}"/>
              </a:ext>
            </a:extLst>
          </p:cNvPr>
          <p:cNvCxnSpPr>
            <a:cxnSpLocks/>
          </p:cNvCxnSpPr>
          <p:nvPr/>
        </p:nvCxnSpPr>
        <p:spPr>
          <a:xfrm flipH="1" flipV="1">
            <a:off x="3016579" y="4656842"/>
            <a:ext cx="622168" cy="1112362"/>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A51097B-B658-4567-8488-9449FFD30184}"/>
              </a:ext>
            </a:extLst>
          </p:cNvPr>
          <p:cNvSpPr txBox="1"/>
          <p:nvPr/>
        </p:nvSpPr>
        <p:spPr>
          <a:xfrm>
            <a:off x="3016579" y="5769204"/>
            <a:ext cx="2278143" cy="923330"/>
          </a:xfrm>
          <a:prstGeom prst="rect">
            <a:avLst/>
          </a:prstGeom>
          <a:noFill/>
        </p:spPr>
        <p:txBody>
          <a:bodyPr wrap="square" lIns="0" tIns="0" rIns="0" bIns="0" rtlCol="0">
            <a:spAutoFit/>
          </a:bodyPr>
          <a:lstStyle/>
          <a:p>
            <a:pPr algn="l"/>
            <a:r>
              <a:rPr lang="fr-FR" sz="2000" dirty="0"/>
              <a:t>Utilisateurs , groupes , domaines .. </a:t>
            </a:r>
            <a:r>
              <a:rPr lang="fr-FR" sz="2000" dirty="0" err="1"/>
              <a:t>Etc</a:t>
            </a:r>
            <a:r>
              <a:rPr lang="fr-FR" sz="2000" dirty="0"/>
              <a:t> </a:t>
            </a:r>
          </a:p>
        </p:txBody>
      </p:sp>
      <p:cxnSp>
        <p:nvCxnSpPr>
          <p:cNvPr id="10" name="Straight Arrow Connector 9">
            <a:extLst>
              <a:ext uri="{FF2B5EF4-FFF2-40B4-BE49-F238E27FC236}">
                <a16:creationId xmlns:a16="http://schemas.microsoft.com/office/drawing/2014/main" id="{FF737D81-7C6D-4722-8852-C37491606B0F}"/>
              </a:ext>
            </a:extLst>
          </p:cNvPr>
          <p:cNvCxnSpPr>
            <a:cxnSpLocks/>
          </p:cNvCxnSpPr>
          <p:nvPr/>
        </p:nvCxnSpPr>
        <p:spPr>
          <a:xfrm flipH="1" flipV="1">
            <a:off x="6897280" y="4685123"/>
            <a:ext cx="622168" cy="1112362"/>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5548339A-9C6A-4170-BC5C-C433C92E16F0}"/>
              </a:ext>
            </a:extLst>
          </p:cNvPr>
          <p:cNvSpPr txBox="1"/>
          <p:nvPr/>
        </p:nvSpPr>
        <p:spPr>
          <a:xfrm>
            <a:off x="6767738" y="5797485"/>
            <a:ext cx="2278143" cy="923330"/>
          </a:xfrm>
          <a:prstGeom prst="rect">
            <a:avLst/>
          </a:prstGeom>
          <a:noFill/>
        </p:spPr>
        <p:txBody>
          <a:bodyPr wrap="square" lIns="0" tIns="0" rIns="0" bIns="0" rtlCol="0">
            <a:spAutoFit/>
          </a:bodyPr>
          <a:lstStyle/>
          <a:p>
            <a:pPr algn="l"/>
            <a:r>
              <a:rPr lang="fr-FR" sz="2000" dirty="0"/>
              <a:t>Utilisateurs , groupes , domaines .. </a:t>
            </a:r>
            <a:r>
              <a:rPr lang="fr-FR" sz="2000" dirty="0" err="1"/>
              <a:t>Etc</a:t>
            </a:r>
            <a:r>
              <a:rPr lang="fr-FR" sz="2000" dirty="0"/>
              <a:t> </a:t>
            </a:r>
          </a:p>
        </p:txBody>
      </p:sp>
    </p:spTree>
    <p:extLst>
      <p:ext uri="{BB962C8B-B14F-4D97-AF65-F5344CB8AC3E}">
        <p14:creationId xmlns:p14="http://schemas.microsoft.com/office/powerpoint/2010/main" val="646816763"/>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C409051-1517-2743-B541-E406F29E2D48}"/>
              </a:ext>
            </a:extLst>
          </p:cNvPr>
          <p:cNvSpPr>
            <a:spLocks noGrp="1"/>
          </p:cNvSpPr>
          <p:nvPr>
            <p:ph type="title"/>
          </p:nvPr>
        </p:nvSpPr>
        <p:spPr>
          <a:xfrm>
            <a:off x="429544" y="3029995"/>
            <a:ext cx="10848056" cy="1793104"/>
          </a:xfrm>
        </p:spPr>
        <p:txBody>
          <a:bodyPr/>
          <a:lstStyle/>
          <a:p>
            <a:r>
              <a:rPr lang="en-US" sz="4800" dirty="0"/>
              <a:t>Microsoft Defender for Office 365</a:t>
            </a:r>
          </a:p>
        </p:txBody>
      </p:sp>
      <p:sp>
        <p:nvSpPr>
          <p:cNvPr id="3" name="Text Placeholder 2">
            <a:extLst>
              <a:ext uri="{FF2B5EF4-FFF2-40B4-BE49-F238E27FC236}">
                <a16:creationId xmlns:a16="http://schemas.microsoft.com/office/drawing/2014/main" id="{35140951-D444-1441-A7E6-D4FBDFBB34F7}"/>
              </a:ext>
            </a:extLst>
          </p:cNvPr>
          <p:cNvSpPr>
            <a:spLocks noGrp="1"/>
          </p:cNvSpPr>
          <p:nvPr>
            <p:ph type="body" sz="quarter" idx="12"/>
          </p:nvPr>
        </p:nvSpPr>
        <p:spPr>
          <a:xfrm>
            <a:off x="429544" y="4801824"/>
            <a:ext cx="9401560" cy="945435"/>
          </a:xfrm>
        </p:spPr>
        <p:txBody>
          <a:bodyPr/>
          <a:lstStyle/>
          <a:p>
            <a:r>
              <a:rPr lang="en-US" dirty="0">
                <a:gradFill>
                  <a:gsLst>
                    <a:gs pos="0">
                      <a:schemeClr val="bg1"/>
                    </a:gs>
                    <a:gs pos="100000">
                      <a:schemeClr val="bg1"/>
                    </a:gs>
                  </a:gsLst>
                  <a:lin ang="0" scaled="1"/>
                </a:gradFill>
                <a:latin typeface="+mj-lt"/>
              </a:rPr>
              <a:t>Integrated threat protection for all of Office 365</a:t>
            </a:r>
          </a:p>
        </p:txBody>
      </p:sp>
      <p:sp>
        <p:nvSpPr>
          <p:cNvPr id="2" name="TextBox 1">
            <a:extLst>
              <a:ext uri="{FF2B5EF4-FFF2-40B4-BE49-F238E27FC236}">
                <a16:creationId xmlns:a16="http://schemas.microsoft.com/office/drawing/2014/main" id="{30192478-6171-4E1A-A595-4E3C7D4F6A91}"/>
              </a:ext>
            </a:extLst>
          </p:cNvPr>
          <p:cNvSpPr txBox="1"/>
          <p:nvPr/>
        </p:nvSpPr>
        <p:spPr>
          <a:xfrm>
            <a:off x="319854" y="5411450"/>
            <a:ext cx="10350230" cy="1037207"/>
          </a:xfrm>
          <a:prstGeom prst="rect">
            <a:avLst/>
          </a:prstGeom>
          <a:noFill/>
        </p:spPr>
        <p:txBody>
          <a:bodyPr wrap="square" lIns="182880" tIns="146304" rIns="182880" bIns="146304" rtlCol="0">
            <a:spAutoFit/>
          </a:bodyPr>
          <a:lstStyle/>
          <a:p>
            <a:pPr>
              <a:lnSpc>
                <a:spcPct val="90000"/>
              </a:lnSpc>
              <a:spcAft>
                <a:spcPts val="600"/>
              </a:spcAft>
            </a:pPr>
            <a:r>
              <a:rPr lang="fr-FR" sz="2400" dirty="0">
                <a:solidFill>
                  <a:srgbClr val="FFC000"/>
                </a:solidFill>
              </a:rPr>
              <a:t>Version 3 : session 7 </a:t>
            </a:r>
            <a:r>
              <a:rPr lang="fr-FR" sz="2400" dirty="0" err="1">
                <a:solidFill>
                  <a:srgbClr val="FFC000"/>
                </a:solidFill>
              </a:rPr>
              <a:t>Decembre</a:t>
            </a:r>
            <a:r>
              <a:rPr lang="fr-FR" sz="2400" dirty="0">
                <a:solidFill>
                  <a:srgbClr val="FFC000"/>
                </a:solidFill>
              </a:rPr>
              <a:t> 2021</a:t>
            </a:r>
          </a:p>
          <a:p>
            <a:pPr>
              <a:lnSpc>
                <a:spcPct val="90000"/>
              </a:lnSpc>
              <a:spcAft>
                <a:spcPts val="600"/>
              </a:spcAft>
            </a:pPr>
            <a:r>
              <a:rPr lang="fr-FR" sz="2400" dirty="0">
                <a:solidFill>
                  <a:schemeClr val="bg1"/>
                </a:solidFill>
              </a:rPr>
              <a:t>Philippe Dudognon  </a:t>
            </a:r>
            <a:r>
              <a:rPr lang="fr-FR" sz="2400" dirty="0">
                <a:solidFill>
                  <a:schemeClr val="bg1"/>
                </a:solidFill>
                <a:hlinkClick r:id="rId3"/>
              </a:rPr>
              <a:t>phildud@microsoft.com</a:t>
            </a:r>
            <a:endParaRPr lang="fr-FR" sz="2400" dirty="0">
              <a:solidFill>
                <a:schemeClr val="bg1"/>
              </a:solidFill>
            </a:endParaRPr>
          </a:p>
        </p:txBody>
      </p:sp>
    </p:spTree>
    <p:extLst>
      <p:ext uri="{BB962C8B-B14F-4D97-AF65-F5344CB8AC3E}">
        <p14:creationId xmlns:p14="http://schemas.microsoft.com/office/powerpoint/2010/main" val="2308654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68583-F7DE-44A7-87CA-C26E14A86FA6}"/>
              </a:ext>
            </a:extLst>
          </p:cNvPr>
          <p:cNvSpPr>
            <a:spLocks noGrp="1"/>
          </p:cNvSpPr>
          <p:nvPr>
            <p:ph type="title"/>
          </p:nvPr>
        </p:nvSpPr>
        <p:spPr>
          <a:xfrm>
            <a:off x="588263" y="457200"/>
            <a:ext cx="11018520" cy="553998"/>
          </a:xfrm>
        </p:spPr>
        <p:txBody>
          <a:bodyPr/>
          <a:lstStyle/>
          <a:p>
            <a:r>
              <a:rPr lang="en-US" sz="3600" b="1" dirty="0">
                <a:gradFill>
                  <a:gsLst>
                    <a:gs pos="22449">
                      <a:srgbClr val="0078D4"/>
                    </a:gs>
                    <a:gs pos="83000">
                      <a:srgbClr val="0078D4"/>
                    </a:gs>
                  </a:gsLst>
                  <a:lin ang="5400000" scaled="1"/>
                </a:gradFill>
                <a:latin typeface="+mn-lt"/>
              </a:rPr>
              <a:t>Microsoft Defender for Office 365</a:t>
            </a:r>
            <a:endParaRPr lang="fr-FR" dirty="0"/>
          </a:p>
        </p:txBody>
      </p:sp>
      <p:sp>
        <p:nvSpPr>
          <p:cNvPr id="4" name="TextBox 3">
            <a:extLst>
              <a:ext uri="{FF2B5EF4-FFF2-40B4-BE49-F238E27FC236}">
                <a16:creationId xmlns:a16="http://schemas.microsoft.com/office/drawing/2014/main" id="{9750599A-E232-4AA7-9DCB-486E2787001B}"/>
              </a:ext>
            </a:extLst>
          </p:cNvPr>
          <p:cNvSpPr txBox="1"/>
          <p:nvPr/>
        </p:nvSpPr>
        <p:spPr>
          <a:xfrm>
            <a:off x="509047" y="1435704"/>
            <a:ext cx="11349873" cy="3385542"/>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uLnTx/>
                <a:uFillTx/>
                <a:latin typeface="Segoe UI"/>
                <a:ea typeface="+mn-ea"/>
                <a:cs typeface="Segoe UI Light"/>
              </a:rPr>
              <a:t>Unified portal</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171717"/>
                </a:solidFill>
                <a:effectLst/>
                <a:uLnTx/>
                <a:uFillTx/>
                <a:latin typeface="Segoe UI"/>
                <a:ea typeface="+mn-ea"/>
                <a:cs typeface="+mn-cs"/>
              </a:rPr>
              <a:t>Preset security policies in EOP and Defender for Office 365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171717"/>
                </a:solidFill>
                <a:effectLst/>
                <a:uLnTx/>
                <a:uFillTx/>
                <a:latin typeface="Segoe UI"/>
                <a:ea typeface="+mn-ea"/>
                <a:cs typeface="+mn-cs"/>
              </a:rPr>
              <a:t>Configuration </a:t>
            </a:r>
            <a:r>
              <a:rPr kumimoji="0" lang="en-US" sz="3200" b="0" i="0" u="none" strike="noStrike" kern="1200" cap="none" spc="0" normalizeH="0" baseline="0" noProof="0" dirty="0" err="1">
                <a:ln>
                  <a:noFill/>
                </a:ln>
                <a:solidFill>
                  <a:srgbClr val="171717"/>
                </a:solidFill>
                <a:effectLst/>
                <a:uLnTx/>
                <a:uFillTx/>
                <a:latin typeface="Segoe UI"/>
                <a:ea typeface="+mn-ea"/>
                <a:cs typeface="+mn-cs"/>
              </a:rPr>
              <a:t>Analyser</a:t>
            </a:r>
            <a:r>
              <a:rPr kumimoji="0" lang="en-US" sz="3200" b="0" i="0" u="none" strike="noStrike" kern="1200" cap="none" spc="0" normalizeH="0" baseline="0" noProof="0" dirty="0">
                <a:ln>
                  <a:noFill/>
                </a:ln>
                <a:solidFill>
                  <a:srgbClr val="171717"/>
                </a:solidFill>
                <a:effectLst/>
                <a:uLnTx/>
                <a:uFillTx/>
                <a:latin typeface="Segoe UI"/>
                <a:ea typeface="+mn-ea"/>
                <a:cs typeface="+mn-cs"/>
              </a:rPr>
              <a:t>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uLnTx/>
                <a:uFillTx/>
                <a:latin typeface="Segoe UI"/>
                <a:ea typeface="+mn-ea"/>
                <a:cs typeface="+mn-cs"/>
              </a:rPr>
              <a:t>Campaign Views in defender for Office 365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3200" b="0" i="0" u="none" strike="noStrike" kern="1200" cap="none" spc="0" normalizeH="0" baseline="0" noProof="0" dirty="0">
                <a:ln>
                  <a:noFill/>
                </a:ln>
                <a:solidFill>
                  <a:srgbClr val="000000"/>
                </a:solidFill>
                <a:effectLst/>
                <a:uLnTx/>
                <a:uFillTx/>
                <a:latin typeface="Segoe UI"/>
                <a:ea typeface="+mn-ea"/>
                <a:cs typeface="+mn-cs"/>
              </a:rPr>
              <a:t>Attack simulation training</a:t>
            </a: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3257318814"/>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9D22A-99F7-47ED-8F26-4DFAE4EE3E64}"/>
              </a:ext>
            </a:extLst>
          </p:cNvPr>
          <p:cNvSpPr>
            <a:spLocks noGrp="1"/>
          </p:cNvSpPr>
          <p:nvPr>
            <p:ph type="title"/>
          </p:nvPr>
        </p:nvSpPr>
        <p:spPr>
          <a:xfrm>
            <a:off x="1" y="487"/>
            <a:ext cx="12192000" cy="887075"/>
          </a:xfrm>
        </p:spPr>
        <p:txBody>
          <a:bodyPr/>
          <a:lstStyle/>
          <a:p>
            <a:r>
              <a:rPr lang="en-US" dirty="0"/>
              <a:t>What is Configuration Analyzer?</a:t>
            </a:r>
          </a:p>
        </p:txBody>
      </p:sp>
      <p:pic>
        <p:nvPicPr>
          <p:cNvPr id="8" name="Picture 7">
            <a:extLst>
              <a:ext uri="{FF2B5EF4-FFF2-40B4-BE49-F238E27FC236}">
                <a16:creationId xmlns:a16="http://schemas.microsoft.com/office/drawing/2014/main" id="{940EA932-7413-4708-9958-471249D6338C}"/>
              </a:ext>
            </a:extLst>
          </p:cNvPr>
          <p:cNvPicPr>
            <a:picLocks noChangeAspect="1"/>
          </p:cNvPicPr>
          <p:nvPr/>
        </p:nvPicPr>
        <p:blipFill>
          <a:blip r:embed="rId3"/>
          <a:stretch>
            <a:fillRect/>
          </a:stretch>
        </p:blipFill>
        <p:spPr>
          <a:xfrm>
            <a:off x="280799" y="996343"/>
            <a:ext cx="7576809" cy="3741899"/>
          </a:xfrm>
          <a:prstGeom prst="rect">
            <a:avLst/>
          </a:prstGeom>
        </p:spPr>
      </p:pic>
      <p:sp>
        <p:nvSpPr>
          <p:cNvPr id="6" name="TextBox 5">
            <a:extLst>
              <a:ext uri="{FF2B5EF4-FFF2-40B4-BE49-F238E27FC236}">
                <a16:creationId xmlns:a16="http://schemas.microsoft.com/office/drawing/2014/main" id="{4058FBB8-732C-4D8E-A5A9-5ADB3F8440DC}"/>
              </a:ext>
            </a:extLst>
          </p:cNvPr>
          <p:cNvSpPr txBox="1"/>
          <p:nvPr/>
        </p:nvSpPr>
        <p:spPr>
          <a:xfrm>
            <a:off x="87652" y="5557307"/>
            <a:ext cx="11700669" cy="1292662"/>
          </a:xfrm>
          <a:prstGeom prst="rect">
            <a:avLst/>
          </a:prstGeom>
          <a:noFill/>
        </p:spPr>
        <p:txBody>
          <a:bodyPr wrap="square" lIns="182880" tIns="146304" rIns="182880" bIns="146304" rtlCol="0">
            <a:spAutoFit/>
          </a:bodyPr>
          <a:lstStyle/>
          <a:p>
            <a:pPr>
              <a:lnSpc>
                <a:spcPct val="90000"/>
              </a:lnSpc>
              <a:spcAft>
                <a:spcPts val="600"/>
              </a:spcAft>
            </a:pPr>
            <a:r>
              <a:rPr lang="en-US" sz="2400" dirty="0"/>
              <a:t>Configuration analyzer in the Security &amp; Compliance center provides a central location to find and fix any of your security policy settings that are </a:t>
            </a:r>
            <a:r>
              <a:rPr lang="en-US" sz="2400" b="1" dirty="0"/>
              <a:t>below</a:t>
            </a:r>
            <a:r>
              <a:rPr lang="en-US" sz="2400" dirty="0"/>
              <a:t> the Standard protection and Strict protection profile settings in </a:t>
            </a:r>
            <a:r>
              <a:rPr lang="en-US" sz="2400" dirty="0">
                <a:hlinkClick r:id="rId4">
                  <a:extLst>
                    <a:ext uri="{A12FA001-AC4F-418D-AE19-62706E023703}">
                      <ahyp:hlinkClr xmlns:ahyp="http://schemas.microsoft.com/office/drawing/2018/hyperlinkcolor" val="tx"/>
                    </a:ext>
                  </a:extLst>
                </a:hlinkClick>
              </a:rPr>
              <a:t>preset security policies</a:t>
            </a:r>
            <a:r>
              <a:rPr lang="en-US" sz="2400" dirty="0"/>
              <a:t>.</a:t>
            </a:r>
            <a:endParaRPr lang="fr-FR" sz="2400" dirty="0" err="1">
              <a:gradFill>
                <a:gsLst>
                  <a:gs pos="2917">
                    <a:schemeClr val="tx1"/>
                  </a:gs>
                  <a:gs pos="30000">
                    <a:schemeClr val="tx1"/>
                  </a:gs>
                </a:gsLst>
                <a:lin ang="5400000" scaled="0"/>
              </a:gradFill>
            </a:endParaRPr>
          </a:p>
        </p:txBody>
      </p:sp>
      <p:pic>
        <p:nvPicPr>
          <p:cNvPr id="4" name="Picture 3">
            <a:extLst>
              <a:ext uri="{FF2B5EF4-FFF2-40B4-BE49-F238E27FC236}">
                <a16:creationId xmlns:a16="http://schemas.microsoft.com/office/drawing/2014/main" id="{E1D83CB9-153E-42D9-8E89-F64DC8A93D13}"/>
              </a:ext>
            </a:extLst>
          </p:cNvPr>
          <p:cNvPicPr>
            <a:picLocks noChangeAspect="1"/>
          </p:cNvPicPr>
          <p:nvPr/>
        </p:nvPicPr>
        <p:blipFill>
          <a:blip r:embed="rId5"/>
          <a:stretch>
            <a:fillRect/>
          </a:stretch>
        </p:blipFill>
        <p:spPr>
          <a:xfrm>
            <a:off x="-2" y="887562"/>
            <a:ext cx="12192001" cy="4376739"/>
          </a:xfrm>
          <a:prstGeom prst="rect">
            <a:avLst/>
          </a:prstGeom>
        </p:spPr>
      </p:pic>
      <p:sp>
        <p:nvSpPr>
          <p:cNvPr id="5" name="Rectangle: Rounded Corners 4">
            <a:extLst>
              <a:ext uri="{FF2B5EF4-FFF2-40B4-BE49-F238E27FC236}">
                <a16:creationId xmlns:a16="http://schemas.microsoft.com/office/drawing/2014/main" id="{7D14A512-3AD2-413F-8E76-35D842FAA132}"/>
              </a:ext>
            </a:extLst>
          </p:cNvPr>
          <p:cNvSpPr/>
          <p:nvPr/>
        </p:nvSpPr>
        <p:spPr bwMode="auto">
          <a:xfrm>
            <a:off x="2012040" y="2394703"/>
            <a:ext cx="9113160" cy="1124713"/>
          </a:xfrm>
          <a:prstGeom prst="roundRect">
            <a:avLst/>
          </a:prstGeom>
          <a:noFill/>
          <a:ln w="76200">
            <a:solidFill>
              <a:srgbClr val="07D77E"/>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894322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9D22A-99F7-47ED-8F26-4DFAE4EE3E64}"/>
              </a:ext>
            </a:extLst>
          </p:cNvPr>
          <p:cNvSpPr>
            <a:spLocks noGrp="1"/>
          </p:cNvSpPr>
          <p:nvPr>
            <p:ph type="title"/>
          </p:nvPr>
        </p:nvSpPr>
        <p:spPr>
          <a:xfrm>
            <a:off x="1" y="487"/>
            <a:ext cx="12192000" cy="887075"/>
          </a:xfrm>
        </p:spPr>
        <p:txBody>
          <a:bodyPr/>
          <a:lstStyle/>
          <a:p>
            <a:r>
              <a:rPr lang="en-US" dirty="0"/>
              <a:t>What is Configuration Analyzer?</a:t>
            </a:r>
          </a:p>
        </p:txBody>
      </p:sp>
      <p:sp>
        <p:nvSpPr>
          <p:cNvPr id="3" name="Text Placeholder 2">
            <a:extLst>
              <a:ext uri="{FF2B5EF4-FFF2-40B4-BE49-F238E27FC236}">
                <a16:creationId xmlns:a16="http://schemas.microsoft.com/office/drawing/2014/main" id="{CF182CB7-E6C0-42DE-ACF3-1028A488459D}"/>
              </a:ext>
            </a:extLst>
          </p:cNvPr>
          <p:cNvSpPr>
            <a:spLocks noGrp="1"/>
          </p:cNvSpPr>
          <p:nvPr>
            <p:ph type="body" sz="quarter" idx="12"/>
          </p:nvPr>
        </p:nvSpPr>
        <p:spPr>
          <a:xfrm>
            <a:off x="387518" y="1105455"/>
            <a:ext cx="11429416" cy="5476756"/>
          </a:xfrm>
        </p:spPr>
        <p:txBody>
          <a:bodyPr/>
          <a:lstStyle/>
          <a:p>
            <a:r>
              <a:rPr lang="en-US" sz="2745" dirty="0"/>
              <a:t>The following types of policies are analyzed by the configuration analyzer:</a:t>
            </a:r>
          </a:p>
          <a:p>
            <a:pPr marL="448193" indent="-448193">
              <a:buFont typeface="Wingdings" panose="05000000000000000000" pitchFamily="2" charset="2"/>
              <a:buChar char="§"/>
            </a:pPr>
            <a:r>
              <a:rPr lang="en-US" sz="2745" dirty="0"/>
              <a:t>Exchange Online Protection (EOP) policies:</a:t>
            </a:r>
          </a:p>
          <a:p>
            <a:pPr marL="784338" lvl="1" indent="-448193">
              <a:buFont typeface="Wingdings" panose="05000000000000000000" pitchFamily="2" charset="2"/>
              <a:buChar char="§"/>
            </a:pPr>
            <a:r>
              <a:rPr lang="en-US" dirty="0">
                <a:hlinkClick r:id="rId3">
                  <a:extLst>
                    <a:ext uri="{A12FA001-AC4F-418D-AE19-62706E023703}">
                      <ahyp:hlinkClr xmlns:ahyp="http://schemas.microsoft.com/office/drawing/2018/hyperlinkcolor" val="tx"/>
                    </a:ext>
                  </a:extLst>
                </a:hlinkClick>
              </a:rPr>
              <a:t>Anti-spam policies</a:t>
            </a:r>
            <a:endParaRPr lang="en-US" dirty="0"/>
          </a:p>
          <a:p>
            <a:pPr marL="784338" lvl="1" indent="-448193">
              <a:buFont typeface="Wingdings" panose="05000000000000000000" pitchFamily="2" charset="2"/>
              <a:buChar char="§"/>
            </a:pPr>
            <a:r>
              <a:rPr lang="en-US" dirty="0">
                <a:hlinkClick r:id="rId4">
                  <a:extLst>
                    <a:ext uri="{A12FA001-AC4F-418D-AE19-62706E023703}">
                      <ahyp:hlinkClr xmlns:ahyp="http://schemas.microsoft.com/office/drawing/2018/hyperlinkcolor" val="tx"/>
                    </a:ext>
                  </a:extLst>
                </a:hlinkClick>
              </a:rPr>
              <a:t>Anti-malware policies</a:t>
            </a:r>
            <a:endParaRPr lang="en-US" dirty="0"/>
          </a:p>
          <a:p>
            <a:pPr marL="784338" lvl="1" indent="-448193">
              <a:buFont typeface="Wingdings" panose="05000000000000000000" pitchFamily="2" charset="2"/>
              <a:buChar char="§"/>
            </a:pPr>
            <a:r>
              <a:rPr lang="en-US" dirty="0">
                <a:hlinkClick r:id="rId5">
                  <a:extLst>
                    <a:ext uri="{A12FA001-AC4F-418D-AE19-62706E023703}">
                      <ahyp:hlinkClr xmlns:ahyp="http://schemas.microsoft.com/office/drawing/2018/hyperlinkcolor" val="tx"/>
                    </a:ext>
                  </a:extLst>
                </a:hlinkClick>
              </a:rPr>
              <a:t>EOP Anti-phishing policies</a:t>
            </a:r>
            <a:endParaRPr lang="en-US" dirty="0"/>
          </a:p>
          <a:p>
            <a:pPr lvl="1"/>
            <a:endParaRPr lang="en-US" dirty="0"/>
          </a:p>
          <a:p>
            <a:pPr marL="448193" indent="-448193">
              <a:buFont typeface="Wingdings" panose="05000000000000000000" pitchFamily="2" charset="2"/>
              <a:buChar char="§"/>
            </a:pPr>
            <a:r>
              <a:rPr lang="en-US" sz="2745" dirty="0"/>
              <a:t>Defender for Office 365 policies:</a:t>
            </a:r>
          </a:p>
          <a:p>
            <a:pPr marL="784338" lvl="1" indent="-448193">
              <a:buFont typeface="Wingdings" panose="05000000000000000000" pitchFamily="2" charset="2"/>
              <a:buChar char="§"/>
            </a:pPr>
            <a:r>
              <a:rPr lang="en-US" dirty="0"/>
              <a:t>ATP anti-phishing policies, which include:</a:t>
            </a:r>
          </a:p>
          <a:p>
            <a:pPr marL="1008435" lvl="2" indent="-448193">
              <a:buFont typeface="Wingdings" panose="05000000000000000000" pitchFamily="2" charset="2"/>
              <a:buChar char="§"/>
            </a:pPr>
            <a:r>
              <a:rPr lang="en-US" dirty="0">
                <a:hlinkClick r:id="rId6">
                  <a:extLst>
                    <a:ext uri="{A12FA001-AC4F-418D-AE19-62706E023703}">
                      <ahyp:hlinkClr xmlns:ahyp="http://schemas.microsoft.com/office/drawing/2018/hyperlinkcolor" val="tx"/>
                    </a:ext>
                  </a:extLst>
                </a:hlinkClick>
              </a:rPr>
              <a:t>Impersonation settings</a:t>
            </a:r>
            <a:endParaRPr lang="en-US" dirty="0"/>
          </a:p>
          <a:p>
            <a:pPr marL="1008435" lvl="2" indent="-448193">
              <a:buFont typeface="Wingdings" panose="05000000000000000000" pitchFamily="2" charset="2"/>
              <a:buChar char="§"/>
            </a:pPr>
            <a:r>
              <a:rPr lang="en-US" dirty="0">
                <a:hlinkClick r:id="rId7">
                  <a:extLst>
                    <a:ext uri="{A12FA001-AC4F-418D-AE19-62706E023703}">
                      <ahyp:hlinkClr xmlns:ahyp="http://schemas.microsoft.com/office/drawing/2018/hyperlinkcolor" val="tx"/>
                    </a:ext>
                  </a:extLst>
                </a:hlinkClick>
              </a:rPr>
              <a:t>Advanced phishing thresholds</a:t>
            </a:r>
            <a:endParaRPr lang="en-US" dirty="0"/>
          </a:p>
          <a:p>
            <a:pPr marL="784338" lvl="1" indent="-448193">
              <a:buFont typeface="Wingdings" panose="05000000000000000000" pitchFamily="2" charset="2"/>
              <a:buChar char="§"/>
            </a:pPr>
            <a:r>
              <a:rPr lang="en-US" dirty="0">
                <a:hlinkClick r:id="rId8">
                  <a:extLst>
                    <a:ext uri="{A12FA001-AC4F-418D-AE19-62706E023703}">
                      <ahyp:hlinkClr xmlns:ahyp="http://schemas.microsoft.com/office/drawing/2018/hyperlinkcolor" val="tx"/>
                    </a:ext>
                  </a:extLst>
                </a:hlinkClick>
              </a:rPr>
              <a:t>Safe Links policies</a:t>
            </a:r>
            <a:endParaRPr lang="en-US" dirty="0"/>
          </a:p>
          <a:p>
            <a:pPr marL="784338" lvl="1" indent="-448193">
              <a:buFont typeface="Wingdings" panose="05000000000000000000" pitchFamily="2" charset="2"/>
              <a:buChar char="§"/>
            </a:pPr>
            <a:r>
              <a:rPr lang="en-US" dirty="0">
                <a:hlinkClick r:id="rId9">
                  <a:extLst>
                    <a:ext uri="{A12FA001-AC4F-418D-AE19-62706E023703}">
                      <ahyp:hlinkClr xmlns:ahyp="http://schemas.microsoft.com/office/drawing/2018/hyperlinkcolor" val="tx"/>
                    </a:ext>
                  </a:extLst>
                </a:hlinkClick>
              </a:rPr>
              <a:t>Safe Attachments policies</a:t>
            </a:r>
            <a:endParaRPr lang="en-US" dirty="0"/>
          </a:p>
          <a:p>
            <a:endParaRPr lang="en-US" dirty="0"/>
          </a:p>
        </p:txBody>
      </p:sp>
    </p:spTree>
    <p:extLst>
      <p:ext uri="{BB962C8B-B14F-4D97-AF65-F5344CB8AC3E}">
        <p14:creationId xmlns:p14="http://schemas.microsoft.com/office/powerpoint/2010/main" val="2924337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9D22A-99F7-47ED-8F26-4DFAE4EE3E64}"/>
              </a:ext>
            </a:extLst>
          </p:cNvPr>
          <p:cNvSpPr>
            <a:spLocks noGrp="1"/>
          </p:cNvSpPr>
          <p:nvPr>
            <p:ph type="title"/>
          </p:nvPr>
        </p:nvSpPr>
        <p:spPr>
          <a:xfrm>
            <a:off x="1" y="487"/>
            <a:ext cx="12192000" cy="887075"/>
          </a:xfrm>
        </p:spPr>
        <p:txBody>
          <a:bodyPr/>
          <a:lstStyle/>
          <a:p>
            <a:r>
              <a:rPr lang="en-US" dirty="0"/>
              <a:t>What is Configuration Analyzer?</a:t>
            </a:r>
          </a:p>
        </p:txBody>
      </p:sp>
      <p:sp>
        <p:nvSpPr>
          <p:cNvPr id="10" name="Text Placeholder 9">
            <a:extLst>
              <a:ext uri="{FF2B5EF4-FFF2-40B4-BE49-F238E27FC236}">
                <a16:creationId xmlns:a16="http://schemas.microsoft.com/office/drawing/2014/main" id="{43151E67-7F15-4464-BB09-2A564D0D93C6}"/>
              </a:ext>
            </a:extLst>
          </p:cNvPr>
          <p:cNvSpPr>
            <a:spLocks noGrp="1"/>
          </p:cNvSpPr>
          <p:nvPr>
            <p:ph type="body" sz="quarter" idx="12"/>
          </p:nvPr>
        </p:nvSpPr>
        <p:spPr>
          <a:xfrm>
            <a:off x="253407" y="3702423"/>
            <a:ext cx="11429416" cy="2610458"/>
          </a:xfrm>
        </p:spPr>
        <p:txBody>
          <a:bodyPr/>
          <a:lstStyle/>
          <a:p>
            <a:pPr marL="336145" indent="-336145">
              <a:buFont typeface="Wingdings" panose="05000000000000000000" pitchFamily="2" charset="2"/>
              <a:buChar char="§"/>
            </a:pPr>
            <a:r>
              <a:rPr lang="en-US" sz="2353" kern="0" dirty="0">
                <a:latin typeface="+mj-lt"/>
                <a:cs typeface="Segoe UI Light" charset="0"/>
              </a:rPr>
              <a:t> </a:t>
            </a:r>
            <a:r>
              <a:rPr lang="en-US" sz="2353" b="1" kern="0" dirty="0">
                <a:latin typeface="+mj-lt"/>
                <a:cs typeface="Segoe UI Light" charset="0"/>
              </a:rPr>
              <a:t>Settings and recommendations</a:t>
            </a:r>
            <a:r>
              <a:rPr lang="en-US" sz="2353" kern="0" dirty="0">
                <a:latin typeface="+mj-lt"/>
                <a:cs typeface="Segoe UI Light" charset="0"/>
              </a:rPr>
              <a:t>: Your existing security policies are compared with Standard or Strict baseline settings. In the results, you can adjust the values of your settings to bring them up to the same level as Standard or Strict.</a:t>
            </a:r>
          </a:p>
          <a:p>
            <a:pPr marL="336145" indent="-336145">
              <a:buFont typeface="Wingdings" panose="05000000000000000000" pitchFamily="2" charset="2"/>
              <a:buChar char="§"/>
            </a:pPr>
            <a:endParaRPr lang="en-US" sz="2353" kern="0" dirty="0">
              <a:latin typeface="+mj-lt"/>
              <a:cs typeface="Segoe UI Light" charset="0"/>
            </a:endParaRPr>
          </a:p>
          <a:p>
            <a:pPr marL="336145" indent="-336145">
              <a:buFont typeface="Wingdings" panose="05000000000000000000" pitchFamily="2" charset="2"/>
              <a:buChar char="§"/>
            </a:pPr>
            <a:r>
              <a:rPr lang="en-US" sz="2353" kern="0" dirty="0">
                <a:latin typeface="+mj-lt"/>
                <a:cs typeface="Segoe UI Light" charset="0"/>
              </a:rPr>
              <a:t> </a:t>
            </a:r>
            <a:r>
              <a:rPr lang="en-US" sz="2353" b="1" kern="0" dirty="0">
                <a:latin typeface="+mj-lt"/>
                <a:cs typeface="Segoe UI Light" charset="0"/>
              </a:rPr>
              <a:t>Configuration drift analysis and history</a:t>
            </a:r>
            <a:r>
              <a:rPr lang="en-US" sz="2353" kern="0" dirty="0">
                <a:latin typeface="+mj-lt"/>
                <a:cs typeface="Segoe UI Light" charset="0"/>
              </a:rPr>
              <a:t>: This view allows to track the changes that are made to the policies based on the results of the configuration analyzer over time.</a:t>
            </a:r>
            <a:endParaRPr lang="en-US" sz="2353" dirty="0">
              <a:solidFill>
                <a:srgbClr val="171717"/>
              </a:solidFill>
              <a:latin typeface="Segoe UI" panose="020B0502040204020203" pitchFamily="34" charset="0"/>
            </a:endParaRPr>
          </a:p>
        </p:txBody>
      </p:sp>
      <p:pic>
        <p:nvPicPr>
          <p:cNvPr id="5" name="Picture 4">
            <a:extLst>
              <a:ext uri="{FF2B5EF4-FFF2-40B4-BE49-F238E27FC236}">
                <a16:creationId xmlns:a16="http://schemas.microsoft.com/office/drawing/2014/main" id="{8022448C-3875-40EA-A55A-2AFE61F8E020}"/>
              </a:ext>
            </a:extLst>
          </p:cNvPr>
          <p:cNvPicPr>
            <a:picLocks noChangeAspect="1"/>
          </p:cNvPicPr>
          <p:nvPr/>
        </p:nvPicPr>
        <p:blipFill>
          <a:blip r:embed="rId3"/>
          <a:stretch>
            <a:fillRect/>
          </a:stretch>
        </p:blipFill>
        <p:spPr>
          <a:xfrm>
            <a:off x="394447" y="887562"/>
            <a:ext cx="12192000" cy="2407592"/>
          </a:xfrm>
          <a:prstGeom prst="rect">
            <a:avLst/>
          </a:prstGeom>
        </p:spPr>
      </p:pic>
      <p:sp>
        <p:nvSpPr>
          <p:cNvPr id="6" name="Rectangle: Rounded Corners 5">
            <a:extLst>
              <a:ext uri="{FF2B5EF4-FFF2-40B4-BE49-F238E27FC236}">
                <a16:creationId xmlns:a16="http://schemas.microsoft.com/office/drawing/2014/main" id="{BFAC73B5-35CB-411F-898E-47292790AF74}"/>
              </a:ext>
            </a:extLst>
          </p:cNvPr>
          <p:cNvSpPr/>
          <p:nvPr/>
        </p:nvSpPr>
        <p:spPr bwMode="auto">
          <a:xfrm>
            <a:off x="510988" y="2394704"/>
            <a:ext cx="10076330" cy="339532"/>
          </a:xfrm>
          <a:prstGeom prst="roundRect">
            <a:avLst/>
          </a:prstGeom>
          <a:noFill/>
          <a:ln w="76200">
            <a:solidFill>
              <a:srgbClr val="07D77E"/>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291287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40EC3C4-6540-4027-BF25-0869F55A96C4}"/>
              </a:ext>
            </a:extLst>
          </p:cNvPr>
          <p:cNvPicPr>
            <a:picLocks noChangeAspect="1"/>
          </p:cNvPicPr>
          <p:nvPr/>
        </p:nvPicPr>
        <p:blipFill>
          <a:blip r:embed="rId2"/>
          <a:stretch>
            <a:fillRect/>
          </a:stretch>
        </p:blipFill>
        <p:spPr>
          <a:xfrm>
            <a:off x="0" y="887202"/>
            <a:ext cx="11124594" cy="5623135"/>
          </a:xfrm>
          <a:prstGeom prst="rect">
            <a:avLst/>
          </a:prstGeom>
        </p:spPr>
      </p:pic>
      <p:sp>
        <p:nvSpPr>
          <p:cNvPr id="2" name="Title 1">
            <a:extLst>
              <a:ext uri="{FF2B5EF4-FFF2-40B4-BE49-F238E27FC236}">
                <a16:creationId xmlns:a16="http://schemas.microsoft.com/office/drawing/2014/main" id="{2EF35A2A-25F6-43E9-AEA0-69C5397F865B}"/>
              </a:ext>
            </a:extLst>
          </p:cNvPr>
          <p:cNvSpPr>
            <a:spLocks noGrp="1"/>
          </p:cNvSpPr>
          <p:nvPr>
            <p:ph type="title"/>
          </p:nvPr>
        </p:nvSpPr>
        <p:spPr/>
        <p:txBody>
          <a:bodyPr/>
          <a:lstStyle/>
          <a:p>
            <a:r>
              <a:rPr lang="en-US" dirty="0"/>
              <a:t>Configuration Analyzer</a:t>
            </a:r>
            <a:endParaRPr lang="fr-FR" dirty="0"/>
          </a:p>
        </p:txBody>
      </p:sp>
      <p:sp>
        <p:nvSpPr>
          <p:cNvPr id="7" name="Rectangle: Rounded Corners 6">
            <a:extLst>
              <a:ext uri="{FF2B5EF4-FFF2-40B4-BE49-F238E27FC236}">
                <a16:creationId xmlns:a16="http://schemas.microsoft.com/office/drawing/2014/main" id="{D0116148-A155-4042-B8F6-BC7A6D21EC2E}"/>
              </a:ext>
            </a:extLst>
          </p:cNvPr>
          <p:cNvSpPr/>
          <p:nvPr/>
        </p:nvSpPr>
        <p:spPr bwMode="auto">
          <a:xfrm flipH="1">
            <a:off x="15341" y="2124174"/>
            <a:ext cx="1593130" cy="2654014"/>
          </a:xfrm>
          <a:prstGeom prst="roundRect">
            <a:avLst/>
          </a:prstGeom>
          <a:noFill/>
          <a:ln w="76200">
            <a:solidFill>
              <a:srgbClr val="07D77E"/>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1" name="Rectangle: Rounded Corners 10">
            <a:extLst>
              <a:ext uri="{FF2B5EF4-FFF2-40B4-BE49-F238E27FC236}">
                <a16:creationId xmlns:a16="http://schemas.microsoft.com/office/drawing/2014/main" id="{A8A4A851-2599-43CA-B411-1EE2DC62E9AE}"/>
              </a:ext>
            </a:extLst>
          </p:cNvPr>
          <p:cNvSpPr/>
          <p:nvPr/>
        </p:nvSpPr>
        <p:spPr bwMode="auto">
          <a:xfrm flipH="1">
            <a:off x="1767189" y="2595325"/>
            <a:ext cx="2742058" cy="369332"/>
          </a:xfrm>
          <a:prstGeom prst="roundRect">
            <a:avLst/>
          </a:prstGeom>
          <a:noFill/>
          <a:ln w="12700">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5" name="Rectangle: Rounded Corners 14">
            <a:extLst>
              <a:ext uri="{FF2B5EF4-FFF2-40B4-BE49-F238E27FC236}">
                <a16:creationId xmlns:a16="http://schemas.microsoft.com/office/drawing/2014/main" id="{14721B37-8546-48F5-8AD4-1D8771E4AAA7}"/>
              </a:ext>
            </a:extLst>
          </p:cNvPr>
          <p:cNvSpPr/>
          <p:nvPr/>
        </p:nvSpPr>
        <p:spPr bwMode="auto">
          <a:xfrm flipH="1">
            <a:off x="4591669" y="2596257"/>
            <a:ext cx="1767191" cy="369332"/>
          </a:xfrm>
          <a:prstGeom prst="roundRect">
            <a:avLst/>
          </a:prstGeom>
          <a:noFill/>
          <a:ln w="12700">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723624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9D22A-99F7-47ED-8F26-4DFAE4EE3E64}"/>
              </a:ext>
            </a:extLst>
          </p:cNvPr>
          <p:cNvSpPr>
            <a:spLocks noGrp="1"/>
          </p:cNvSpPr>
          <p:nvPr>
            <p:ph type="title"/>
          </p:nvPr>
        </p:nvSpPr>
        <p:spPr>
          <a:xfrm>
            <a:off x="1" y="487"/>
            <a:ext cx="12192000" cy="887075"/>
          </a:xfrm>
        </p:spPr>
        <p:txBody>
          <a:bodyPr/>
          <a:lstStyle/>
          <a:p>
            <a:r>
              <a:rPr lang="en-US" dirty="0"/>
              <a:t>What permissions are required</a:t>
            </a:r>
          </a:p>
        </p:txBody>
      </p:sp>
      <p:sp>
        <p:nvSpPr>
          <p:cNvPr id="3" name="Content Placeholder 2">
            <a:extLst>
              <a:ext uri="{FF2B5EF4-FFF2-40B4-BE49-F238E27FC236}">
                <a16:creationId xmlns:a16="http://schemas.microsoft.com/office/drawing/2014/main" id="{77FF9F2A-1D51-401C-8A09-070A55EDE020}"/>
              </a:ext>
            </a:extLst>
          </p:cNvPr>
          <p:cNvSpPr>
            <a:spLocks noGrp="1"/>
          </p:cNvSpPr>
          <p:nvPr>
            <p:ph type="body" sz="quarter" idx="12"/>
          </p:nvPr>
        </p:nvSpPr>
        <p:spPr>
          <a:xfrm>
            <a:off x="387518" y="1105455"/>
            <a:ext cx="11429416" cy="4767276"/>
          </a:xfrm>
        </p:spPr>
        <p:txBody>
          <a:bodyPr/>
          <a:lstStyle/>
          <a:p>
            <a:pPr marL="448193" indent="-448193">
              <a:buFont typeface="Wingdings" panose="05000000000000000000" pitchFamily="2" charset="2"/>
              <a:buChar char="§"/>
            </a:pPr>
            <a:r>
              <a:rPr lang="en-US" dirty="0"/>
              <a:t>To use the Configuration Analyzer and make updates to Security Policies, you must be a member of one of the following role groups:</a:t>
            </a:r>
          </a:p>
          <a:p>
            <a:pPr marL="784338" lvl="1" indent="-448193">
              <a:buFont typeface="Wingdings" panose="05000000000000000000" pitchFamily="2" charset="2"/>
              <a:buChar char="§"/>
            </a:pPr>
            <a:r>
              <a:rPr lang="en-US" dirty="0"/>
              <a:t>Organization Management or Security Administrator in the </a:t>
            </a:r>
            <a:r>
              <a:rPr lang="en-US" dirty="0">
                <a:hlinkClick r:id="rId3">
                  <a:extLst>
                    <a:ext uri="{A12FA001-AC4F-418D-AE19-62706E023703}">
                      <ahyp:hlinkClr xmlns:ahyp="http://schemas.microsoft.com/office/drawing/2018/hyperlinkcolor" val="tx"/>
                    </a:ext>
                  </a:extLst>
                </a:hlinkClick>
              </a:rPr>
              <a:t>Security &amp; Compliance Center</a:t>
            </a:r>
            <a:endParaRPr lang="en-US" dirty="0"/>
          </a:p>
          <a:p>
            <a:pPr marL="784338" lvl="1" indent="-448193">
              <a:buFont typeface="Wingdings" panose="05000000000000000000" pitchFamily="2" charset="2"/>
              <a:buChar char="§"/>
            </a:pPr>
            <a:r>
              <a:rPr lang="en-US" dirty="0"/>
              <a:t>Organization Management or Hygiene Management in </a:t>
            </a:r>
            <a:r>
              <a:rPr lang="en-US" dirty="0">
                <a:hlinkClick r:id="rId4">
                  <a:extLst>
                    <a:ext uri="{A12FA001-AC4F-418D-AE19-62706E023703}">
                      <ahyp:hlinkClr xmlns:ahyp="http://schemas.microsoft.com/office/drawing/2018/hyperlinkcolor" val="tx"/>
                    </a:ext>
                  </a:extLst>
                </a:hlinkClick>
              </a:rPr>
              <a:t>Exchange Online</a:t>
            </a:r>
            <a:endParaRPr lang="en-US" dirty="0"/>
          </a:p>
          <a:p>
            <a:pPr marL="672290" lvl="1" indent="-336145">
              <a:buFont typeface="Wingdings" panose="05000000000000000000" pitchFamily="2" charset="2"/>
              <a:buChar char="§"/>
            </a:pPr>
            <a:endParaRPr lang="en-US" dirty="0"/>
          </a:p>
          <a:p>
            <a:pPr marL="448193" indent="-448193">
              <a:buFont typeface="Wingdings" panose="05000000000000000000" pitchFamily="2" charset="2"/>
              <a:buChar char="§"/>
            </a:pPr>
            <a:r>
              <a:rPr lang="en-US" dirty="0"/>
              <a:t>For read-only access to the configuration analyzer, </a:t>
            </a:r>
            <a:br>
              <a:rPr lang="en-US" dirty="0"/>
            </a:br>
            <a:r>
              <a:rPr lang="en-US" dirty="0"/>
              <a:t>you must be a member of one of the following role groups:</a:t>
            </a:r>
          </a:p>
          <a:p>
            <a:pPr marL="784338" lvl="1" indent="-448193">
              <a:buFont typeface="Wingdings" panose="05000000000000000000" pitchFamily="2" charset="2"/>
              <a:buChar char="§"/>
            </a:pPr>
            <a:r>
              <a:rPr lang="en-US" dirty="0"/>
              <a:t>Security Reader in the </a:t>
            </a:r>
            <a:r>
              <a:rPr lang="en-US" dirty="0">
                <a:hlinkClick r:id="rId3">
                  <a:extLst>
                    <a:ext uri="{A12FA001-AC4F-418D-AE19-62706E023703}">
                      <ahyp:hlinkClr xmlns:ahyp="http://schemas.microsoft.com/office/drawing/2018/hyperlinkcolor" val="tx"/>
                    </a:ext>
                  </a:extLst>
                </a:hlinkClick>
              </a:rPr>
              <a:t>Security &amp; Compliance Center</a:t>
            </a:r>
            <a:endParaRPr lang="en-US" dirty="0"/>
          </a:p>
          <a:p>
            <a:pPr marL="784338" lvl="1" indent="-448193">
              <a:buFont typeface="Wingdings" panose="05000000000000000000" pitchFamily="2" charset="2"/>
              <a:buChar char="§"/>
            </a:pPr>
            <a:r>
              <a:rPr lang="en-US" dirty="0"/>
              <a:t>View-Only Organization Management in </a:t>
            </a:r>
            <a:r>
              <a:rPr lang="en-US" dirty="0">
                <a:hlinkClick r:id="rId4">
                  <a:extLst>
                    <a:ext uri="{A12FA001-AC4F-418D-AE19-62706E023703}">
                      <ahyp:hlinkClr xmlns:ahyp="http://schemas.microsoft.com/office/drawing/2018/hyperlinkcolor" val="tx"/>
                    </a:ext>
                  </a:extLst>
                </a:hlinkClick>
              </a:rPr>
              <a:t>Exchange Online</a:t>
            </a:r>
            <a:endParaRPr lang="en-US" dirty="0"/>
          </a:p>
        </p:txBody>
      </p:sp>
    </p:spTree>
    <p:extLst>
      <p:ext uri="{BB962C8B-B14F-4D97-AF65-F5344CB8AC3E}">
        <p14:creationId xmlns:p14="http://schemas.microsoft.com/office/powerpoint/2010/main" val="4165531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E507AE-D04E-4BAF-AFCB-CFCE8C4EF63E}"/>
              </a:ext>
            </a:extLst>
          </p:cNvPr>
          <p:cNvSpPr>
            <a:spLocks noGrp="1"/>
          </p:cNvSpPr>
          <p:nvPr>
            <p:ph type="title"/>
          </p:nvPr>
        </p:nvSpPr>
        <p:spPr/>
        <p:txBody>
          <a:bodyPr/>
          <a:lstStyle/>
          <a:p>
            <a:r>
              <a:rPr lang="en-US" dirty="0" err="1"/>
              <a:t>Exemple</a:t>
            </a:r>
            <a:r>
              <a:rPr lang="en-US" dirty="0"/>
              <a:t> : Policies “</a:t>
            </a:r>
            <a:r>
              <a:rPr lang="en-US" dirty="0" err="1"/>
              <a:t>imperso</a:t>
            </a:r>
            <a:r>
              <a:rPr lang="en-US" dirty="0"/>
              <a:t>”</a:t>
            </a:r>
            <a:endParaRPr lang="fr-FR" dirty="0"/>
          </a:p>
        </p:txBody>
      </p:sp>
      <p:sp>
        <p:nvSpPr>
          <p:cNvPr id="3" name="Text Placeholder 2">
            <a:extLst>
              <a:ext uri="{FF2B5EF4-FFF2-40B4-BE49-F238E27FC236}">
                <a16:creationId xmlns:a16="http://schemas.microsoft.com/office/drawing/2014/main" id="{34CDA611-1BBE-4ACB-8FAE-2D1F2185102A}"/>
              </a:ext>
            </a:extLst>
          </p:cNvPr>
          <p:cNvSpPr>
            <a:spLocks noGrp="1"/>
          </p:cNvSpPr>
          <p:nvPr>
            <p:ph type="body" sz="quarter" idx="12"/>
          </p:nvPr>
        </p:nvSpPr>
        <p:spPr/>
        <p:txBody>
          <a:bodyPr/>
          <a:lstStyle/>
          <a:p>
            <a:endParaRPr lang="fr-FR"/>
          </a:p>
        </p:txBody>
      </p:sp>
      <p:pic>
        <p:nvPicPr>
          <p:cNvPr id="5" name="Picture 4">
            <a:extLst>
              <a:ext uri="{FF2B5EF4-FFF2-40B4-BE49-F238E27FC236}">
                <a16:creationId xmlns:a16="http://schemas.microsoft.com/office/drawing/2014/main" id="{AC4024E5-1DC2-46CA-A716-BDDD5FE89709}"/>
              </a:ext>
            </a:extLst>
          </p:cNvPr>
          <p:cNvPicPr>
            <a:picLocks noChangeAspect="1"/>
          </p:cNvPicPr>
          <p:nvPr/>
        </p:nvPicPr>
        <p:blipFill>
          <a:blip r:embed="rId2"/>
          <a:stretch>
            <a:fillRect/>
          </a:stretch>
        </p:blipFill>
        <p:spPr>
          <a:xfrm>
            <a:off x="248194" y="1105125"/>
            <a:ext cx="10332720" cy="5521547"/>
          </a:xfrm>
          <a:prstGeom prst="rect">
            <a:avLst/>
          </a:prstGeom>
        </p:spPr>
      </p:pic>
      <p:pic>
        <p:nvPicPr>
          <p:cNvPr id="7" name="Picture 6">
            <a:extLst>
              <a:ext uri="{FF2B5EF4-FFF2-40B4-BE49-F238E27FC236}">
                <a16:creationId xmlns:a16="http://schemas.microsoft.com/office/drawing/2014/main" id="{30989B7B-9D02-43BE-BE5B-2D492CA8CB10}"/>
              </a:ext>
            </a:extLst>
          </p:cNvPr>
          <p:cNvPicPr>
            <a:picLocks noChangeAspect="1"/>
          </p:cNvPicPr>
          <p:nvPr/>
        </p:nvPicPr>
        <p:blipFill>
          <a:blip r:embed="rId3"/>
          <a:stretch>
            <a:fillRect/>
          </a:stretch>
        </p:blipFill>
        <p:spPr>
          <a:xfrm>
            <a:off x="2220686" y="4444176"/>
            <a:ext cx="9971314" cy="2400419"/>
          </a:xfrm>
          <a:prstGeom prst="rect">
            <a:avLst/>
          </a:prstGeom>
        </p:spPr>
      </p:pic>
    </p:spTree>
    <p:extLst>
      <p:ext uri="{BB962C8B-B14F-4D97-AF65-F5344CB8AC3E}">
        <p14:creationId xmlns:p14="http://schemas.microsoft.com/office/powerpoint/2010/main" val="3863985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AA0CE0-1B79-4F24-8525-10EDDDBE7652}"/>
              </a:ext>
            </a:extLst>
          </p:cNvPr>
          <p:cNvSpPr>
            <a:spLocks noGrp="1"/>
          </p:cNvSpPr>
          <p:nvPr>
            <p:ph type="title"/>
          </p:nvPr>
        </p:nvSpPr>
        <p:spPr/>
        <p:txBody>
          <a:bodyPr/>
          <a:lstStyle/>
          <a:p>
            <a:r>
              <a:rPr lang="en-US" dirty="0" err="1"/>
              <a:t>Exemple</a:t>
            </a:r>
            <a:r>
              <a:rPr lang="en-US" dirty="0"/>
              <a:t> : Policies “</a:t>
            </a:r>
            <a:r>
              <a:rPr lang="en-US" dirty="0" err="1"/>
              <a:t>imperso</a:t>
            </a:r>
            <a:r>
              <a:rPr lang="en-US" dirty="0"/>
              <a:t>”</a:t>
            </a:r>
            <a:endParaRPr lang="fr-FR" dirty="0"/>
          </a:p>
        </p:txBody>
      </p:sp>
      <p:sp>
        <p:nvSpPr>
          <p:cNvPr id="3" name="Text Placeholder 2">
            <a:extLst>
              <a:ext uri="{FF2B5EF4-FFF2-40B4-BE49-F238E27FC236}">
                <a16:creationId xmlns:a16="http://schemas.microsoft.com/office/drawing/2014/main" id="{29AAF24E-9522-4ECF-8245-B9CB975A4B80}"/>
              </a:ext>
            </a:extLst>
          </p:cNvPr>
          <p:cNvSpPr>
            <a:spLocks noGrp="1"/>
          </p:cNvSpPr>
          <p:nvPr>
            <p:ph type="body" sz="quarter" idx="12"/>
          </p:nvPr>
        </p:nvSpPr>
        <p:spPr/>
        <p:txBody>
          <a:bodyPr/>
          <a:lstStyle/>
          <a:p>
            <a:endParaRPr lang="fr-FR"/>
          </a:p>
        </p:txBody>
      </p:sp>
      <p:pic>
        <p:nvPicPr>
          <p:cNvPr id="5" name="Picture 4">
            <a:extLst>
              <a:ext uri="{FF2B5EF4-FFF2-40B4-BE49-F238E27FC236}">
                <a16:creationId xmlns:a16="http://schemas.microsoft.com/office/drawing/2014/main" id="{5EAE205E-7724-4D2F-91C5-7AB20493C861}"/>
              </a:ext>
            </a:extLst>
          </p:cNvPr>
          <p:cNvPicPr>
            <a:picLocks noChangeAspect="1"/>
          </p:cNvPicPr>
          <p:nvPr/>
        </p:nvPicPr>
        <p:blipFill>
          <a:blip r:embed="rId2"/>
          <a:stretch>
            <a:fillRect/>
          </a:stretch>
        </p:blipFill>
        <p:spPr>
          <a:xfrm>
            <a:off x="374708" y="956385"/>
            <a:ext cx="10611394" cy="5699480"/>
          </a:xfrm>
          <a:prstGeom prst="rect">
            <a:avLst/>
          </a:prstGeom>
        </p:spPr>
      </p:pic>
    </p:spTree>
    <p:extLst>
      <p:ext uri="{BB962C8B-B14F-4D97-AF65-F5344CB8AC3E}">
        <p14:creationId xmlns:p14="http://schemas.microsoft.com/office/powerpoint/2010/main" val="3124904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635F8D-F71C-43A5-B4DA-E9092ED8E135}"/>
              </a:ext>
            </a:extLst>
          </p:cNvPr>
          <p:cNvSpPr>
            <a:spLocks noGrp="1"/>
          </p:cNvSpPr>
          <p:nvPr>
            <p:ph type="title"/>
          </p:nvPr>
        </p:nvSpPr>
        <p:spPr/>
        <p:txBody>
          <a:bodyPr/>
          <a:lstStyle/>
          <a:p>
            <a:r>
              <a:rPr lang="en-US" dirty="0" err="1"/>
              <a:t>Exemple</a:t>
            </a:r>
            <a:r>
              <a:rPr lang="en-US" dirty="0"/>
              <a:t> : Policies “</a:t>
            </a:r>
            <a:r>
              <a:rPr lang="en-US" dirty="0" err="1"/>
              <a:t>imperso</a:t>
            </a:r>
            <a:r>
              <a:rPr lang="en-US" dirty="0"/>
              <a:t>”</a:t>
            </a:r>
            <a:endParaRPr lang="fr-FR" dirty="0"/>
          </a:p>
        </p:txBody>
      </p:sp>
      <p:sp>
        <p:nvSpPr>
          <p:cNvPr id="3" name="Text Placeholder 2">
            <a:extLst>
              <a:ext uri="{FF2B5EF4-FFF2-40B4-BE49-F238E27FC236}">
                <a16:creationId xmlns:a16="http://schemas.microsoft.com/office/drawing/2014/main" id="{AA1E82EB-703F-44BB-B037-622D5252C745}"/>
              </a:ext>
            </a:extLst>
          </p:cNvPr>
          <p:cNvSpPr>
            <a:spLocks noGrp="1"/>
          </p:cNvSpPr>
          <p:nvPr>
            <p:ph type="body" sz="quarter" idx="12"/>
          </p:nvPr>
        </p:nvSpPr>
        <p:spPr/>
        <p:txBody>
          <a:bodyPr/>
          <a:lstStyle/>
          <a:p>
            <a:endParaRPr lang="fr-FR"/>
          </a:p>
        </p:txBody>
      </p:sp>
      <p:pic>
        <p:nvPicPr>
          <p:cNvPr id="5" name="Picture 4">
            <a:extLst>
              <a:ext uri="{FF2B5EF4-FFF2-40B4-BE49-F238E27FC236}">
                <a16:creationId xmlns:a16="http://schemas.microsoft.com/office/drawing/2014/main" id="{E528B268-92AF-4EDF-BB89-B5400913D05B}"/>
              </a:ext>
            </a:extLst>
          </p:cNvPr>
          <p:cNvPicPr>
            <a:picLocks noChangeAspect="1"/>
          </p:cNvPicPr>
          <p:nvPr/>
        </p:nvPicPr>
        <p:blipFill>
          <a:blip r:embed="rId2"/>
          <a:stretch>
            <a:fillRect/>
          </a:stretch>
        </p:blipFill>
        <p:spPr>
          <a:xfrm>
            <a:off x="374708" y="1008479"/>
            <a:ext cx="10428514" cy="5595291"/>
          </a:xfrm>
          <a:prstGeom prst="rect">
            <a:avLst/>
          </a:prstGeom>
        </p:spPr>
      </p:pic>
    </p:spTree>
    <p:extLst>
      <p:ext uri="{BB962C8B-B14F-4D97-AF65-F5344CB8AC3E}">
        <p14:creationId xmlns:p14="http://schemas.microsoft.com/office/powerpoint/2010/main" val="2220296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8F0F2-B651-44EF-984F-2DB039913756}"/>
              </a:ext>
            </a:extLst>
          </p:cNvPr>
          <p:cNvSpPr>
            <a:spLocks noGrp="1"/>
          </p:cNvSpPr>
          <p:nvPr>
            <p:ph type="title"/>
          </p:nvPr>
        </p:nvSpPr>
        <p:spPr/>
        <p:txBody>
          <a:bodyPr/>
          <a:lstStyle/>
          <a:p>
            <a:r>
              <a:rPr lang="en-US" dirty="0" err="1"/>
              <a:t>Exemple</a:t>
            </a:r>
            <a:r>
              <a:rPr lang="en-US" dirty="0"/>
              <a:t> : Policies “</a:t>
            </a:r>
            <a:r>
              <a:rPr lang="en-US" dirty="0" err="1"/>
              <a:t>imperso</a:t>
            </a:r>
            <a:r>
              <a:rPr lang="en-US" dirty="0"/>
              <a:t>”</a:t>
            </a:r>
            <a:endParaRPr lang="fr-FR" dirty="0"/>
          </a:p>
        </p:txBody>
      </p:sp>
      <p:sp>
        <p:nvSpPr>
          <p:cNvPr id="3" name="Text Placeholder 2">
            <a:extLst>
              <a:ext uri="{FF2B5EF4-FFF2-40B4-BE49-F238E27FC236}">
                <a16:creationId xmlns:a16="http://schemas.microsoft.com/office/drawing/2014/main" id="{9347AB62-EF70-436D-AF1E-DEB084A7DDFA}"/>
              </a:ext>
            </a:extLst>
          </p:cNvPr>
          <p:cNvSpPr>
            <a:spLocks noGrp="1"/>
          </p:cNvSpPr>
          <p:nvPr>
            <p:ph type="body" sz="quarter" idx="12"/>
          </p:nvPr>
        </p:nvSpPr>
        <p:spPr/>
        <p:txBody>
          <a:bodyPr/>
          <a:lstStyle/>
          <a:p>
            <a:endParaRPr lang="fr-FR"/>
          </a:p>
        </p:txBody>
      </p:sp>
      <p:pic>
        <p:nvPicPr>
          <p:cNvPr id="5" name="Picture 4">
            <a:extLst>
              <a:ext uri="{FF2B5EF4-FFF2-40B4-BE49-F238E27FC236}">
                <a16:creationId xmlns:a16="http://schemas.microsoft.com/office/drawing/2014/main" id="{B0D91C0C-36B6-4179-9BC2-BC2ADA5E22C2}"/>
              </a:ext>
            </a:extLst>
          </p:cNvPr>
          <p:cNvPicPr>
            <a:picLocks noChangeAspect="1"/>
          </p:cNvPicPr>
          <p:nvPr/>
        </p:nvPicPr>
        <p:blipFill>
          <a:blip r:embed="rId2"/>
          <a:stretch>
            <a:fillRect/>
          </a:stretch>
        </p:blipFill>
        <p:spPr>
          <a:xfrm>
            <a:off x="374708" y="1105125"/>
            <a:ext cx="10457525" cy="5571900"/>
          </a:xfrm>
          <a:prstGeom prst="rect">
            <a:avLst/>
          </a:prstGeom>
        </p:spPr>
      </p:pic>
    </p:spTree>
    <p:extLst>
      <p:ext uri="{BB962C8B-B14F-4D97-AF65-F5344CB8AC3E}">
        <p14:creationId xmlns:p14="http://schemas.microsoft.com/office/powerpoint/2010/main" val="4242397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777B4A2-C8A2-4C72-AFFE-5B21A22008F9}"/>
              </a:ext>
            </a:extLst>
          </p:cNvPr>
          <p:cNvSpPr/>
          <p:nvPr/>
        </p:nvSpPr>
        <p:spPr bwMode="auto">
          <a:xfrm>
            <a:off x="525561" y="1489613"/>
            <a:ext cx="11140877" cy="3476590"/>
          </a:xfrm>
          <a:prstGeom prst="rect">
            <a:avLst/>
          </a:prstGeom>
          <a:solidFill>
            <a:srgbClr val="FFFFFF"/>
          </a:solidFill>
          <a:ln w="9525" cap="flat" cmpd="sng" algn="ctr">
            <a:noFill/>
            <a:prstDash val="solid"/>
          </a:ln>
          <a:effectLst>
            <a:outerShdw blurRad="241300" dist="114300" dir="2700000" sx="101000" sy="101000" algn="tl" rotWithShape="0">
              <a:srgbClr val="FFFFFF">
                <a:lumMod val="50000"/>
                <a:alpha val="26000"/>
              </a:srgbClr>
            </a:outerShdw>
          </a:effectLst>
        </p:spPr>
        <p:txBody>
          <a:bodyPr rot="0" spcFirstLastPara="0" vert="horz" wrap="square" lIns="0" tIns="0" rIns="0" bIns="274281" numCol="1" spcCol="0" rtlCol="0" fromWordArt="0" anchor="b" anchorCtr="0" forceAA="0" compatLnSpc="1">
            <a:prstTxWarp prst="textNoShape">
              <a:avLst/>
            </a:prstTxWarp>
            <a:noAutofit/>
          </a:bodyPr>
          <a:lstStyle/>
          <a:p>
            <a:pPr algn="ctr" defTabSz="950480" fontAlgn="base">
              <a:spcBef>
                <a:spcPct val="0"/>
              </a:spcBef>
              <a:spcAft>
                <a:spcPct val="0"/>
              </a:spcAft>
            </a:pPr>
            <a:endParaRPr lang="en-US" sz="1500" kern="0" err="1">
              <a:gradFill>
                <a:gsLst>
                  <a:gs pos="83000">
                    <a:srgbClr val="282828"/>
                  </a:gs>
                  <a:gs pos="100000">
                    <a:srgbClr val="282828"/>
                  </a:gs>
                </a:gsLst>
                <a:lin ang="5400000" scaled="1"/>
              </a:gradFill>
              <a:latin typeface="Segoe UI Semibold" panose="020B0702040204020203" pitchFamily="34" charset="0"/>
              <a:cs typeface="Segoe UI Semibold" panose="020B0702040204020203" pitchFamily="34" charset="0"/>
            </a:endParaRPr>
          </a:p>
        </p:txBody>
      </p:sp>
      <p:graphicFrame>
        <p:nvGraphicFramePr>
          <p:cNvPr id="14" name="Table 3">
            <a:extLst>
              <a:ext uri="{FF2B5EF4-FFF2-40B4-BE49-F238E27FC236}">
                <a16:creationId xmlns:a16="http://schemas.microsoft.com/office/drawing/2014/main" id="{51C00604-BEF1-48D3-9C9B-A3781D2C97BB}"/>
              </a:ext>
            </a:extLst>
          </p:cNvPr>
          <p:cNvGraphicFramePr>
            <a:graphicFrameLocks noGrp="1"/>
          </p:cNvGraphicFramePr>
          <p:nvPr>
            <p:extLst>
              <p:ext uri="{D42A27DB-BD31-4B8C-83A1-F6EECF244321}">
                <p14:modId xmlns:p14="http://schemas.microsoft.com/office/powerpoint/2010/main" val="1172694045"/>
              </p:ext>
            </p:extLst>
          </p:nvPr>
        </p:nvGraphicFramePr>
        <p:xfrm>
          <a:off x="525561" y="1489613"/>
          <a:ext cx="11140877" cy="3476592"/>
        </p:xfrm>
        <a:graphic>
          <a:graphicData uri="http://schemas.openxmlformats.org/drawingml/2006/table">
            <a:tbl>
              <a:tblPr firstRow="1" bandRow="1">
                <a:tableStyleId>{2D5ABB26-0587-4C30-8999-92F81FD0307C}</a:tableStyleId>
              </a:tblPr>
              <a:tblGrid>
                <a:gridCol w="6553457">
                  <a:extLst>
                    <a:ext uri="{9D8B030D-6E8A-4147-A177-3AD203B41FA5}">
                      <a16:colId xmlns:a16="http://schemas.microsoft.com/office/drawing/2014/main" val="1498077907"/>
                    </a:ext>
                  </a:extLst>
                </a:gridCol>
                <a:gridCol w="4587420">
                  <a:extLst>
                    <a:ext uri="{9D8B030D-6E8A-4147-A177-3AD203B41FA5}">
                      <a16:colId xmlns:a16="http://schemas.microsoft.com/office/drawing/2014/main" val="1111904874"/>
                    </a:ext>
                  </a:extLst>
                </a:gridCol>
              </a:tblGrid>
              <a:tr h="579432">
                <a:tc>
                  <a:txBody>
                    <a:bodyPr/>
                    <a:lstStyle/>
                    <a:p>
                      <a:r>
                        <a:rPr lang="en-US" sz="1600">
                          <a:gradFill>
                            <a:gsLst>
                              <a:gs pos="83000">
                                <a:srgbClr val="080808"/>
                              </a:gs>
                              <a:gs pos="100000">
                                <a:srgbClr val="080808"/>
                              </a:gs>
                            </a:gsLst>
                            <a:lin ang="5400000" scaled="1"/>
                          </a:gradFill>
                          <a:latin typeface="+mj-lt"/>
                        </a:rPr>
                        <a:t>Microsoft Threat Protection </a:t>
                      </a:r>
                    </a:p>
                  </a:txBody>
                  <a:tcPr marL="182880" anchor="ctr">
                    <a:lnB w="12700" cap="flat" cmpd="sng" algn="ctr">
                      <a:solidFill>
                        <a:srgbClr val="D5D5D5"/>
                      </a:solidFill>
                      <a:prstDash val="solid"/>
                      <a:round/>
                      <a:headEnd type="none" w="med" len="med"/>
                      <a:tailEnd type="none" w="med" len="med"/>
                    </a:lnB>
                  </a:tcPr>
                </a:tc>
                <a:tc>
                  <a:txBody>
                    <a:bodyPr/>
                    <a:lstStyle/>
                    <a:p>
                      <a:r>
                        <a:rPr lang="en-US" sz="1600" b="1">
                          <a:gradFill>
                            <a:gsLst>
                              <a:gs pos="22449">
                                <a:srgbClr val="0078D4"/>
                              </a:gs>
                              <a:gs pos="83000">
                                <a:srgbClr val="0078D4"/>
                              </a:gs>
                            </a:gsLst>
                            <a:lin ang="5400000" scaled="1"/>
                          </a:gradFill>
                          <a:latin typeface="+mn-lt"/>
                        </a:rPr>
                        <a:t>Microsoft 365 Defender</a:t>
                      </a:r>
                    </a:p>
                  </a:txBody>
                  <a:tcPr marL="640080" anchor="ctr">
                    <a:lnB w="12700" cap="flat" cmpd="sng" algn="ctr">
                      <a:solidFill>
                        <a:srgbClr val="D5D5D5"/>
                      </a:solidFill>
                      <a:prstDash val="solid"/>
                      <a:round/>
                      <a:headEnd type="none" w="med" len="med"/>
                      <a:tailEnd type="none" w="med" len="med"/>
                    </a:lnB>
                  </a:tcPr>
                </a:tc>
                <a:extLst>
                  <a:ext uri="{0D108BD9-81ED-4DB2-BD59-A6C34878D82A}">
                    <a16:rowId xmlns:a16="http://schemas.microsoft.com/office/drawing/2014/main" val="3236754949"/>
                  </a:ext>
                </a:extLst>
              </a:tr>
              <a:tr h="579432">
                <a:tc>
                  <a:txBody>
                    <a:bodyPr/>
                    <a:lstStyle/>
                    <a:p>
                      <a:r>
                        <a:rPr lang="en-US" sz="1600">
                          <a:gradFill>
                            <a:gsLst>
                              <a:gs pos="83000">
                                <a:srgbClr val="080808"/>
                              </a:gs>
                              <a:gs pos="100000">
                                <a:srgbClr val="080808"/>
                              </a:gs>
                            </a:gsLst>
                            <a:lin ang="5400000" scaled="1"/>
                          </a:gradFill>
                          <a:latin typeface="+mj-lt"/>
                        </a:rPr>
                        <a:t>Azure Security Center (Cloud Workload Protection Platform)</a:t>
                      </a:r>
                    </a:p>
                  </a:txBody>
                  <a:tcPr marL="182880" anchor="ct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tcPr>
                </a:tc>
                <a:tc>
                  <a:txBody>
                    <a:bodyPr/>
                    <a:lstStyle/>
                    <a:p>
                      <a:r>
                        <a:rPr lang="en-US" sz="1600" b="1">
                          <a:gradFill>
                            <a:gsLst>
                              <a:gs pos="22449">
                                <a:srgbClr val="0078D4"/>
                              </a:gs>
                              <a:gs pos="83000">
                                <a:srgbClr val="0078D4"/>
                              </a:gs>
                            </a:gsLst>
                            <a:lin ang="5400000" scaled="1"/>
                          </a:gradFill>
                          <a:latin typeface="+mn-lt"/>
                        </a:rPr>
                        <a:t>Azure Defender</a:t>
                      </a:r>
                    </a:p>
                  </a:txBody>
                  <a:tcPr marL="640080" anchor="ct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tcPr>
                </a:tc>
                <a:extLst>
                  <a:ext uri="{0D108BD9-81ED-4DB2-BD59-A6C34878D82A}">
                    <a16:rowId xmlns:a16="http://schemas.microsoft.com/office/drawing/2014/main" val="2483527428"/>
                  </a:ext>
                </a:extLst>
              </a:tr>
              <a:tr h="579432">
                <a:tc>
                  <a:txBody>
                    <a:bodyPr/>
                    <a:lstStyle/>
                    <a:p>
                      <a:r>
                        <a:rPr lang="en-US" sz="1600">
                          <a:gradFill>
                            <a:gsLst>
                              <a:gs pos="83000">
                                <a:srgbClr val="080808"/>
                              </a:gs>
                              <a:gs pos="100000">
                                <a:srgbClr val="080808"/>
                              </a:gs>
                            </a:gsLst>
                            <a:lin ang="5400000" scaled="1"/>
                          </a:gradFill>
                          <a:latin typeface="+mj-lt"/>
                        </a:rPr>
                        <a:t>Microsoft Defender Advanced Threat Protection </a:t>
                      </a:r>
                    </a:p>
                  </a:txBody>
                  <a:tcPr marL="182880" anchor="ct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tcPr>
                </a:tc>
                <a:tc>
                  <a:txBody>
                    <a:bodyPr/>
                    <a:lstStyle/>
                    <a:p>
                      <a:r>
                        <a:rPr lang="en-US" sz="1600" b="1">
                          <a:gradFill>
                            <a:gsLst>
                              <a:gs pos="22449">
                                <a:srgbClr val="0078D4"/>
                              </a:gs>
                              <a:gs pos="83000">
                                <a:srgbClr val="0078D4"/>
                              </a:gs>
                            </a:gsLst>
                            <a:lin ang="5400000" scaled="1"/>
                          </a:gradFill>
                          <a:latin typeface="+mn-lt"/>
                        </a:rPr>
                        <a:t>Microsoft Defender for Endpoint</a:t>
                      </a:r>
                    </a:p>
                  </a:txBody>
                  <a:tcPr marL="640080" anchor="ct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tcPr>
                </a:tc>
                <a:extLst>
                  <a:ext uri="{0D108BD9-81ED-4DB2-BD59-A6C34878D82A}">
                    <a16:rowId xmlns:a16="http://schemas.microsoft.com/office/drawing/2014/main" val="1523357646"/>
                  </a:ext>
                </a:extLst>
              </a:tr>
              <a:tr h="579432">
                <a:tc>
                  <a:txBody>
                    <a:bodyPr/>
                    <a:lstStyle/>
                    <a:p>
                      <a:r>
                        <a:rPr lang="en-US" sz="1600" dirty="0">
                          <a:gradFill>
                            <a:gsLst>
                              <a:gs pos="83000">
                                <a:srgbClr val="080808"/>
                              </a:gs>
                              <a:gs pos="100000">
                                <a:srgbClr val="080808"/>
                              </a:gs>
                            </a:gsLst>
                            <a:lin ang="5400000" scaled="1"/>
                          </a:gradFill>
                          <a:highlight>
                            <a:srgbClr val="FFFF00"/>
                          </a:highlight>
                          <a:latin typeface="+mj-lt"/>
                        </a:rPr>
                        <a:t>Office 365 Advanced Threat Protection </a:t>
                      </a:r>
                    </a:p>
                  </a:txBody>
                  <a:tcPr marL="182880" anchor="ct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tcPr>
                </a:tc>
                <a:tc>
                  <a:txBody>
                    <a:bodyPr/>
                    <a:lstStyle/>
                    <a:p>
                      <a:r>
                        <a:rPr lang="en-US" sz="1600" b="1" dirty="0">
                          <a:gradFill>
                            <a:gsLst>
                              <a:gs pos="22449">
                                <a:srgbClr val="0078D4"/>
                              </a:gs>
                              <a:gs pos="83000">
                                <a:srgbClr val="0078D4"/>
                              </a:gs>
                            </a:gsLst>
                            <a:lin ang="5400000" scaled="1"/>
                          </a:gradFill>
                          <a:latin typeface="+mn-lt"/>
                        </a:rPr>
                        <a:t>Microsoft Defender for Office 365</a:t>
                      </a:r>
                    </a:p>
                  </a:txBody>
                  <a:tcPr marL="640080" anchor="ct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tcPr>
                </a:tc>
                <a:extLst>
                  <a:ext uri="{0D108BD9-81ED-4DB2-BD59-A6C34878D82A}">
                    <a16:rowId xmlns:a16="http://schemas.microsoft.com/office/drawing/2014/main" val="1581712841"/>
                  </a:ext>
                </a:extLst>
              </a:tr>
              <a:tr h="579432">
                <a:tc>
                  <a:txBody>
                    <a:bodyPr/>
                    <a:lstStyle/>
                    <a:p>
                      <a:r>
                        <a:rPr lang="en-US" sz="1600">
                          <a:gradFill>
                            <a:gsLst>
                              <a:gs pos="83000">
                                <a:srgbClr val="080808"/>
                              </a:gs>
                              <a:gs pos="100000">
                                <a:srgbClr val="080808"/>
                              </a:gs>
                            </a:gsLst>
                            <a:lin ang="5400000" scaled="1"/>
                          </a:gradFill>
                          <a:latin typeface="+mj-lt"/>
                        </a:rPr>
                        <a:t>Azure Advanced Threat Protection </a:t>
                      </a:r>
                    </a:p>
                  </a:txBody>
                  <a:tcPr marL="182880" anchor="ctr">
                    <a:lnT w="12700" cap="flat" cmpd="sng" algn="ctr">
                      <a:solidFill>
                        <a:srgbClr val="D5D5D5"/>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en-US" sz="1600" b="1">
                          <a:gradFill>
                            <a:gsLst>
                              <a:gs pos="22449">
                                <a:srgbClr val="0078D4"/>
                              </a:gs>
                              <a:gs pos="83000">
                                <a:srgbClr val="0078D4"/>
                              </a:gs>
                            </a:gsLst>
                            <a:lin ang="5400000" scaled="1"/>
                          </a:gradFill>
                          <a:latin typeface="+mn-lt"/>
                        </a:rPr>
                        <a:t>Microsoft Defender for Identity</a:t>
                      </a:r>
                    </a:p>
                  </a:txBody>
                  <a:tcPr marL="640080" anchor="ctr">
                    <a:lnT w="12700" cap="flat" cmpd="sng" algn="ctr">
                      <a:solidFill>
                        <a:srgbClr val="D5D5D5"/>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3924550678"/>
                  </a:ext>
                </a:extLst>
              </a:tr>
              <a:tr h="579432">
                <a:tc gridSpan="2">
                  <a:txBody>
                    <a:bodyPr/>
                    <a:lstStyle/>
                    <a:p>
                      <a:pPr algn="ctr"/>
                      <a:r>
                        <a:rPr lang="en-US" sz="1600" b="1" kern="1200" dirty="0">
                          <a:gradFill>
                            <a:gsLst>
                              <a:gs pos="83000">
                                <a:schemeClr val="bg1"/>
                              </a:gs>
                              <a:gs pos="100000">
                                <a:schemeClr val="bg1"/>
                              </a:gs>
                            </a:gsLst>
                            <a:lin ang="5400000" scaled="1"/>
                          </a:gradFill>
                          <a:latin typeface="+mn-lt"/>
                          <a:ea typeface="+mn-ea"/>
                          <a:cs typeface="+mn-cs"/>
                        </a:rPr>
                        <a:t>Microsoft 365 Defender + Azure Defender = </a:t>
                      </a:r>
                      <a:r>
                        <a:rPr lang="en-US" sz="1600" b="1" dirty="0">
                          <a:gradFill>
                            <a:gsLst>
                              <a:gs pos="83000">
                                <a:schemeClr val="bg1"/>
                              </a:gs>
                              <a:gs pos="100000">
                                <a:schemeClr val="bg1"/>
                              </a:gs>
                            </a:gsLst>
                            <a:lin ang="5400000" scaled="1"/>
                          </a:gradFill>
                          <a:latin typeface="+mn-lt"/>
                        </a:rPr>
                        <a:t>Microsoft Defender</a:t>
                      </a:r>
                    </a:p>
                  </a:txBody>
                  <a:tcPr marL="0" anchor="ctr">
                    <a:lnT w="12700" cap="flat" cmpd="sng" algn="ctr">
                      <a:noFill/>
                      <a:prstDash val="solid"/>
                      <a:round/>
                      <a:headEnd type="none" w="med" len="med"/>
                      <a:tailEnd type="none" w="med" len="med"/>
                    </a:lnT>
                    <a:solidFill>
                      <a:schemeClr val="accent1"/>
                    </a:solidFill>
                  </a:tcPr>
                </a:tc>
                <a:tc hMerge="1">
                  <a:txBody>
                    <a:bodyPr/>
                    <a:lstStyle/>
                    <a:p>
                      <a:endParaRPr lang="en-US" sz="1600" b="1">
                        <a:gradFill>
                          <a:gsLst>
                            <a:gs pos="22449">
                              <a:srgbClr val="0078D4"/>
                            </a:gs>
                            <a:gs pos="83000">
                              <a:srgbClr val="0078D4"/>
                            </a:gs>
                          </a:gsLst>
                          <a:lin ang="5400000" scaled="1"/>
                        </a:gradFill>
                        <a:latin typeface="+mn-lt"/>
                      </a:endParaRPr>
                    </a:p>
                  </a:txBody>
                  <a:tcPr marL="640080" anchor="ctr">
                    <a:lnT w="12700" cap="flat" cmpd="sng" algn="ctr">
                      <a:solidFill>
                        <a:srgbClr val="D5D5D5"/>
                      </a:solidFill>
                      <a:prstDash val="solid"/>
                      <a:round/>
                      <a:headEnd type="none" w="med" len="med"/>
                      <a:tailEnd type="none" w="med" len="med"/>
                    </a:lnT>
                  </a:tcPr>
                </a:tc>
                <a:extLst>
                  <a:ext uri="{0D108BD9-81ED-4DB2-BD59-A6C34878D82A}">
                    <a16:rowId xmlns:a16="http://schemas.microsoft.com/office/drawing/2014/main" val="4281703341"/>
                  </a:ext>
                </a:extLst>
              </a:tr>
            </a:tbl>
          </a:graphicData>
        </a:graphic>
      </p:graphicFrame>
      <p:sp>
        <p:nvSpPr>
          <p:cNvPr id="5" name="Title 4">
            <a:extLst>
              <a:ext uri="{FF2B5EF4-FFF2-40B4-BE49-F238E27FC236}">
                <a16:creationId xmlns:a16="http://schemas.microsoft.com/office/drawing/2014/main" id="{9C5C2C2F-B497-45EC-93FB-347F61F5C0CD}"/>
              </a:ext>
            </a:extLst>
          </p:cNvPr>
          <p:cNvSpPr>
            <a:spLocks noGrp="1"/>
          </p:cNvSpPr>
          <p:nvPr>
            <p:ph type="title"/>
          </p:nvPr>
        </p:nvSpPr>
        <p:spPr/>
        <p:txBody>
          <a:bodyPr/>
          <a:lstStyle/>
          <a:p>
            <a:r>
              <a:rPr lang="en-US" dirty="0"/>
              <a:t>Product name changes</a:t>
            </a:r>
          </a:p>
        </p:txBody>
      </p:sp>
      <p:sp>
        <p:nvSpPr>
          <p:cNvPr id="15" name="Rectangle 14">
            <a:extLst>
              <a:ext uri="{FF2B5EF4-FFF2-40B4-BE49-F238E27FC236}">
                <a16:creationId xmlns:a16="http://schemas.microsoft.com/office/drawing/2014/main" id="{DB1076E1-400D-46E3-8655-2A6985373280}"/>
              </a:ext>
            </a:extLst>
          </p:cNvPr>
          <p:cNvSpPr/>
          <p:nvPr/>
        </p:nvSpPr>
        <p:spPr>
          <a:xfrm>
            <a:off x="588263" y="5545574"/>
            <a:ext cx="11018520" cy="954107"/>
          </a:xfrm>
          <a:prstGeom prst="rect">
            <a:avLst/>
          </a:prstGeom>
        </p:spPr>
        <p:txBody>
          <a:bodyPr wrap="square" lIns="0">
            <a:spAutoFit/>
          </a:bodyPr>
          <a:lstStyle/>
          <a:p>
            <a:pPr>
              <a:spcAft>
                <a:spcPts val="1200"/>
              </a:spcAft>
            </a:pPr>
            <a:r>
              <a:rPr lang="en-US" sz="1400" b="1" dirty="0">
                <a:gradFill>
                  <a:gsLst>
                    <a:gs pos="83000">
                      <a:schemeClr val="tx1"/>
                    </a:gs>
                    <a:gs pos="100000">
                      <a:schemeClr val="tx1"/>
                    </a:gs>
                  </a:gsLst>
                  <a:lin ang="5400000" scaled="1"/>
                </a:gradFill>
              </a:rPr>
              <a:t>Disclaimer:</a:t>
            </a:r>
            <a:br>
              <a:rPr lang="en-US" sz="1400" dirty="0">
                <a:gradFill>
                  <a:gsLst>
                    <a:gs pos="83000">
                      <a:schemeClr val="tx1"/>
                    </a:gs>
                    <a:gs pos="100000">
                      <a:schemeClr val="tx1"/>
                    </a:gs>
                  </a:gsLst>
                  <a:lin ang="5400000" scaled="1"/>
                </a:gradFill>
              </a:rPr>
            </a:br>
            <a:r>
              <a:rPr lang="en-US" sz="1400" dirty="0">
                <a:gradFill>
                  <a:gsLst>
                    <a:gs pos="83000">
                      <a:schemeClr val="tx1"/>
                    </a:gs>
                    <a:gs pos="100000">
                      <a:schemeClr val="tx1"/>
                    </a:gs>
                  </a:gsLst>
                  <a:lin ang="5400000" scaled="1"/>
                </a:gradFill>
              </a:rPr>
              <a:t>On September 22, 2020 the new Microsoft Defender brand names were announced. Some information in this presentation may relate to the previous product names. </a:t>
            </a:r>
            <a:br>
              <a:rPr lang="en-US" sz="1400" dirty="0">
                <a:gradFill>
                  <a:gsLst>
                    <a:gs pos="83000">
                      <a:schemeClr val="tx1"/>
                    </a:gs>
                    <a:gs pos="100000">
                      <a:schemeClr val="tx1"/>
                    </a:gs>
                  </a:gsLst>
                  <a:lin ang="5400000" scaled="1"/>
                </a:gradFill>
              </a:rPr>
            </a:br>
            <a:r>
              <a:rPr lang="en-US" sz="1400" dirty="0">
                <a:gradFill>
                  <a:gsLst>
                    <a:gs pos="83000">
                      <a:schemeClr val="tx1"/>
                    </a:gs>
                    <a:gs pos="100000">
                      <a:schemeClr val="tx1"/>
                    </a:gs>
                  </a:gsLst>
                  <a:lin ang="5400000" scaled="1"/>
                </a:gradFill>
              </a:rPr>
              <a:t>For more information on Microsoft Defender visit </a:t>
            </a:r>
            <a:r>
              <a:rPr lang="en-US" sz="1400" dirty="0">
                <a:gradFill>
                  <a:gsLst>
                    <a:gs pos="83000">
                      <a:schemeClr val="accent1"/>
                    </a:gs>
                    <a:gs pos="100000">
                      <a:schemeClr val="accent1"/>
                    </a:gs>
                  </a:gsLst>
                  <a:lin ang="5400000" scaled="1"/>
                </a:gradFill>
                <a:latin typeface="+mj-lt"/>
                <a:hlinkClick r:id="rId3" action="ppaction://hlinkfile">
                  <a:extLst>
                    <a:ext uri="{A12FA001-AC4F-418D-AE19-62706E023703}">
                      <ahyp:hlinkClr xmlns:ahyp="http://schemas.microsoft.com/office/drawing/2018/hyperlinkcolor" val="tx"/>
                    </a:ext>
                  </a:extLst>
                </a:hlinkClick>
              </a:rPr>
              <a:t>aka.ms/</a:t>
            </a:r>
            <a:r>
              <a:rPr lang="en-US" sz="1400" dirty="0" err="1">
                <a:gradFill>
                  <a:gsLst>
                    <a:gs pos="83000">
                      <a:schemeClr val="accent1"/>
                    </a:gs>
                    <a:gs pos="100000">
                      <a:schemeClr val="accent1"/>
                    </a:gs>
                  </a:gsLst>
                </a:gradFill>
                <a:latin typeface="+mj-lt"/>
                <a:hlinkClick r:id="rId3" action="ppaction://hlinkfile">
                  <a:extLst>
                    <a:ext uri="{A12FA001-AC4F-418D-AE19-62706E023703}">
                      <ahyp:hlinkClr xmlns:ahyp="http://schemas.microsoft.com/office/drawing/2018/hyperlinkcolor" val="tx"/>
                    </a:ext>
                  </a:extLst>
                </a:hlinkClick>
              </a:rPr>
              <a:t>SIEMandXDR</a:t>
            </a:r>
            <a:r>
              <a:rPr lang="en-US" sz="1400" dirty="0">
                <a:gradFill>
                  <a:gsLst>
                    <a:gs pos="83000">
                      <a:schemeClr val="accent1"/>
                    </a:gs>
                    <a:gs pos="100000">
                      <a:schemeClr val="accent1"/>
                    </a:gs>
                  </a:gsLst>
                </a:gradFill>
                <a:latin typeface="+mj-lt"/>
                <a:hlinkClick r:id="rId3" action="ppaction://hlinkfile">
                  <a:extLst>
                    <a:ext uri="{A12FA001-AC4F-418D-AE19-62706E023703}">
                      <ahyp:hlinkClr xmlns:ahyp="http://schemas.microsoft.com/office/drawing/2018/hyperlinkcolor" val="tx"/>
                    </a:ext>
                  </a:extLst>
                </a:hlinkClick>
              </a:rPr>
              <a:t> </a:t>
            </a:r>
            <a:endParaRPr lang="en-US" sz="1400" dirty="0">
              <a:gradFill>
                <a:gsLst>
                  <a:gs pos="83000">
                    <a:schemeClr val="accent1"/>
                  </a:gs>
                  <a:gs pos="100000">
                    <a:schemeClr val="accent1"/>
                  </a:gs>
                </a:gsLst>
              </a:gradFill>
              <a:latin typeface="+mj-lt"/>
            </a:endParaRPr>
          </a:p>
        </p:txBody>
      </p:sp>
      <p:sp>
        <p:nvSpPr>
          <p:cNvPr id="16" name="Freeform 5">
            <a:extLst>
              <a:ext uri="{FF2B5EF4-FFF2-40B4-BE49-F238E27FC236}">
                <a16:creationId xmlns:a16="http://schemas.microsoft.com/office/drawing/2014/main" id="{159DC39E-341C-4AE4-9C3C-36973FB934EA}"/>
              </a:ext>
            </a:extLst>
          </p:cNvPr>
          <p:cNvSpPr>
            <a:spLocks/>
          </p:cNvSpPr>
          <p:nvPr/>
        </p:nvSpPr>
        <p:spPr bwMode="auto">
          <a:xfrm>
            <a:off x="6878644" y="1655759"/>
            <a:ext cx="258763" cy="230188"/>
          </a:xfrm>
          <a:custGeom>
            <a:avLst/>
            <a:gdLst>
              <a:gd name="T0" fmla="*/ 211 w 262"/>
              <a:gd name="T1" fmla="*/ 130 h 235"/>
              <a:gd name="T2" fmla="*/ 211 w 262"/>
              <a:gd name="T3" fmla="*/ 130 h 235"/>
              <a:gd name="T4" fmla="*/ 125 w 262"/>
              <a:gd name="T5" fmla="*/ 216 h 235"/>
              <a:gd name="T6" fmla="*/ 144 w 262"/>
              <a:gd name="T7" fmla="*/ 235 h 235"/>
              <a:gd name="T8" fmla="*/ 262 w 262"/>
              <a:gd name="T9" fmla="*/ 117 h 235"/>
              <a:gd name="T10" fmla="*/ 145 w 262"/>
              <a:gd name="T11" fmla="*/ 0 h 235"/>
              <a:gd name="T12" fmla="*/ 126 w 262"/>
              <a:gd name="T13" fmla="*/ 18 h 235"/>
              <a:gd name="T14" fmla="*/ 211 w 262"/>
              <a:gd name="T15" fmla="*/ 104 h 235"/>
              <a:gd name="T16" fmla="*/ 0 w 262"/>
              <a:gd name="T17" fmla="*/ 104 h 235"/>
              <a:gd name="T18" fmla="*/ 0 w 262"/>
              <a:gd name="T19" fmla="*/ 130 h 235"/>
              <a:gd name="T20" fmla="*/ 211 w 262"/>
              <a:gd name="T21" fmla="*/ 13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235">
                <a:moveTo>
                  <a:pt x="211" y="130"/>
                </a:moveTo>
                <a:lnTo>
                  <a:pt x="211" y="130"/>
                </a:lnTo>
                <a:lnTo>
                  <a:pt x="125" y="216"/>
                </a:lnTo>
                <a:lnTo>
                  <a:pt x="144" y="235"/>
                </a:lnTo>
                <a:lnTo>
                  <a:pt x="262" y="117"/>
                </a:lnTo>
                <a:lnTo>
                  <a:pt x="145" y="0"/>
                </a:lnTo>
                <a:lnTo>
                  <a:pt x="126" y="18"/>
                </a:lnTo>
                <a:lnTo>
                  <a:pt x="211" y="104"/>
                </a:lnTo>
                <a:lnTo>
                  <a:pt x="0" y="104"/>
                </a:lnTo>
                <a:lnTo>
                  <a:pt x="0" y="130"/>
                </a:lnTo>
                <a:lnTo>
                  <a:pt x="211" y="130"/>
                </a:lnTo>
                <a:close/>
              </a:path>
            </a:pathLst>
          </a:custGeom>
          <a:solidFill>
            <a:schemeClr val="accent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5">
            <a:extLst>
              <a:ext uri="{FF2B5EF4-FFF2-40B4-BE49-F238E27FC236}">
                <a16:creationId xmlns:a16="http://schemas.microsoft.com/office/drawing/2014/main" id="{4623281D-5F96-435B-BD1A-883491021487}"/>
              </a:ext>
            </a:extLst>
          </p:cNvPr>
          <p:cNvSpPr>
            <a:spLocks/>
          </p:cNvSpPr>
          <p:nvPr/>
        </p:nvSpPr>
        <p:spPr bwMode="auto">
          <a:xfrm>
            <a:off x="6878644" y="3978227"/>
            <a:ext cx="258763" cy="230188"/>
          </a:xfrm>
          <a:custGeom>
            <a:avLst/>
            <a:gdLst>
              <a:gd name="T0" fmla="*/ 211 w 262"/>
              <a:gd name="T1" fmla="*/ 130 h 235"/>
              <a:gd name="T2" fmla="*/ 211 w 262"/>
              <a:gd name="T3" fmla="*/ 130 h 235"/>
              <a:gd name="T4" fmla="*/ 125 w 262"/>
              <a:gd name="T5" fmla="*/ 216 h 235"/>
              <a:gd name="T6" fmla="*/ 144 w 262"/>
              <a:gd name="T7" fmla="*/ 235 h 235"/>
              <a:gd name="T8" fmla="*/ 262 w 262"/>
              <a:gd name="T9" fmla="*/ 117 h 235"/>
              <a:gd name="T10" fmla="*/ 145 w 262"/>
              <a:gd name="T11" fmla="*/ 0 h 235"/>
              <a:gd name="T12" fmla="*/ 126 w 262"/>
              <a:gd name="T13" fmla="*/ 18 h 235"/>
              <a:gd name="T14" fmla="*/ 211 w 262"/>
              <a:gd name="T15" fmla="*/ 104 h 235"/>
              <a:gd name="T16" fmla="*/ 0 w 262"/>
              <a:gd name="T17" fmla="*/ 104 h 235"/>
              <a:gd name="T18" fmla="*/ 0 w 262"/>
              <a:gd name="T19" fmla="*/ 130 h 235"/>
              <a:gd name="T20" fmla="*/ 211 w 262"/>
              <a:gd name="T21" fmla="*/ 13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235">
                <a:moveTo>
                  <a:pt x="211" y="130"/>
                </a:moveTo>
                <a:lnTo>
                  <a:pt x="211" y="130"/>
                </a:lnTo>
                <a:lnTo>
                  <a:pt x="125" y="216"/>
                </a:lnTo>
                <a:lnTo>
                  <a:pt x="144" y="235"/>
                </a:lnTo>
                <a:lnTo>
                  <a:pt x="262" y="117"/>
                </a:lnTo>
                <a:lnTo>
                  <a:pt x="145" y="0"/>
                </a:lnTo>
                <a:lnTo>
                  <a:pt x="126" y="18"/>
                </a:lnTo>
                <a:lnTo>
                  <a:pt x="211" y="104"/>
                </a:lnTo>
                <a:lnTo>
                  <a:pt x="0" y="104"/>
                </a:lnTo>
                <a:lnTo>
                  <a:pt x="0" y="130"/>
                </a:lnTo>
                <a:lnTo>
                  <a:pt x="211" y="130"/>
                </a:lnTo>
                <a:close/>
              </a:path>
            </a:pathLst>
          </a:custGeom>
          <a:solidFill>
            <a:schemeClr val="accent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5">
            <a:extLst>
              <a:ext uri="{FF2B5EF4-FFF2-40B4-BE49-F238E27FC236}">
                <a16:creationId xmlns:a16="http://schemas.microsoft.com/office/drawing/2014/main" id="{91F98336-57AC-407F-B569-B1E154AD70B9}"/>
              </a:ext>
            </a:extLst>
          </p:cNvPr>
          <p:cNvSpPr>
            <a:spLocks/>
          </p:cNvSpPr>
          <p:nvPr/>
        </p:nvSpPr>
        <p:spPr bwMode="auto">
          <a:xfrm>
            <a:off x="6878644" y="3397610"/>
            <a:ext cx="258763" cy="230188"/>
          </a:xfrm>
          <a:custGeom>
            <a:avLst/>
            <a:gdLst>
              <a:gd name="T0" fmla="*/ 211 w 262"/>
              <a:gd name="T1" fmla="*/ 130 h 235"/>
              <a:gd name="T2" fmla="*/ 211 w 262"/>
              <a:gd name="T3" fmla="*/ 130 h 235"/>
              <a:gd name="T4" fmla="*/ 125 w 262"/>
              <a:gd name="T5" fmla="*/ 216 h 235"/>
              <a:gd name="T6" fmla="*/ 144 w 262"/>
              <a:gd name="T7" fmla="*/ 235 h 235"/>
              <a:gd name="T8" fmla="*/ 262 w 262"/>
              <a:gd name="T9" fmla="*/ 117 h 235"/>
              <a:gd name="T10" fmla="*/ 145 w 262"/>
              <a:gd name="T11" fmla="*/ 0 h 235"/>
              <a:gd name="T12" fmla="*/ 126 w 262"/>
              <a:gd name="T13" fmla="*/ 18 h 235"/>
              <a:gd name="T14" fmla="*/ 211 w 262"/>
              <a:gd name="T15" fmla="*/ 104 h 235"/>
              <a:gd name="T16" fmla="*/ 0 w 262"/>
              <a:gd name="T17" fmla="*/ 104 h 235"/>
              <a:gd name="T18" fmla="*/ 0 w 262"/>
              <a:gd name="T19" fmla="*/ 130 h 235"/>
              <a:gd name="T20" fmla="*/ 211 w 262"/>
              <a:gd name="T21" fmla="*/ 13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235">
                <a:moveTo>
                  <a:pt x="211" y="130"/>
                </a:moveTo>
                <a:lnTo>
                  <a:pt x="211" y="130"/>
                </a:lnTo>
                <a:lnTo>
                  <a:pt x="125" y="216"/>
                </a:lnTo>
                <a:lnTo>
                  <a:pt x="144" y="235"/>
                </a:lnTo>
                <a:lnTo>
                  <a:pt x="262" y="117"/>
                </a:lnTo>
                <a:lnTo>
                  <a:pt x="145" y="0"/>
                </a:lnTo>
                <a:lnTo>
                  <a:pt x="126" y="18"/>
                </a:lnTo>
                <a:lnTo>
                  <a:pt x="211" y="104"/>
                </a:lnTo>
                <a:lnTo>
                  <a:pt x="0" y="104"/>
                </a:lnTo>
                <a:lnTo>
                  <a:pt x="0" y="130"/>
                </a:lnTo>
                <a:lnTo>
                  <a:pt x="211" y="130"/>
                </a:lnTo>
                <a:close/>
              </a:path>
            </a:pathLst>
          </a:custGeom>
          <a:solidFill>
            <a:schemeClr val="accent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5">
            <a:extLst>
              <a:ext uri="{FF2B5EF4-FFF2-40B4-BE49-F238E27FC236}">
                <a16:creationId xmlns:a16="http://schemas.microsoft.com/office/drawing/2014/main" id="{631CE22F-B5BE-4BFD-8096-8512D39AAB82}"/>
              </a:ext>
            </a:extLst>
          </p:cNvPr>
          <p:cNvSpPr>
            <a:spLocks/>
          </p:cNvSpPr>
          <p:nvPr/>
        </p:nvSpPr>
        <p:spPr bwMode="auto">
          <a:xfrm>
            <a:off x="6878644" y="2816993"/>
            <a:ext cx="258763" cy="230188"/>
          </a:xfrm>
          <a:custGeom>
            <a:avLst/>
            <a:gdLst>
              <a:gd name="T0" fmla="*/ 211 w 262"/>
              <a:gd name="T1" fmla="*/ 130 h 235"/>
              <a:gd name="T2" fmla="*/ 211 w 262"/>
              <a:gd name="T3" fmla="*/ 130 h 235"/>
              <a:gd name="T4" fmla="*/ 125 w 262"/>
              <a:gd name="T5" fmla="*/ 216 h 235"/>
              <a:gd name="T6" fmla="*/ 144 w 262"/>
              <a:gd name="T7" fmla="*/ 235 h 235"/>
              <a:gd name="T8" fmla="*/ 262 w 262"/>
              <a:gd name="T9" fmla="*/ 117 h 235"/>
              <a:gd name="T10" fmla="*/ 145 w 262"/>
              <a:gd name="T11" fmla="*/ 0 h 235"/>
              <a:gd name="T12" fmla="*/ 126 w 262"/>
              <a:gd name="T13" fmla="*/ 18 h 235"/>
              <a:gd name="T14" fmla="*/ 211 w 262"/>
              <a:gd name="T15" fmla="*/ 104 h 235"/>
              <a:gd name="T16" fmla="*/ 0 w 262"/>
              <a:gd name="T17" fmla="*/ 104 h 235"/>
              <a:gd name="T18" fmla="*/ 0 w 262"/>
              <a:gd name="T19" fmla="*/ 130 h 235"/>
              <a:gd name="T20" fmla="*/ 211 w 262"/>
              <a:gd name="T21" fmla="*/ 13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235">
                <a:moveTo>
                  <a:pt x="211" y="130"/>
                </a:moveTo>
                <a:lnTo>
                  <a:pt x="211" y="130"/>
                </a:lnTo>
                <a:lnTo>
                  <a:pt x="125" y="216"/>
                </a:lnTo>
                <a:lnTo>
                  <a:pt x="144" y="235"/>
                </a:lnTo>
                <a:lnTo>
                  <a:pt x="262" y="117"/>
                </a:lnTo>
                <a:lnTo>
                  <a:pt x="145" y="0"/>
                </a:lnTo>
                <a:lnTo>
                  <a:pt x="126" y="18"/>
                </a:lnTo>
                <a:lnTo>
                  <a:pt x="211" y="104"/>
                </a:lnTo>
                <a:lnTo>
                  <a:pt x="0" y="104"/>
                </a:lnTo>
                <a:lnTo>
                  <a:pt x="0" y="130"/>
                </a:lnTo>
                <a:lnTo>
                  <a:pt x="211" y="130"/>
                </a:lnTo>
                <a:close/>
              </a:path>
            </a:pathLst>
          </a:custGeom>
          <a:solidFill>
            <a:schemeClr val="accent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5">
            <a:extLst>
              <a:ext uri="{FF2B5EF4-FFF2-40B4-BE49-F238E27FC236}">
                <a16:creationId xmlns:a16="http://schemas.microsoft.com/office/drawing/2014/main" id="{A4E3692F-F1C1-48EA-AFF1-8CE599477516}"/>
              </a:ext>
            </a:extLst>
          </p:cNvPr>
          <p:cNvSpPr>
            <a:spLocks/>
          </p:cNvSpPr>
          <p:nvPr/>
        </p:nvSpPr>
        <p:spPr bwMode="auto">
          <a:xfrm>
            <a:off x="6878644" y="2236376"/>
            <a:ext cx="258763" cy="230188"/>
          </a:xfrm>
          <a:custGeom>
            <a:avLst/>
            <a:gdLst>
              <a:gd name="T0" fmla="*/ 211 w 262"/>
              <a:gd name="T1" fmla="*/ 130 h 235"/>
              <a:gd name="T2" fmla="*/ 211 w 262"/>
              <a:gd name="T3" fmla="*/ 130 h 235"/>
              <a:gd name="T4" fmla="*/ 125 w 262"/>
              <a:gd name="T5" fmla="*/ 216 h 235"/>
              <a:gd name="T6" fmla="*/ 144 w 262"/>
              <a:gd name="T7" fmla="*/ 235 h 235"/>
              <a:gd name="T8" fmla="*/ 262 w 262"/>
              <a:gd name="T9" fmla="*/ 117 h 235"/>
              <a:gd name="T10" fmla="*/ 145 w 262"/>
              <a:gd name="T11" fmla="*/ 0 h 235"/>
              <a:gd name="T12" fmla="*/ 126 w 262"/>
              <a:gd name="T13" fmla="*/ 18 h 235"/>
              <a:gd name="T14" fmla="*/ 211 w 262"/>
              <a:gd name="T15" fmla="*/ 104 h 235"/>
              <a:gd name="T16" fmla="*/ 0 w 262"/>
              <a:gd name="T17" fmla="*/ 104 h 235"/>
              <a:gd name="T18" fmla="*/ 0 w 262"/>
              <a:gd name="T19" fmla="*/ 130 h 235"/>
              <a:gd name="T20" fmla="*/ 211 w 262"/>
              <a:gd name="T21" fmla="*/ 13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235">
                <a:moveTo>
                  <a:pt x="211" y="130"/>
                </a:moveTo>
                <a:lnTo>
                  <a:pt x="211" y="130"/>
                </a:lnTo>
                <a:lnTo>
                  <a:pt x="125" y="216"/>
                </a:lnTo>
                <a:lnTo>
                  <a:pt x="144" y="235"/>
                </a:lnTo>
                <a:lnTo>
                  <a:pt x="262" y="117"/>
                </a:lnTo>
                <a:lnTo>
                  <a:pt x="145" y="0"/>
                </a:lnTo>
                <a:lnTo>
                  <a:pt x="126" y="18"/>
                </a:lnTo>
                <a:lnTo>
                  <a:pt x="211" y="104"/>
                </a:lnTo>
                <a:lnTo>
                  <a:pt x="0" y="104"/>
                </a:lnTo>
                <a:lnTo>
                  <a:pt x="0" y="130"/>
                </a:lnTo>
                <a:lnTo>
                  <a:pt x="211" y="130"/>
                </a:lnTo>
                <a:close/>
              </a:path>
            </a:pathLst>
          </a:custGeom>
          <a:solidFill>
            <a:schemeClr val="accent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878685462"/>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68583-F7DE-44A7-87CA-C26E14A86FA6}"/>
              </a:ext>
            </a:extLst>
          </p:cNvPr>
          <p:cNvSpPr>
            <a:spLocks noGrp="1"/>
          </p:cNvSpPr>
          <p:nvPr>
            <p:ph type="title"/>
          </p:nvPr>
        </p:nvSpPr>
        <p:spPr>
          <a:xfrm>
            <a:off x="588263" y="457200"/>
            <a:ext cx="11018520" cy="553998"/>
          </a:xfrm>
        </p:spPr>
        <p:txBody>
          <a:bodyPr/>
          <a:lstStyle/>
          <a:p>
            <a:r>
              <a:rPr lang="en-US" sz="3600" b="1" dirty="0">
                <a:gradFill>
                  <a:gsLst>
                    <a:gs pos="22449">
                      <a:srgbClr val="0078D4"/>
                    </a:gs>
                    <a:gs pos="83000">
                      <a:srgbClr val="0078D4"/>
                    </a:gs>
                  </a:gsLst>
                  <a:lin ang="5400000" scaled="1"/>
                </a:gradFill>
                <a:latin typeface="+mn-lt"/>
              </a:rPr>
              <a:t>Microsoft Defender for Office 365</a:t>
            </a:r>
            <a:endParaRPr lang="fr-FR" dirty="0"/>
          </a:p>
        </p:txBody>
      </p:sp>
      <p:sp>
        <p:nvSpPr>
          <p:cNvPr id="4" name="TextBox 3">
            <a:extLst>
              <a:ext uri="{FF2B5EF4-FFF2-40B4-BE49-F238E27FC236}">
                <a16:creationId xmlns:a16="http://schemas.microsoft.com/office/drawing/2014/main" id="{9750599A-E232-4AA7-9DCB-486E2787001B}"/>
              </a:ext>
            </a:extLst>
          </p:cNvPr>
          <p:cNvSpPr txBox="1"/>
          <p:nvPr/>
        </p:nvSpPr>
        <p:spPr>
          <a:xfrm>
            <a:off x="509047" y="1435704"/>
            <a:ext cx="11349873" cy="4154984"/>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uLnTx/>
                <a:uFillTx/>
                <a:latin typeface="Segoe UI"/>
                <a:ea typeface="+mn-ea"/>
                <a:cs typeface="Segoe UI Light"/>
              </a:rPr>
              <a:t>Unified portal</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171717"/>
                </a:solidFill>
                <a:effectLst/>
                <a:uLnTx/>
                <a:uFillTx/>
                <a:latin typeface="Segoe UI"/>
                <a:ea typeface="+mn-ea"/>
                <a:cs typeface="+mn-cs"/>
              </a:rPr>
              <a:t>Preset security policies in EOP and Defender for Office 365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171717"/>
                </a:solidFill>
                <a:effectLst/>
                <a:uLnTx/>
                <a:uFillTx/>
                <a:latin typeface="Segoe UI"/>
                <a:ea typeface="+mn-ea"/>
                <a:cs typeface="+mn-cs"/>
              </a:rPr>
              <a:t>Configuration </a:t>
            </a:r>
            <a:r>
              <a:rPr kumimoji="0" lang="en-US" sz="3200" b="0" i="0" u="none" strike="noStrike" kern="1200" cap="none" spc="0" normalizeH="0" baseline="0" noProof="0" dirty="0" err="1">
                <a:ln>
                  <a:noFill/>
                </a:ln>
                <a:solidFill>
                  <a:srgbClr val="171717"/>
                </a:solidFill>
                <a:effectLst/>
                <a:uLnTx/>
                <a:uFillTx/>
                <a:latin typeface="Segoe UI"/>
                <a:ea typeface="+mn-ea"/>
                <a:cs typeface="+mn-cs"/>
              </a:rPr>
              <a:t>Analyser</a:t>
            </a:r>
            <a:r>
              <a:rPr kumimoji="0" lang="en-US" sz="3200" b="0" i="0" u="none" strike="noStrike" kern="1200" cap="none" spc="0" normalizeH="0" baseline="0" noProof="0" dirty="0">
                <a:ln>
                  <a:noFill/>
                </a:ln>
                <a:solidFill>
                  <a:srgbClr val="171717"/>
                </a:solidFill>
                <a:effectLst/>
                <a:uLnTx/>
                <a:uFillTx/>
                <a:latin typeface="Segoe UI"/>
                <a:ea typeface="+mn-ea"/>
                <a:cs typeface="+mn-cs"/>
              </a:rPr>
              <a:t>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3200" b="0" i="0" u="none" strike="noStrike" kern="1200" cap="none" spc="0" normalizeH="0" baseline="0" noProof="0" dirty="0">
              <a:ln>
                <a:noFill/>
              </a:ln>
              <a:solidFill>
                <a:srgbClr val="171717"/>
              </a:solidFill>
              <a:effectLst/>
              <a:uLnTx/>
              <a:uFillTx/>
              <a:latin typeface="Segoe UI"/>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1" i="0" u="none" strike="noStrike" kern="1200" cap="none" spc="0" normalizeH="0" baseline="0" noProof="0" dirty="0">
                <a:ln>
                  <a:noFill/>
                </a:ln>
                <a:solidFill>
                  <a:srgbClr val="000000"/>
                </a:solidFill>
                <a:effectLst/>
                <a:uLnTx/>
                <a:uFillTx/>
                <a:latin typeface="Segoe UI"/>
                <a:ea typeface="+mn-ea"/>
                <a:cs typeface="+mn-cs"/>
              </a:rPr>
              <a:t>Campaign Views in defender for Office 365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3200" b="0" i="0" u="none" strike="noStrike" kern="1200" cap="none" spc="0" normalizeH="0" baseline="0" noProof="0" dirty="0">
                <a:ln>
                  <a:noFill/>
                </a:ln>
                <a:solidFill>
                  <a:srgbClr val="000000"/>
                </a:solidFill>
                <a:effectLst/>
                <a:uLnTx/>
                <a:uFillTx/>
                <a:latin typeface="Segoe UI"/>
                <a:ea typeface="+mn-ea"/>
                <a:cs typeface="+mn-cs"/>
              </a:rPr>
              <a:t>Attack Simulator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1608645259"/>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2CB864-9008-4D94-923E-502B65596E66}"/>
              </a:ext>
            </a:extLst>
          </p:cNvPr>
          <p:cNvSpPr>
            <a:spLocks noGrp="1"/>
          </p:cNvSpPr>
          <p:nvPr>
            <p:ph type="title"/>
          </p:nvPr>
        </p:nvSpPr>
        <p:spPr>
          <a:xfrm>
            <a:off x="695222" y="183823"/>
            <a:ext cx="11018520" cy="553998"/>
          </a:xfrm>
        </p:spPr>
        <p:txBody>
          <a:bodyPr/>
          <a:lstStyle/>
          <a:p>
            <a:r>
              <a:rPr lang="en-US" sz="3600" dirty="0"/>
              <a:t>Campaign Views in Defender for Office 365</a:t>
            </a:r>
            <a:endParaRPr lang="fr-FR" dirty="0"/>
          </a:p>
        </p:txBody>
      </p:sp>
      <p:sp>
        <p:nvSpPr>
          <p:cNvPr id="3" name="TextBox 2">
            <a:extLst>
              <a:ext uri="{FF2B5EF4-FFF2-40B4-BE49-F238E27FC236}">
                <a16:creationId xmlns:a16="http://schemas.microsoft.com/office/drawing/2014/main" id="{7B663F06-0D74-4385-89D9-143A34A8343B}"/>
              </a:ext>
            </a:extLst>
          </p:cNvPr>
          <p:cNvSpPr txBox="1"/>
          <p:nvPr/>
        </p:nvSpPr>
        <p:spPr>
          <a:xfrm>
            <a:off x="166305" y="825579"/>
            <a:ext cx="9221105" cy="5170646"/>
          </a:xfrm>
          <a:prstGeom prst="rect">
            <a:avLst/>
          </a:prstGeom>
          <a:noFill/>
        </p:spPr>
        <p:txBody>
          <a:bodyPr wrap="square" lIns="0" tIns="0" rIns="0" bIns="0" rtlCol="0">
            <a:spAutoFit/>
          </a:bodyPr>
          <a:lstStyle/>
          <a:p>
            <a:pPr algn="l"/>
            <a:r>
              <a:rPr lang="en-US" sz="2800" dirty="0" err="1"/>
              <a:t>Campaing</a:t>
            </a:r>
            <a:r>
              <a:rPr lang="en-US" sz="2800" dirty="0"/>
              <a:t> Views in the Security &amp; Compliance Center :</a:t>
            </a:r>
          </a:p>
          <a:p>
            <a:pPr algn="l"/>
            <a:endParaRPr lang="en-US" sz="2800" dirty="0"/>
          </a:p>
          <a:p>
            <a:pPr algn="l"/>
            <a:r>
              <a:rPr lang="en-US" sz="2800" dirty="0"/>
              <a:t>Identifies and categorizes phishing attacks in the service </a:t>
            </a:r>
          </a:p>
          <a:p>
            <a:pPr algn="l"/>
            <a:endParaRPr lang="en-US" sz="2000" dirty="0"/>
          </a:p>
          <a:p>
            <a:pPr algn="l"/>
            <a:r>
              <a:rPr lang="en-US" sz="2000" dirty="0"/>
              <a:t>Campaign Views can help you to:</a:t>
            </a:r>
          </a:p>
          <a:p>
            <a:pPr algn="l"/>
            <a:endParaRPr lang="en-US" sz="2000" dirty="0"/>
          </a:p>
          <a:p>
            <a:pPr marL="342900" indent="-342900" algn="l">
              <a:buFont typeface="Arial" panose="020B0604020202020204" pitchFamily="34" charset="0"/>
              <a:buChar char="•"/>
            </a:pPr>
            <a:r>
              <a:rPr lang="en-US" sz="2000" dirty="0"/>
              <a:t>Efficiently investigate and respond to phishing attacks.</a:t>
            </a:r>
          </a:p>
          <a:p>
            <a:pPr marL="342900" indent="-342900" algn="l">
              <a:buFont typeface="Arial" panose="020B0604020202020204" pitchFamily="34" charset="0"/>
              <a:buChar char="•"/>
            </a:pPr>
            <a:r>
              <a:rPr lang="en-US" sz="2000" dirty="0"/>
              <a:t>Better understand the scope of the attack.</a:t>
            </a:r>
          </a:p>
          <a:p>
            <a:pPr marL="342900" indent="-342900" algn="l">
              <a:buFont typeface="Arial" panose="020B0604020202020204" pitchFamily="34" charset="0"/>
              <a:buChar char="•"/>
            </a:pPr>
            <a:r>
              <a:rPr lang="en-US" sz="2000" dirty="0"/>
              <a:t>Campaign Views lets you see the </a:t>
            </a:r>
            <a:r>
              <a:rPr lang="en-US" sz="2000" b="1" dirty="0"/>
              <a:t>big picture </a:t>
            </a:r>
            <a:r>
              <a:rPr lang="en-US" sz="2000" dirty="0"/>
              <a:t>of an attack faster and more complete than any human.</a:t>
            </a:r>
          </a:p>
          <a:p>
            <a:pPr algn="l"/>
            <a:endParaRPr lang="en-US" sz="2000" dirty="0"/>
          </a:p>
          <a:p>
            <a:r>
              <a:rPr lang="en-US" sz="2400" b="1" dirty="0">
                <a:solidFill>
                  <a:schemeClr val="accent1"/>
                </a:solidFill>
              </a:rPr>
              <a:t>Campaign Views is a feature in Advanced Threat Protection (ATP) Plan 2 (for example Microsoft 365 E5 or organizations with an ATP Plan 2 add-on). </a:t>
            </a:r>
          </a:p>
          <a:p>
            <a:pPr algn="l"/>
            <a:endParaRPr lang="fr-FR" sz="2000" dirty="0" err="1"/>
          </a:p>
        </p:txBody>
      </p:sp>
      <p:pic>
        <p:nvPicPr>
          <p:cNvPr id="5" name="Picture 4">
            <a:extLst>
              <a:ext uri="{FF2B5EF4-FFF2-40B4-BE49-F238E27FC236}">
                <a16:creationId xmlns:a16="http://schemas.microsoft.com/office/drawing/2014/main" id="{4CA80B7D-932A-4F20-91E6-CC85172ABF2E}"/>
              </a:ext>
            </a:extLst>
          </p:cNvPr>
          <p:cNvPicPr>
            <a:picLocks noChangeAspect="1"/>
          </p:cNvPicPr>
          <p:nvPr/>
        </p:nvPicPr>
        <p:blipFill>
          <a:blip r:embed="rId3"/>
          <a:stretch>
            <a:fillRect/>
          </a:stretch>
        </p:blipFill>
        <p:spPr>
          <a:xfrm>
            <a:off x="11295503" y="5838825"/>
            <a:ext cx="896497" cy="1019175"/>
          </a:xfrm>
          <a:prstGeom prst="rect">
            <a:avLst/>
          </a:prstGeom>
        </p:spPr>
      </p:pic>
      <p:pic>
        <p:nvPicPr>
          <p:cNvPr id="6" name="Picture 5">
            <a:extLst>
              <a:ext uri="{FF2B5EF4-FFF2-40B4-BE49-F238E27FC236}">
                <a16:creationId xmlns:a16="http://schemas.microsoft.com/office/drawing/2014/main" id="{D4AECE34-2E00-4AFB-95F2-2F529DB2B318}"/>
              </a:ext>
            </a:extLst>
          </p:cNvPr>
          <p:cNvPicPr>
            <a:picLocks noChangeAspect="1"/>
          </p:cNvPicPr>
          <p:nvPr/>
        </p:nvPicPr>
        <p:blipFill>
          <a:blip r:embed="rId4"/>
          <a:stretch>
            <a:fillRect/>
          </a:stretch>
        </p:blipFill>
        <p:spPr>
          <a:xfrm>
            <a:off x="9490835" y="1658470"/>
            <a:ext cx="2701165" cy="4051747"/>
          </a:xfrm>
          <a:prstGeom prst="rect">
            <a:avLst/>
          </a:prstGeom>
        </p:spPr>
      </p:pic>
    </p:spTree>
    <p:extLst>
      <p:ext uri="{BB962C8B-B14F-4D97-AF65-F5344CB8AC3E}">
        <p14:creationId xmlns:p14="http://schemas.microsoft.com/office/powerpoint/2010/main" val="1369502391"/>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ECE0F-5401-49F5-80F8-F77698800EF2}"/>
              </a:ext>
            </a:extLst>
          </p:cNvPr>
          <p:cNvSpPr>
            <a:spLocks noGrp="1"/>
          </p:cNvSpPr>
          <p:nvPr>
            <p:ph type="title"/>
          </p:nvPr>
        </p:nvSpPr>
        <p:spPr/>
        <p:txBody>
          <a:bodyPr/>
          <a:lstStyle/>
          <a:p>
            <a:r>
              <a:rPr lang="fr-FR" dirty="0"/>
              <a:t>Explorer : </a:t>
            </a:r>
            <a:r>
              <a:rPr lang="fr-FR" dirty="0" err="1"/>
              <a:t>Campains</a:t>
            </a:r>
            <a:endParaRPr lang="fr-FR" dirty="0"/>
          </a:p>
        </p:txBody>
      </p:sp>
      <p:pic>
        <p:nvPicPr>
          <p:cNvPr id="5" name="Picture 4">
            <a:extLst>
              <a:ext uri="{FF2B5EF4-FFF2-40B4-BE49-F238E27FC236}">
                <a16:creationId xmlns:a16="http://schemas.microsoft.com/office/drawing/2014/main" id="{195B513C-5DBA-4647-93A1-B2FA18644347}"/>
              </a:ext>
            </a:extLst>
          </p:cNvPr>
          <p:cNvPicPr>
            <a:picLocks noChangeAspect="1"/>
          </p:cNvPicPr>
          <p:nvPr/>
        </p:nvPicPr>
        <p:blipFill>
          <a:blip r:embed="rId3"/>
          <a:stretch>
            <a:fillRect/>
          </a:stretch>
        </p:blipFill>
        <p:spPr>
          <a:xfrm>
            <a:off x="588263" y="1159493"/>
            <a:ext cx="10425953" cy="5335156"/>
          </a:xfrm>
          <a:prstGeom prst="rect">
            <a:avLst/>
          </a:prstGeom>
        </p:spPr>
      </p:pic>
    </p:spTree>
    <p:extLst>
      <p:ext uri="{BB962C8B-B14F-4D97-AF65-F5344CB8AC3E}">
        <p14:creationId xmlns:p14="http://schemas.microsoft.com/office/powerpoint/2010/main" val="287215905"/>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E686CF-0F39-4D6F-9CBB-DAF00D23BE87}"/>
              </a:ext>
            </a:extLst>
          </p:cNvPr>
          <p:cNvSpPr>
            <a:spLocks noGrp="1"/>
          </p:cNvSpPr>
          <p:nvPr>
            <p:ph type="title"/>
          </p:nvPr>
        </p:nvSpPr>
        <p:spPr>
          <a:xfrm>
            <a:off x="277179" y="230957"/>
            <a:ext cx="11018520" cy="553998"/>
          </a:xfrm>
        </p:spPr>
        <p:txBody>
          <a:bodyPr/>
          <a:lstStyle/>
          <a:p>
            <a:r>
              <a:rPr lang="fr-FR" dirty="0"/>
              <a:t>Menu </a:t>
            </a:r>
            <a:r>
              <a:rPr lang="fr-FR" dirty="0" err="1"/>
              <a:t>Campaigns</a:t>
            </a:r>
            <a:endParaRPr lang="fr-FR" dirty="0"/>
          </a:p>
        </p:txBody>
      </p:sp>
      <p:pic>
        <p:nvPicPr>
          <p:cNvPr id="7" name="Picture 6">
            <a:extLst>
              <a:ext uri="{FF2B5EF4-FFF2-40B4-BE49-F238E27FC236}">
                <a16:creationId xmlns:a16="http://schemas.microsoft.com/office/drawing/2014/main" id="{D8854941-387E-4CF8-911D-34D06CF76630}"/>
              </a:ext>
            </a:extLst>
          </p:cNvPr>
          <p:cNvPicPr>
            <a:picLocks noChangeAspect="1"/>
          </p:cNvPicPr>
          <p:nvPr/>
        </p:nvPicPr>
        <p:blipFill>
          <a:blip r:embed="rId3"/>
          <a:stretch>
            <a:fillRect/>
          </a:stretch>
        </p:blipFill>
        <p:spPr>
          <a:xfrm>
            <a:off x="439270" y="882890"/>
            <a:ext cx="11379602" cy="5876498"/>
          </a:xfrm>
          <a:prstGeom prst="rect">
            <a:avLst/>
          </a:prstGeom>
        </p:spPr>
      </p:pic>
    </p:spTree>
    <p:extLst>
      <p:ext uri="{BB962C8B-B14F-4D97-AF65-F5344CB8AC3E}">
        <p14:creationId xmlns:p14="http://schemas.microsoft.com/office/powerpoint/2010/main" val="3941902251"/>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DB3CC4-FC00-4947-A21B-DE291E45E217}"/>
              </a:ext>
            </a:extLst>
          </p:cNvPr>
          <p:cNvSpPr>
            <a:spLocks noGrp="1"/>
          </p:cNvSpPr>
          <p:nvPr>
            <p:ph type="title"/>
          </p:nvPr>
        </p:nvSpPr>
        <p:spPr/>
        <p:txBody>
          <a:bodyPr/>
          <a:lstStyle/>
          <a:p>
            <a:r>
              <a:rPr lang="fr-FR" dirty="0"/>
              <a:t>Campaign ( type) Basic</a:t>
            </a:r>
          </a:p>
        </p:txBody>
      </p:sp>
      <p:pic>
        <p:nvPicPr>
          <p:cNvPr id="5" name="Picture 4">
            <a:extLst>
              <a:ext uri="{FF2B5EF4-FFF2-40B4-BE49-F238E27FC236}">
                <a16:creationId xmlns:a16="http://schemas.microsoft.com/office/drawing/2014/main" id="{5AC96765-50A3-494A-BBF2-98AA8D15F9E2}"/>
              </a:ext>
            </a:extLst>
          </p:cNvPr>
          <p:cNvPicPr>
            <a:picLocks noChangeAspect="1"/>
          </p:cNvPicPr>
          <p:nvPr/>
        </p:nvPicPr>
        <p:blipFill>
          <a:blip r:embed="rId2"/>
          <a:stretch>
            <a:fillRect/>
          </a:stretch>
        </p:blipFill>
        <p:spPr>
          <a:xfrm>
            <a:off x="797859" y="1201270"/>
            <a:ext cx="10524049" cy="5434685"/>
          </a:xfrm>
          <a:prstGeom prst="rect">
            <a:avLst/>
          </a:prstGeom>
        </p:spPr>
      </p:pic>
    </p:spTree>
    <p:extLst>
      <p:ext uri="{BB962C8B-B14F-4D97-AF65-F5344CB8AC3E}">
        <p14:creationId xmlns:p14="http://schemas.microsoft.com/office/powerpoint/2010/main" val="2326046856"/>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F2DA02-C67F-434E-9564-24E3FD403D27}"/>
              </a:ext>
            </a:extLst>
          </p:cNvPr>
          <p:cNvSpPr>
            <a:spLocks noGrp="1"/>
          </p:cNvSpPr>
          <p:nvPr>
            <p:ph type="title"/>
          </p:nvPr>
        </p:nvSpPr>
        <p:spPr/>
        <p:txBody>
          <a:bodyPr/>
          <a:lstStyle/>
          <a:p>
            <a:r>
              <a:rPr lang="fr-FR" dirty="0"/>
              <a:t>Campaign ( </a:t>
            </a:r>
            <a:r>
              <a:rPr lang="fr-FR" dirty="0" err="1"/>
              <a:t>name</a:t>
            </a:r>
            <a:r>
              <a:rPr lang="fr-FR" dirty="0"/>
              <a:t>) basic</a:t>
            </a:r>
          </a:p>
        </p:txBody>
      </p:sp>
      <p:pic>
        <p:nvPicPr>
          <p:cNvPr id="5" name="Picture 4">
            <a:extLst>
              <a:ext uri="{FF2B5EF4-FFF2-40B4-BE49-F238E27FC236}">
                <a16:creationId xmlns:a16="http://schemas.microsoft.com/office/drawing/2014/main" id="{A6B8A99B-7265-4C9C-9857-E16144BAB656}"/>
              </a:ext>
            </a:extLst>
          </p:cNvPr>
          <p:cNvPicPr>
            <a:picLocks noChangeAspect="1"/>
          </p:cNvPicPr>
          <p:nvPr/>
        </p:nvPicPr>
        <p:blipFill>
          <a:blip r:embed="rId2"/>
          <a:stretch>
            <a:fillRect/>
          </a:stretch>
        </p:blipFill>
        <p:spPr>
          <a:xfrm>
            <a:off x="510987" y="1011198"/>
            <a:ext cx="10883153" cy="5571493"/>
          </a:xfrm>
          <a:prstGeom prst="rect">
            <a:avLst/>
          </a:prstGeom>
        </p:spPr>
      </p:pic>
    </p:spTree>
    <p:extLst>
      <p:ext uri="{BB962C8B-B14F-4D97-AF65-F5344CB8AC3E}">
        <p14:creationId xmlns:p14="http://schemas.microsoft.com/office/powerpoint/2010/main" val="2224277945"/>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CEC1188-E49A-49DF-916A-354F3916778F}"/>
              </a:ext>
            </a:extLst>
          </p:cNvPr>
          <p:cNvSpPr>
            <a:spLocks noGrp="1"/>
          </p:cNvSpPr>
          <p:nvPr>
            <p:ph type="title"/>
          </p:nvPr>
        </p:nvSpPr>
        <p:spPr>
          <a:xfrm>
            <a:off x="330166" y="176981"/>
            <a:ext cx="11018520" cy="553998"/>
          </a:xfrm>
        </p:spPr>
        <p:txBody>
          <a:bodyPr/>
          <a:lstStyle/>
          <a:p>
            <a:r>
              <a:rPr lang="fr-FR" dirty="0"/>
              <a:t>Campaign ( </a:t>
            </a:r>
            <a:r>
              <a:rPr lang="fr-FR" dirty="0" err="1"/>
              <a:t>domain</a:t>
            </a:r>
            <a:r>
              <a:rPr lang="fr-FR" dirty="0"/>
              <a:t>) basic</a:t>
            </a:r>
          </a:p>
        </p:txBody>
      </p:sp>
      <p:pic>
        <p:nvPicPr>
          <p:cNvPr id="3" name="Picture 2">
            <a:extLst>
              <a:ext uri="{FF2B5EF4-FFF2-40B4-BE49-F238E27FC236}">
                <a16:creationId xmlns:a16="http://schemas.microsoft.com/office/drawing/2014/main" id="{D34E5B31-4C94-4ACE-AA0C-BC2AB0421A87}"/>
              </a:ext>
            </a:extLst>
          </p:cNvPr>
          <p:cNvPicPr>
            <a:picLocks noChangeAspect="1"/>
          </p:cNvPicPr>
          <p:nvPr/>
        </p:nvPicPr>
        <p:blipFill>
          <a:blip r:embed="rId2"/>
          <a:stretch>
            <a:fillRect/>
          </a:stretch>
        </p:blipFill>
        <p:spPr>
          <a:xfrm>
            <a:off x="330166" y="886226"/>
            <a:ext cx="11395669" cy="5595371"/>
          </a:xfrm>
          <a:prstGeom prst="rect">
            <a:avLst/>
          </a:prstGeom>
        </p:spPr>
      </p:pic>
    </p:spTree>
    <p:extLst>
      <p:ext uri="{BB962C8B-B14F-4D97-AF65-F5344CB8AC3E}">
        <p14:creationId xmlns:p14="http://schemas.microsoft.com/office/powerpoint/2010/main" val="2577207795"/>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68583-F7DE-44A7-87CA-C26E14A86FA6}"/>
              </a:ext>
            </a:extLst>
          </p:cNvPr>
          <p:cNvSpPr>
            <a:spLocks noGrp="1"/>
          </p:cNvSpPr>
          <p:nvPr>
            <p:ph type="title"/>
          </p:nvPr>
        </p:nvSpPr>
        <p:spPr>
          <a:xfrm>
            <a:off x="588263" y="457200"/>
            <a:ext cx="11018520" cy="553998"/>
          </a:xfrm>
        </p:spPr>
        <p:txBody>
          <a:bodyPr/>
          <a:lstStyle/>
          <a:p>
            <a:r>
              <a:rPr lang="en-US" sz="3600" b="1" dirty="0">
                <a:gradFill>
                  <a:gsLst>
                    <a:gs pos="22449">
                      <a:srgbClr val="0078D4"/>
                    </a:gs>
                    <a:gs pos="83000">
                      <a:srgbClr val="0078D4"/>
                    </a:gs>
                  </a:gsLst>
                  <a:lin ang="5400000" scaled="1"/>
                </a:gradFill>
                <a:latin typeface="+mn-lt"/>
              </a:rPr>
              <a:t>Microsoft Defender for Office 365</a:t>
            </a:r>
            <a:endParaRPr lang="fr-FR" dirty="0"/>
          </a:p>
        </p:txBody>
      </p:sp>
      <p:sp>
        <p:nvSpPr>
          <p:cNvPr id="4" name="TextBox 3">
            <a:extLst>
              <a:ext uri="{FF2B5EF4-FFF2-40B4-BE49-F238E27FC236}">
                <a16:creationId xmlns:a16="http://schemas.microsoft.com/office/drawing/2014/main" id="{9750599A-E232-4AA7-9DCB-486E2787001B}"/>
              </a:ext>
            </a:extLst>
          </p:cNvPr>
          <p:cNvSpPr txBox="1"/>
          <p:nvPr/>
        </p:nvSpPr>
        <p:spPr>
          <a:xfrm>
            <a:off x="509047" y="1435704"/>
            <a:ext cx="11349873" cy="387798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uLnTx/>
                <a:uFillTx/>
                <a:latin typeface="Segoe UI"/>
                <a:ea typeface="+mn-ea"/>
                <a:cs typeface="Segoe UI Light"/>
              </a:rPr>
              <a:t>Unified portal</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171717"/>
                </a:solidFill>
                <a:effectLst/>
                <a:uLnTx/>
                <a:uFillTx/>
                <a:latin typeface="Segoe UI"/>
                <a:ea typeface="+mn-ea"/>
                <a:cs typeface="+mn-cs"/>
              </a:rPr>
              <a:t>Preset security policies in EOP and Defender for Office 365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171717"/>
                </a:solidFill>
                <a:effectLst/>
                <a:uLnTx/>
                <a:uFillTx/>
                <a:latin typeface="Segoe UI"/>
                <a:ea typeface="+mn-ea"/>
                <a:cs typeface="+mn-cs"/>
              </a:rPr>
              <a:t>Configuration </a:t>
            </a:r>
            <a:r>
              <a:rPr kumimoji="0" lang="en-US" sz="3200" b="0" i="0" u="none" strike="noStrike" kern="1200" cap="none" spc="0" normalizeH="0" baseline="0" noProof="0" dirty="0" err="1">
                <a:ln>
                  <a:noFill/>
                </a:ln>
                <a:solidFill>
                  <a:srgbClr val="171717"/>
                </a:solidFill>
                <a:effectLst/>
                <a:uLnTx/>
                <a:uFillTx/>
                <a:latin typeface="Segoe UI"/>
                <a:ea typeface="+mn-ea"/>
                <a:cs typeface="+mn-cs"/>
              </a:rPr>
              <a:t>Analyser</a:t>
            </a:r>
            <a:r>
              <a:rPr kumimoji="0" lang="en-US" sz="3200" b="0" i="0" u="none" strike="noStrike" kern="1200" cap="none" spc="0" normalizeH="0" baseline="0" noProof="0" dirty="0">
                <a:ln>
                  <a:noFill/>
                </a:ln>
                <a:solidFill>
                  <a:srgbClr val="171717"/>
                </a:solidFill>
                <a:effectLst/>
                <a:uLnTx/>
                <a:uFillTx/>
                <a:latin typeface="Segoe UI"/>
                <a:ea typeface="+mn-ea"/>
                <a:cs typeface="+mn-cs"/>
              </a:rPr>
              <a:t>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uLnTx/>
                <a:uFillTx/>
                <a:latin typeface="Segoe UI"/>
                <a:ea typeface="+mn-ea"/>
                <a:cs typeface="+mn-cs"/>
              </a:rPr>
              <a:t>Campaign Views in Office 365 ATP</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3200" b="0" i="0" u="none" strike="noStrike" kern="1200" cap="none" spc="0" normalizeH="0" baseline="0" noProof="0" dirty="0">
              <a:ln>
                <a:noFill/>
              </a:ln>
              <a:solidFill>
                <a:srgbClr val="000000"/>
              </a:solidFill>
              <a:effectLst/>
              <a:uLnTx/>
              <a:uFillTx/>
              <a:latin typeface="Segoe UI"/>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3200" b="1" i="0" dirty="0">
                <a:solidFill>
                  <a:srgbClr val="323130"/>
                </a:solidFill>
                <a:effectLst/>
                <a:latin typeface="Segoe UI" panose="020B0502040204020203" pitchFamily="34" charset="0"/>
              </a:rPr>
              <a:t>Attack simulation training</a:t>
            </a: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171717"/>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2409179388"/>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EEEF705E-986E-4E8E-B4B2-3822FDD7BA04}"/>
              </a:ext>
            </a:extLst>
          </p:cNvPr>
          <p:cNvCxnSpPr>
            <a:cxnSpLocks/>
          </p:cNvCxnSpPr>
          <p:nvPr/>
        </p:nvCxnSpPr>
        <p:spPr>
          <a:xfrm>
            <a:off x="1066800" y="3596464"/>
            <a:ext cx="7407607" cy="1465"/>
          </a:xfrm>
          <a:prstGeom prst="line">
            <a:avLst/>
          </a:prstGeom>
          <a:ln w="7302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a:extLst>
              <a:ext uri="{FF2B5EF4-FFF2-40B4-BE49-F238E27FC236}">
                <a16:creationId xmlns:a16="http://schemas.microsoft.com/office/drawing/2014/main" id="{BA885B75-3027-40A1-A67C-195776CA4180}"/>
              </a:ext>
            </a:extLst>
          </p:cNvPr>
          <p:cNvSpPr>
            <a:spLocks noGrp="1"/>
          </p:cNvSpPr>
          <p:nvPr>
            <p:ph type="title"/>
          </p:nvPr>
        </p:nvSpPr>
        <p:spPr/>
        <p:txBody>
          <a:bodyPr/>
          <a:lstStyle/>
          <a:p>
            <a:r>
              <a:rPr lang="en-US" dirty="0"/>
              <a:t>Microsoft Defender for Office 365</a:t>
            </a:r>
            <a:br>
              <a:rPr lang="en-US" dirty="0"/>
            </a:br>
            <a:endParaRPr lang="en-US" dirty="0"/>
          </a:p>
        </p:txBody>
      </p:sp>
      <p:sp>
        <p:nvSpPr>
          <p:cNvPr id="41" name="Content Placeholder 15">
            <a:extLst>
              <a:ext uri="{FF2B5EF4-FFF2-40B4-BE49-F238E27FC236}">
                <a16:creationId xmlns:a16="http://schemas.microsoft.com/office/drawing/2014/main" id="{6E8A7CFF-F163-41F5-A603-D671C3D86588}"/>
              </a:ext>
            </a:extLst>
          </p:cNvPr>
          <p:cNvSpPr txBox="1">
            <a:spLocks/>
          </p:cNvSpPr>
          <p:nvPr/>
        </p:nvSpPr>
        <p:spPr>
          <a:xfrm>
            <a:off x="434975" y="1128247"/>
            <a:ext cx="11563350" cy="276999"/>
          </a:xfrm>
          <a:prstGeom prst="rect">
            <a:avLst/>
          </a:prstGeom>
        </p:spPr>
        <p:txBody>
          <a:bodyPr vert="horz" wrap="square" lIns="0" tIns="0" rIns="0" bIns="0" rtlCol="0">
            <a:spAutoFit/>
          </a:bodyPr>
          <a:lstStyle>
            <a:lvl1pPr marR="0" indent="0" defTabSz="932742" fontAlgn="auto">
              <a:lnSpc>
                <a:spcPct val="90000"/>
              </a:lnSpc>
              <a:spcBef>
                <a:spcPts val="0"/>
              </a:spcBef>
              <a:spcAft>
                <a:spcPts val="0"/>
              </a:spcAft>
              <a:buClrTx/>
              <a:buSzPct val="90000"/>
              <a:buFont typeface="Wingdings" panose="05000000000000000000" pitchFamily="2" charset="2"/>
              <a:buNone/>
              <a:tabLst/>
              <a:defRPr lang="en-US" sz="2000" spc="0" baseline="0" dirty="0">
                <a:gradFill>
                  <a:gsLst>
                    <a:gs pos="1250">
                      <a:schemeClr val="accent1"/>
                    </a:gs>
                    <a:gs pos="100000">
                      <a:schemeClr val="accent1"/>
                    </a:gs>
                  </a:gsLst>
                  <a:lin ang="5400000" scaled="0"/>
                </a:gradFill>
                <a:latin typeface="Segoe UI Semibold" panose="020B0702040204020203" pitchFamily="34" charset="0"/>
                <a:cs typeface="Segoe UI Semibold" panose="020B0702040204020203" pitchFamily="34" charset="0"/>
              </a:defRPr>
            </a:lvl1pPr>
            <a:lvl2pPr marL="228600" marR="0" indent="0" defTabSz="932742" fontAlgn="auto">
              <a:lnSpc>
                <a:spcPct val="90000"/>
              </a:lnSpc>
              <a:spcBef>
                <a:spcPts val="0"/>
              </a:spcBef>
              <a:spcAft>
                <a:spcPts val="0"/>
              </a:spcAft>
              <a:buClrTx/>
              <a:buSzPct val="90000"/>
              <a:buFont typeface="Wingdings" panose="05000000000000000000" pitchFamily="2" charset="2"/>
              <a:buNone/>
              <a:tabLst/>
              <a:defRPr sz="2000" spc="0" baseline="0">
                <a:gradFill>
                  <a:gsLst>
                    <a:gs pos="0">
                      <a:schemeClr val="tx1"/>
                    </a:gs>
                    <a:gs pos="100000">
                      <a:schemeClr val="tx1"/>
                    </a:gs>
                  </a:gsLst>
                  <a:lin ang="5400000" scaled="0"/>
                </a:gradFill>
              </a:defRPr>
            </a:lvl2pPr>
            <a:lvl3pPr marL="457200" marR="0" indent="0" defTabSz="932742" fontAlgn="auto">
              <a:lnSpc>
                <a:spcPct val="90000"/>
              </a:lnSpc>
              <a:spcBef>
                <a:spcPts val="0"/>
              </a:spcBef>
              <a:spcAft>
                <a:spcPts val="0"/>
              </a:spcAft>
              <a:buClrTx/>
              <a:buSzPct val="90000"/>
              <a:buFont typeface="Wingdings" panose="05000000000000000000" pitchFamily="2" charset="2"/>
              <a:buNone/>
              <a:tabLst/>
              <a:defRPr sz="1600" spc="0" baseline="0">
                <a:gradFill>
                  <a:gsLst>
                    <a:gs pos="0">
                      <a:schemeClr val="tx1"/>
                    </a:gs>
                    <a:gs pos="100000">
                      <a:schemeClr val="tx1"/>
                    </a:gs>
                  </a:gsLst>
                  <a:lin ang="5400000" scaled="0"/>
                </a:gradFill>
              </a:defRPr>
            </a:lvl3pPr>
            <a:lvl4pPr marL="685800" marR="0" indent="0" defTabSz="932742" fontAlgn="auto">
              <a:lnSpc>
                <a:spcPct val="90000"/>
              </a:lnSpc>
              <a:spcBef>
                <a:spcPts val="0"/>
              </a:spcBef>
              <a:spcAft>
                <a:spcPts val="0"/>
              </a:spcAft>
              <a:buClrTx/>
              <a:buSzPct val="90000"/>
              <a:buFont typeface="Wingdings" panose="05000000000000000000" pitchFamily="2" charset="2"/>
              <a:buNone/>
              <a:tabLst/>
              <a:defRPr sz="1600" spc="0" baseline="0">
                <a:gradFill>
                  <a:gsLst>
                    <a:gs pos="0">
                      <a:schemeClr val="tx1"/>
                    </a:gs>
                    <a:gs pos="100000">
                      <a:schemeClr val="tx1"/>
                    </a:gs>
                  </a:gsLst>
                  <a:lin ang="5400000" scaled="0"/>
                </a:gradFill>
              </a:defRPr>
            </a:lvl4pPr>
            <a:lvl5pPr marL="914400" marR="0" indent="0" defTabSz="932742" fontAlgn="auto">
              <a:lnSpc>
                <a:spcPct val="90000"/>
              </a:lnSpc>
              <a:spcBef>
                <a:spcPts val="0"/>
              </a:spcBef>
              <a:spcAft>
                <a:spcPts val="0"/>
              </a:spcAft>
              <a:buClrTx/>
              <a:buSzPct val="90000"/>
              <a:buFont typeface="Wingdings" panose="05000000000000000000" pitchFamily="2" charset="2"/>
              <a:buNone/>
              <a:tabLst/>
              <a:defRPr sz="1600" spc="0" baseline="0">
                <a:gradFill>
                  <a:gsLst>
                    <a:gs pos="0">
                      <a:schemeClr val="tx1"/>
                    </a:gs>
                    <a:gs pos="100000">
                      <a:schemeClr val="tx1"/>
                    </a:gs>
                  </a:gsLst>
                  <a:lin ang="5400000" scaled="0"/>
                </a:gradFill>
              </a:defRPr>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0" marR="0" lvl="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a:pPr>
            <a:r>
              <a:rPr kumimoji="0" lang="en-US" sz="2000" b="0" i="0" u="none" strike="noStrike" kern="1200" cap="none" spc="0" normalizeH="0" baseline="0" noProof="0" dirty="0">
                <a:ln>
                  <a:noFill/>
                </a:ln>
                <a:gradFill>
                  <a:gsLst>
                    <a:gs pos="1250">
                      <a:srgbClr val="0078D4"/>
                    </a:gs>
                    <a:gs pos="100000">
                      <a:srgbClr val="0078D4"/>
                    </a:gs>
                  </a:gsLst>
                  <a:lin ang="5400000" scaled="0"/>
                </a:gradFill>
                <a:effectLst/>
                <a:uLnTx/>
                <a:uFillTx/>
                <a:latin typeface="Segoe UI Semibold" panose="020B0702040204020203" pitchFamily="34" charset="0"/>
                <a:ea typeface="+mn-ea"/>
                <a:cs typeface="Segoe UI Semibold" panose="020B0702040204020203" pitchFamily="34" charset="0"/>
              </a:rPr>
              <a:t>Securing your enterprise requires more than just prevention</a:t>
            </a:r>
          </a:p>
        </p:txBody>
      </p:sp>
      <p:pic>
        <p:nvPicPr>
          <p:cNvPr id="42" name="Picture 41">
            <a:extLst>
              <a:ext uri="{FF2B5EF4-FFF2-40B4-BE49-F238E27FC236}">
                <a16:creationId xmlns:a16="http://schemas.microsoft.com/office/drawing/2014/main" id="{4AB3C455-684B-46E4-855C-EB0ADE7423E1}"/>
              </a:ext>
            </a:extLst>
          </p:cNvPr>
          <p:cNvPicPr>
            <a:picLocks noChangeAspect="1"/>
          </p:cNvPicPr>
          <p:nvPr/>
        </p:nvPicPr>
        <p:blipFill>
          <a:blip r:embed="rId3"/>
          <a:stretch>
            <a:fillRect/>
          </a:stretch>
        </p:blipFill>
        <p:spPr>
          <a:xfrm>
            <a:off x="9366770" y="2697527"/>
            <a:ext cx="1285639" cy="1285639"/>
          </a:xfrm>
          <a:prstGeom prst="rect">
            <a:avLst/>
          </a:prstGeom>
        </p:spPr>
      </p:pic>
      <p:sp>
        <p:nvSpPr>
          <p:cNvPr id="44" name="TextBox 43">
            <a:extLst>
              <a:ext uri="{FF2B5EF4-FFF2-40B4-BE49-F238E27FC236}">
                <a16:creationId xmlns:a16="http://schemas.microsoft.com/office/drawing/2014/main" id="{F84ACAF6-6973-4891-B3A3-447952196674}"/>
              </a:ext>
            </a:extLst>
          </p:cNvPr>
          <p:cNvSpPr txBox="1"/>
          <p:nvPr/>
        </p:nvSpPr>
        <p:spPr>
          <a:xfrm>
            <a:off x="8515972" y="3834495"/>
            <a:ext cx="3008396" cy="579240"/>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dirty="0">
                <a:ln>
                  <a:noFill/>
                </a:ln>
                <a:gradFill>
                  <a:gsLst>
                    <a:gs pos="2917">
                      <a:srgbClr val="0078D4"/>
                    </a:gs>
                    <a:gs pos="30000">
                      <a:srgbClr val="0078D4"/>
                    </a:gs>
                  </a:gsLst>
                  <a:lin ang="5400000" scaled="0"/>
                </a:gradFill>
                <a:effectLst/>
                <a:uLnTx/>
                <a:uFillTx/>
                <a:latin typeface="Segoe UI Semibold"/>
                <a:ea typeface="+mn-ea"/>
                <a:cs typeface="+mn-cs"/>
              </a:rPr>
              <a:t>Secure Enterprise</a:t>
            </a:r>
          </a:p>
        </p:txBody>
      </p:sp>
      <p:sp>
        <p:nvSpPr>
          <p:cNvPr id="53" name="!! Grey Oval">
            <a:extLst>
              <a:ext uri="{FF2B5EF4-FFF2-40B4-BE49-F238E27FC236}">
                <a16:creationId xmlns:a16="http://schemas.microsoft.com/office/drawing/2014/main" id="{20D08F85-9726-4DD0-8825-1A2F7A637F6D}"/>
              </a:ext>
            </a:extLst>
          </p:cNvPr>
          <p:cNvSpPr/>
          <p:nvPr/>
        </p:nvSpPr>
        <p:spPr bwMode="auto">
          <a:xfrm>
            <a:off x="8474407" y="2092998"/>
            <a:ext cx="3008396" cy="3008396"/>
          </a:xfrm>
          <a:prstGeom prst="ellipse">
            <a:avLst/>
          </a:prstGeom>
          <a:noFill/>
          <a:ln w="28575">
            <a:solidFill>
              <a:srgbClr val="E6E6E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54" name="!! Secure Posture">
            <a:extLst>
              <a:ext uri="{FF2B5EF4-FFF2-40B4-BE49-F238E27FC236}">
                <a16:creationId xmlns:a16="http://schemas.microsoft.com/office/drawing/2014/main" id="{101028E1-D6FB-4302-8DD7-50245C33836A}"/>
              </a:ext>
            </a:extLst>
          </p:cNvPr>
          <p:cNvGrpSpPr/>
          <p:nvPr/>
        </p:nvGrpSpPr>
        <p:grpSpPr>
          <a:xfrm>
            <a:off x="7191525" y="3079609"/>
            <a:ext cx="937632" cy="937627"/>
            <a:chOff x="8350598" y="1112169"/>
            <a:chExt cx="1079194" cy="1079190"/>
          </a:xfrm>
        </p:grpSpPr>
        <p:sp>
          <p:nvSpPr>
            <p:cNvPr id="55" name="Oval 54">
              <a:extLst>
                <a:ext uri="{FF2B5EF4-FFF2-40B4-BE49-F238E27FC236}">
                  <a16:creationId xmlns:a16="http://schemas.microsoft.com/office/drawing/2014/main" id="{861A4EA3-CAB2-4A41-B133-6048F47EF3AE}"/>
                </a:ext>
              </a:extLst>
            </p:cNvPr>
            <p:cNvSpPr/>
            <p:nvPr/>
          </p:nvSpPr>
          <p:spPr bwMode="auto">
            <a:xfrm>
              <a:off x="8350598" y="1112169"/>
              <a:ext cx="1079194" cy="1079190"/>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pic>
          <p:nvPicPr>
            <p:cNvPr id="56" name="Picture 55">
              <a:extLst>
                <a:ext uri="{FF2B5EF4-FFF2-40B4-BE49-F238E27FC236}">
                  <a16:creationId xmlns:a16="http://schemas.microsoft.com/office/drawing/2014/main" id="{2766F114-B0D1-44C3-AA69-2D22FF0422D3}"/>
                </a:ext>
              </a:extLst>
            </p:cNvPr>
            <p:cNvPicPr>
              <a:picLocks noChangeAspect="1"/>
            </p:cNvPicPr>
            <p:nvPr/>
          </p:nvPicPr>
          <p:blipFill>
            <a:blip r:embed="rId4"/>
            <a:stretch>
              <a:fillRect/>
            </a:stretch>
          </p:blipFill>
          <p:spPr>
            <a:xfrm>
              <a:off x="8672728" y="1409665"/>
              <a:ext cx="434934" cy="434934"/>
            </a:xfrm>
            <a:prstGeom prst="rect">
              <a:avLst/>
            </a:prstGeom>
          </p:spPr>
        </p:pic>
      </p:grpSp>
      <p:grpSp>
        <p:nvGrpSpPr>
          <p:cNvPr id="57" name="!! Response">
            <a:extLst>
              <a:ext uri="{FF2B5EF4-FFF2-40B4-BE49-F238E27FC236}">
                <a16:creationId xmlns:a16="http://schemas.microsoft.com/office/drawing/2014/main" id="{87E229FF-7731-4CCE-9BFE-A97372065C0D}"/>
              </a:ext>
            </a:extLst>
          </p:cNvPr>
          <p:cNvGrpSpPr/>
          <p:nvPr/>
        </p:nvGrpSpPr>
        <p:grpSpPr>
          <a:xfrm>
            <a:off x="4675579" y="3079609"/>
            <a:ext cx="937632" cy="937627"/>
            <a:chOff x="6832383" y="3803613"/>
            <a:chExt cx="1079194" cy="1079190"/>
          </a:xfrm>
        </p:grpSpPr>
        <p:sp>
          <p:nvSpPr>
            <p:cNvPr id="58" name="Oval 57">
              <a:extLst>
                <a:ext uri="{FF2B5EF4-FFF2-40B4-BE49-F238E27FC236}">
                  <a16:creationId xmlns:a16="http://schemas.microsoft.com/office/drawing/2014/main" id="{960E9C15-C703-483A-88A4-A5313F1C99D7}"/>
                </a:ext>
              </a:extLst>
            </p:cNvPr>
            <p:cNvSpPr/>
            <p:nvPr/>
          </p:nvSpPr>
          <p:spPr bwMode="auto">
            <a:xfrm>
              <a:off x="6832383" y="3803613"/>
              <a:ext cx="1079194" cy="1079190"/>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59" name="Graphic 45">
              <a:extLst>
                <a:ext uri="{FF2B5EF4-FFF2-40B4-BE49-F238E27FC236}">
                  <a16:creationId xmlns:a16="http://schemas.microsoft.com/office/drawing/2014/main" id="{4157E14A-2A65-4A65-AB7B-AA041617C75D}"/>
                </a:ext>
              </a:extLst>
            </p:cNvPr>
            <p:cNvGrpSpPr/>
            <p:nvPr/>
          </p:nvGrpSpPr>
          <p:grpSpPr>
            <a:xfrm>
              <a:off x="7134354" y="4105582"/>
              <a:ext cx="475252" cy="475252"/>
              <a:chOff x="5931472" y="4041316"/>
              <a:chExt cx="342900" cy="342900"/>
            </a:xfrm>
          </p:grpSpPr>
          <p:grpSp>
            <p:nvGrpSpPr>
              <p:cNvPr id="60" name="Graphic 45">
                <a:extLst>
                  <a:ext uri="{FF2B5EF4-FFF2-40B4-BE49-F238E27FC236}">
                    <a16:creationId xmlns:a16="http://schemas.microsoft.com/office/drawing/2014/main" id="{2095E0C8-D51C-4056-AC94-A19C54EAF947}"/>
                  </a:ext>
                </a:extLst>
              </p:cNvPr>
              <p:cNvGrpSpPr/>
              <p:nvPr/>
            </p:nvGrpSpPr>
            <p:grpSpPr>
              <a:xfrm>
                <a:off x="5992462" y="4147330"/>
                <a:ext cx="181796" cy="175460"/>
                <a:chOff x="5992462" y="4147330"/>
                <a:chExt cx="181796" cy="175460"/>
              </a:xfrm>
              <a:solidFill>
                <a:srgbClr val="3C3C41"/>
              </a:solidFill>
            </p:grpSpPr>
            <p:sp>
              <p:nvSpPr>
                <p:cNvPr id="62" name="Freeform: Shape 61">
                  <a:extLst>
                    <a:ext uri="{FF2B5EF4-FFF2-40B4-BE49-F238E27FC236}">
                      <a16:creationId xmlns:a16="http://schemas.microsoft.com/office/drawing/2014/main" id="{B9C5EA7F-3AC1-4533-9A43-676CD04B4042}"/>
                    </a:ext>
                  </a:extLst>
                </p:cNvPr>
                <p:cNvSpPr/>
                <p:nvPr/>
              </p:nvSpPr>
              <p:spPr>
                <a:xfrm>
                  <a:off x="6038944" y="4147330"/>
                  <a:ext cx="135313" cy="135127"/>
                </a:xfrm>
                <a:custGeom>
                  <a:avLst/>
                  <a:gdLst>
                    <a:gd name="connsiteX0" fmla="*/ 130652 w 135313"/>
                    <a:gd name="connsiteY0" fmla="*/ 42575 h 135127"/>
                    <a:gd name="connsiteX1" fmla="*/ 81122 w 135313"/>
                    <a:gd name="connsiteY1" fmla="*/ 89248 h 135127"/>
                    <a:gd name="connsiteX2" fmla="*/ 46832 w 135313"/>
                    <a:gd name="connsiteY2" fmla="*/ 53053 h 135127"/>
                    <a:gd name="connsiteX3" fmla="*/ 96362 w 135313"/>
                    <a:gd name="connsiteY3" fmla="*/ 6380 h 135127"/>
                    <a:gd name="connsiteX4" fmla="*/ 21115 w 135313"/>
                    <a:gd name="connsiteY4" fmla="*/ 18763 h 135127"/>
                    <a:gd name="connsiteX5" fmla="*/ 18257 w 135313"/>
                    <a:gd name="connsiteY5" fmla="*/ 114013 h 135127"/>
                    <a:gd name="connsiteX6" fmla="*/ 113507 w 135313"/>
                    <a:gd name="connsiteY6" fmla="*/ 116870 h 135127"/>
                    <a:gd name="connsiteX7" fmla="*/ 130652 w 135313"/>
                    <a:gd name="connsiteY7" fmla="*/ 42575 h 135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313" h="135127">
                      <a:moveTo>
                        <a:pt x="130652" y="42575"/>
                      </a:moveTo>
                      <a:lnTo>
                        <a:pt x="81122" y="89248"/>
                      </a:lnTo>
                      <a:lnTo>
                        <a:pt x="46832" y="53053"/>
                      </a:lnTo>
                      <a:lnTo>
                        <a:pt x="96362" y="6380"/>
                      </a:lnTo>
                      <a:cubicBezTo>
                        <a:pt x="71597" y="-5050"/>
                        <a:pt x="42070" y="-1240"/>
                        <a:pt x="21115" y="18763"/>
                      </a:cubicBezTo>
                      <a:cubicBezTo>
                        <a:pt x="-5555" y="44480"/>
                        <a:pt x="-7460" y="87343"/>
                        <a:pt x="18257" y="114013"/>
                      </a:cubicBezTo>
                      <a:cubicBezTo>
                        <a:pt x="43975" y="140683"/>
                        <a:pt x="86837" y="142588"/>
                        <a:pt x="113507" y="116870"/>
                      </a:cubicBezTo>
                      <a:cubicBezTo>
                        <a:pt x="135415" y="97820"/>
                        <a:pt x="140177" y="68293"/>
                        <a:pt x="130652" y="42575"/>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63" name="Freeform: Shape 62">
                  <a:extLst>
                    <a:ext uri="{FF2B5EF4-FFF2-40B4-BE49-F238E27FC236}">
                      <a16:creationId xmlns:a16="http://schemas.microsoft.com/office/drawing/2014/main" id="{83B1C90F-7474-4763-82DD-6A9145C948AD}"/>
                    </a:ext>
                  </a:extLst>
                </p:cNvPr>
                <p:cNvSpPr/>
                <p:nvPr/>
              </p:nvSpPr>
              <p:spPr>
                <a:xfrm rot="2805276">
                  <a:off x="6025974" y="4198085"/>
                  <a:ext cx="64767" cy="120010"/>
                </a:xfrm>
                <a:custGeom>
                  <a:avLst/>
                  <a:gdLst>
                    <a:gd name="connsiteX0" fmla="*/ 0 w 64767"/>
                    <a:gd name="connsiteY0" fmla="*/ 0 h 120010"/>
                    <a:gd name="connsiteX1" fmla="*/ 64768 w 64767"/>
                    <a:gd name="connsiteY1" fmla="*/ 0 h 120010"/>
                    <a:gd name="connsiteX2" fmla="*/ 64768 w 64767"/>
                    <a:gd name="connsiteY2" fmla="*/ 120011 h 120010"/>
                    <a:gd name="connsiteX3" fmla="*/ 0 w 64767"/>
                    <a:gd name="connsiteY3" fmla="*/ 120011 h 120010"/>
                  </a:gdLst>
                  <a:ahLst/>
                  <a:cxnLst>
                    <a:cxn ang="0">
                      <a:pos x="connsiteX0" y="connsiteY0"/>
                    </a:cxn>
                    <a:cxn ang="0">
                      <a:pos x="connsiteX1" y="connsiteY1"/>
                    </a:cxn>
                    <a:cxn ang="0">
                      <a:pos x="connsiteX2" y="connsiteY2"/>
                    </a:cxn>
                    <a:cxn ang="0">
                      <a:pos x="connsiteX3" y="connsiteY3"/>
                    </a:cxn>
                  </a:cxnLst>
                  <a:rect l="l" t="t" r="r" b="b"/>
                  <a:pathLst>
                    <a:path w="64767" h="120010">
                      <a:moveTo>
                        <a:pt x="0" y="0"/>
                      </a:moveTo>
                      <a:lnTo>
                        <a:pt x="64768" y="0"/>
                      </a:lnTo>
                      <a:lnTo>
                        <a:pt x="64768" y="120011"/>
                      </a:lnTo>
                      <a:lnTo>
                        <a:pt x="0" y="120011"/>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61" name="Freeform: Shape 60">
                <a:extLst>
                  <a:ext uri="{FF2B5EF4-FFF2-40B4-BE49-F238E27FC236}">
                    <a16:creationId xmlns:a16="http://schemas.microsoft.com/office/drawing/2014/main" id="{075DF5C8-96E3-4F19-9227-548304926FE4}"/>
                  </a:ext>
                </a:extLst>
              </p:cNvPr>
              <p:cNvSpPr/>
              <p:nvPr/>
            </p:nvSpPr>
            <p:spPr>
              <a:xfrm>
                <a:off x="5931472" y="4041316"/>
                <a:ext cx="343852" cy="342900"/>
              </a:xfrm>
              <a:custGeom>
                <a:avLst/>
                <a:gdLst>
                  <a:gd name="connsiteX0" fmla="*/ 313373 w 343852"/>
                  <a:gd name="connsiteY0" fmla="*/ 197168 h 342900"/>
                  <a:gd name="connsiteX1" fmla="*/ 313373 w 343852"/>
                  <a:gd name="connsiteY1" fmla="*/ 140970 h 342900"/>
                  <a:gd name="connsiteX2" fmla="*/ 342900 w 343852"/>
                  <a:gd name="connsiteY2" fmla="*/ 119063 h 342900"/>
                  <a:gd name="connsiteX3" fmla="*/ 330518 w 343852"/>
                  <a:gd name="connsiteY3" fmla="*/ 85725 h 342900"/>
                  <a:gd name="connsiteX4" fmla="*/ 291465 w 343852"/>
                  <a:gd name="connsiteY4" fmla="*/ 90488 h 342900"/>
                  <a:gd name="connsiteX5" fmla="*/ 253365 w 343852"/>
                  <a:gd name="connsiteY5" fmla="*/ 51435 h 342900"/>
                  <a:gd name="connsiteX6" fmla="*/ 257175 w 343852"/>
                  <a:gd name="connsiteY6" fmla="*/ 13335 h 342900"/>
                  <a:gd name="connsiteX7" fmla="*/ 222885 w 343852"/>
                  <a:gd name="connsiteY7" fmla="*/ 0 h 342900"/>
                  <a:gd name="connsiteX8" fmla="*/ 200978 w 343852"/>
                  <a:gd name="connsiteY8" fmla="*/ 29528 h 342900"/>
                  <a:gd name="connsiteX9" fmla="*/ 140970 w 343852"/>
                  <a:gd name="connsiteY9" fmla="*/ 29528 h 342900"/>
                  <a:gd name="connsiteX10" fmla="*/ 120015 w 343852"/>
                  <a:gd name="connsiteY10" fmla="*/ 0 h 342900"/>
                  <a:gd name="connsiteX11" fmla="*/ 85725 w 343852"/>
                  <a:gd name="connsiteY11" fmla="*/ 13335 h 342900"/>
                  <a:gd name="connsiteX12" fmla="*/ 94298 w 343852"/>
                  <a:gd name="connsiteY12" fmla="*/ 51435 h 342900"/>
                  <a:gd name="connsiteX13" fmla="*/ 51435 w 343852"/>
                  <a:gd name="connsiteY13" fmla="*/ 90488 h 342900"/>
                  <a:gd name="connsiteX14" fmla="*/ 13335 w 343852"/>
                  <a:gd name="connsiteY14" fmla="*/ 85725 h 342900"/>
                  <a:gd name="connsiteX15" fmla="*/ 0 w 343852"/>
                  <a:gd name="connsiteY15" fmla="*/ 120015 h 342900"/>
                  <a:gd name="connsiteX16" fmla="*/ 29528 w 343852"/>
                  <a:gd name="connsiteY16" fmla="*/ 141923 h 342900"/>
                  <a:gd name="connsiteX17" fmla="*/ 29528 w 343852"/>
                  <a:gd name="connsiteY17" fmla="*/ 201930 h 342900"/>
                  <a:gd name="connsiteX18" fmla="*/ 0 w 343852"/>
                  <a:gd name="connsiteY18" fmla="*/ 222885 h 342900"/>
                  <a:gd name="connsiteX19" fmla="*/ 13335 w 343852"/>
                  <a:gd name="connsiteY19" fmla="*/ 257175 h 342900"/>
                  <a:gd name="connsiteX20" fmla="*/ 51435 w 343852"/>
                  <a:gd name="connsiteY20" fmla="*/ 248603 h 342900"/>
                  <a:gd name="connsiteX21" fmla="*/ 94298 w 343852"/>
                  <a:gd name="connsiteY21" fmla="*/ 291465 h 342900"/>
                  <a:gd name="connsiteX22" fmla="*/ 85725 w 343852"/>
                  <a:gd name="connsiteY22" fmla="*/ 329565 h 342900"/>
                  <a:gd name="connsiteX23" fmla="*/ 120015 w 343852"/>
                  <a:gd name="connsiteY23" fmla="*/ 342900 h 342900"/>
                  <a:gd name="connsiteX24" fmla="*/ 145733 w 343852"/>
                  <a:gd name="connsiteY24" fmla="*/ 313373 h 342900"/>
                  <a:gd name="connsiteX25" fmla="*/ 201930 w 343852"/>
                  <a:gd name="connsiteY25" fmla="*/ 313373 h 342900"/>
                  <a:gd name="connsiteX26" fmla="*/ 223838 w 343852"/>
                  <a:gd name="connsiteY26" fmla="*/ 342900 h 342900"/>
                  <a:gd name="connsiteX27" fmla="*/ 258128 w 343852"/>
                  <a:gd name="connsiteY27" fmla="*/ 329565 h 342900"/>
                  <a:gd name="connsiteX28" fmla="*/ 254318 w 343852"/>
                  <a:gd name="connsiteY28" fmla="*/ 291465 h 342900"/>
                  <a:gd name="connsiteX29" fmla="*/ 292418 w 343852"/>
                  <a:gd name="connsiteY29" fmla="*/ 248603 h 342900"/>
                  <a:gd name="connsiteX30" fmla="*/ 331470 w 343852"/>
                  <a:gd name="connsiteY30" fmla="*/ 257175 h 342900"/>
                  <a:gd name="connsiteX31" fmla="*/ 343853 w 343852"/>
                  <a:gd name="connsiteY31" fmla="*/ 222885 h 342900"/>
                  <a:gd name="connsiteX32" fmla="*/ 313373 w 343852"/>
                  <a:gd name="connsiteY32" fmla="*/ 197168 h 342900"/>
                  <a:gd name="connsiteX33" fmla="*/ 313373 w 343852"/>
                  <a:gd name="connsiteY33" fmla="*/ 197168 h 342900"/>
                  <a:gd name="connsiteX34" fmla="*/ 313373 w 343852"/>
                  <a:gd name="connsiteY34" fmla="*/ 197168 h 342900"/>
                  <a:gd name="connsiteX35" fmla="*/ 137160 w 343852"/>
                  <a:gd name="connsiteY35" fmla="*/ 252413 h 342900"/>
                  <a:gd name="connsiteX36" fmla="*/ 89535 w 343852"/>
                  <a:gd name="connsiteY36" fmla="*/ 137160 h 342900"/>
                  <a:gd name="connsiteX37" fmla="*/ 204788 w 343852"/>
                  <a:gd name="connsiteY37" fmla="*/ 90488 h 342900"/>
                  <a:gd name="connsiteX38" fmla="*/ 252413 w 343852"/>
                  <a:gd name="connsiteY38" fmla="*/ 205740 h 342900"/>
                  <a:gd name="connsiteX39" fmla="*/ 137160 w 343852"/>
                  <a:gd name="connsiteY39" fmla="*/ 252413 h 342900"/>
                  <a:gd name="connsiteX40" fmla="*/ 137160 w 343852"/>
                  <a:gd name="connsiteY40" fmla="*/ 252413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43852" h="342900">
                    <a:moveTo>
                      <a:pt x="313373" y="197168"/>
                    </a:moveTo>
                    <a:cubicBezTo>
                      <a:pt x="317183" y="180023"/>
                      <a:pt x="317183" y="158115"/>
                      <a:pt x="313373" y="140970"/>
                    </a:cubicBezTo>
                    <a:cubicBezTo>
                      <a:pt x="342900" y="119063"/>
                      <a:pt x="342900" y="119063"/>
                      <a:pt x="342900" y="119063"/>
                    </a:cubicBezTo>
                    <a:cubicBezTo>
                      <a:pt x="330518" y="85725"/>
                      <a:pt x="330518" y="85725"/>
                      <a:pt x="330518" y="85725"/>
                    </a:cubicBezTo>
                    <a:cubicBezTo>
                      <a:pt x="291465" y="90488"/>
                      <a:pt x="291465" y="90488"/>
                      <a:pt x="291465" y="90488"/>
                    </a:cubicBezTo>
                    <a:cubicBezTo>
                      <a:pt x="282893" y="77153"/>
                      <a:pt x="265748" y="60008"/>
                      <a:pt x="253365" y="51435"/>
                    </a:cubicBezTo>
                    <a:cubicBezTo>
                      <a:pt x="257175" y="13335"/>
                      <a:pt x="257175" y="13335"/>
                      <a:pt x="257175" y="13335"/>
                    </a:cubicBezTo>
                    <a:cubicBezTo>
                      <a:pt x="222885" y="0"/>
                      <a:pt x="222885" y="0"/>
                      <a:pt x="222885" y="0"/>
                    </a:cubicBezTo>
                    <a:cubicBezTo>
                      <a:pt x="200978" y="29528"/>
                      <a:pt x="200978" y="29528"/>
                      <a:pt x="200978" y="29528"/>
                    </a:cubicBezTo>
                    <a:cubicBezTo>
                      <a:pt x="179070" y="25718"/>
                      <a:pt x="161925" y="25718"/>
                      <a:pt x="140970" y="29528"/>
                    </a:cubicBezTo>
                    <a:cubicBezTo>
                      <a:pt x="120015" y="0"/>
                      <a:pt x="120015" y="0"/>
                      <a:pt x="120015" y="0"/>
                    </a:cubicBezTo>
                    <a:cubicBezTo>
                      <a:pt x="85725" y="13335"/>
                      <a:pt x="85725" y="13335"/>
                      <a:pt x="85725" y="13335"/>
                    </a:cubicBezTo>
                    <a:cubicBezTo>
                      <a:pt x="94298" y="51435"/>
                      <a:pt x="94298" y="51435"/>
                      <a:pt x="94298" y="51435"/>
                    </a:cubicBezTo>
                    <a:cubicBezTo>
                      <a:pt x="77153" y="60008"/>
                      <a:pt x="64770" y="77153"/>
                      <a:pt x="51435" y="90488"/>
                    </a:cubicBezTo>
                    <a:cubicBezTo>
                      <a:pt x="13335" y="85725"/>
                      <a:pt x="13335" y="85725"/>
                      <a:pt x="13335" y="85725"/>
                    </a:cubicBezTo>
                    <a:cubicBezTo>
                      <a:pt x="0" y="120015"/>
                      <a:pt x="0" y="120015"/>
                      <a:pt x="0" y="120015"/>
                    </a:cubicBezTo>
                    <a:cubicBezTo>
                      <a:pt x="29528" y="141923"/>
                      <a:pt x="29528" y="141923"/>
                      <a:pt x="29528" y="141923"/>
                    </a:cubicBezTo>
                    <a:cubicBezTo>
                      <a:pt x="29528" y="163830"/>
                      <a:pt x="29528" y="180023"/>
                      <a:pt x="29528" y="201930"/>
                    </a:cubicBezTo>
                    <a:cubicBezTo>
                      <a:pt x="0" y="222885"/>
                      <a:pt x="0" y="222885"/>
                      <a:pt x="0" y="222885"/>
                    </a:cubicBezTo>
                    <a:cubicBezTo>
                      <a:pt x="13335" y="257175"/>
                      <a:pt x="13335" y="257175"/>
                      <a:pt x="13335" y="257175"/>
                    </a:cubicBezTo>
                    <a:cubicBezTo>
                      <a:pt x="51435" y="248603"/>
                      <a:pt x="51435" y="248603"/>
                      <a:pt x="51435" y="248603"/>
                    </a:cubicBezTo>
                    <a:cubicBezTo>
                      <a:pt x="64770" y="265748"/>
                      <a:pt x="77153" y="278130"/>
                      <a:pt x="94298" y="291465"/>
                    </a:cubicBezTo>
                    <a:cubicBezTo>
                      <a:pt x="85725" y="329565"/>
                      <a:pt x="85725" y="329565"/>
                      <a:pt x="85725" y="329565"/>
                    </a:cubicBezTo>
                    <a:cubicBezTo>
                      <a:pt x="120015" y="342900"/>
                      <a:pt x="120015" y="342900"/>
                      <a:pt x="120015" y="342900"/>
                    </a:cubicBezTo>
                    <a:cubicBezTo>
                      <a:pt x="145733" y="313373"/>
                      <a:pt x="145733" y="313373"/>
                      <a:pt x="145733" y="313373"/>
                    </a:cubicBezTo>
                    <a:cubicBezTo>
                      <a:pt x="162878" y="313373"/>
                      <a:pt x="183833" y="313373"/>
                      <a:pt x="201930" y="313373"/>
                    </a:cubicBezTo>
                    <a:cubicBezTo>
                      <a:pt x="223838" y="342900"/>
                      <a:pt x="223838" y="342900"/>
                      <a:pt x="223838" y="342900"/>
                    </a:cubicBezTo>
                    <a:cubicBezTo>
                      <a:pt x="258128" y="329565"/>
                      <a:pt x="258128" y="329565"/>
                      <a:pt x="258128" y="329565"/>
                    </a:cubicBezTo>
                    <a:cubicBezTo>
                      <a:pt x="254318" y="291465"/>
                      <a:pt x="254318" y="291465"/>
                      <a:pt x="254318" y="291465"/>
                    </a:cubicBezTo>
                    <a:cubicBezTo>
                      <a:pt x="266700" y="278130"/>
                      <a:pt x="283845" y="265748"/>
                      <a:pt x="292418" y="248603"/>
                    </a:cubicBezTo>
                    <a:cubicBezTo>
                      <a:pt x="331470" y="257175"/>
                      <a:pt x="331470" y="257175"/>
                      <a:pt x="331470" y="257175"/>
                    </a:cubicBezTo>
                    <a:cubicBezTo>
                      <a:pt x="343853" y="222885"/>
                      <a:pt x="343853" y="222885"/>
                      <a:pt x="343853" y="222885"/>
                    </a:cubicBezTo>
                    <a:lnTo>
                      <a:pt x="313373" y="197168"/>
                    </a:lnTo>
                    <a:lnTo>
                      <a:pt x="313373" y="197168"/>
                    </a:lnTo>
                    <a:lnTo>
                      <a:pt x="313373" y="197168"/>
                    </a:lnTo>
                    <a:close/>
                    <a:moveTo>
                      <a:pt x="137160" y="252413"/>
                    </a:moveTo>
                    <a:cubicBezTo>
                      <a:pt x="94298" y="235268"/>
                      <a:pt x="68580" y="183833"/>
                      <a:pt x="89535" y="137160"/>
                    </a:cubicBezTo>
                    <a:cubicBezTo>
                      <a:pt x="106680" y="90488"/>
                      <a:pt x="158115" y="68580"/>
                      <a:pt x="204788" y="90488"/>
                    </a:cubicBezTo>
                    <a:cubicBezTo>
                      <a:pt x="252413" y="107633"/>
                      <a:pt x="273368" y="159068"/>
                      <a:pt x="252413" y="205740"/>
                    </a:cubicBezTo>
                    <a:cubicBezTo>
                      <a:pt x="236220" y="248603"/>
                      <a:pt x="183833" y="274320"/>
                      <a:pt x="137160" y="252413"/>
                    </a:cubicBezTo>
                    <a:lnTo>
                      <a:pt x="137160" y="252413"/>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grpSp>
        <p:nvGrpSpPr>
          <p:cNvPr id="64" name="!! Awareness">
            <a:extLst>
              <a:ext uri="{FF2B5EF4-FFF2-40B4-BE49-F238E27FC236}">
                <a16:creationId xmlns:a16="http://schemas.microsoft.com/office/drawing/2014/main" id="{13CBAC1D-7A5B-4BC5-8AC2-775D3CF34C1B}"/>
              </a:ext>
            </a:extLst>
          </p:cNvPr>
          <p:cNvGrpSpPr/>
          <p:nvPr/>
        </p:nvGrpSpPr>
        <p:grpSpPr>
          <a:xfrm>
            <a:off x="5933552" y="3079609"/>
            <a:ext cx="937632" cy="937627"/>
            <a:chOff x="6739453" y="2028237"/>
            <a:chExt cx="795784" cy="795780"/>
          </a:xfrm>
        </p:grpSpPr>
        <p:sp>
          <p:nvSpPr>
            <p:cNvPr id="75" name="Oval 74">
              <a:extLst>
                <a:ext uri="{FF2B5EF4-FFF2-40B4-BE49-F238E27FC236}">
                  <a16:creationId xmlns:a16="http://schemas.microsoft.com/office/drawing/2014/main" id="{0DBF4626-3D17-4D31-9805-5323009A3BF9}"/>
                </a:ext>
              </a:extLst>
            </p:cNvPr>
            <p:cNvSpPr/>
            <p:nvPr/>
          </p:nvSpPr>
          <p:spPr bwMode="auto">
            <a:xfrm>
              <a:off x="6739453" y="2028237"/>
              <a:ext cx="795784" cy="795780"/>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pic>
          <p:nvPicPr>
            <p:cNvPr id="76" name="Picture 75">
              <a:extLst>
                <a:ext uri="{FF2B5EF4-FFF2-40B4-BE49-F238E27FC236}">
                  <a16:creationId xmlns:a16="http://schemas.microsoft.com/office/drawing/2014/main" id="{496262CC-FFD8-4908-9196-95C09D35D4A4}"/>
                </a:ext>
              </a:extLst>
            </p:cNvPr>
            <p:cNvPicPr>
              <a:picLocks noChangeAspect="1"/>
            </p:cNvPicPr>
            <p:nvPr/>
          </p:nvPicPr>
          <p:blipFill>
            <a:blip r:embed="rId5"/>
            <a:stretch>
              <a:fillRect/>
            </a:stretch>
          </p:blipFill>
          <p:spPr>
            <a:xfrm>
              <a:off x="6934145" y="2222927"/>
              <a:ext cx="406400" cy="406400"/>
            </a:xfrm>
            <a:prstGeom prst="rect">
              <a:avLst/>
            </a:prstGeom>
          </p:spPr>
        </p:pic>
      </p:grpSp>
      <p:grpSp>
        <p:nvGrpSpPr>
          <p:cNvPr id="77" name="Group 76">
            <a:extLst>
              <a:ext uri="{FF2B5EF4-FFF2-40B4-BE49-F238E27FC236}">
                <a16:creationId xmlns:a16="http://schemas.microsoft.com/office/drawing/2014/main" id="{F644502A-865D-489C-B22A-511625EBA9BB}"/>
              </a:ext>
            </a:extLst>
          </p:cNvPr>
          <p:cNvGrpSpPr/>
          <p:nvPr/>
        </p:nvGrpSpPr>
        <p:grpSpPr>
          <a:xfrm>
            <a:off x="3417606" y="3079609"/>
            <a:ext cx="937632" cy="937627"/>
            <a:chOff x="8372347" y="4506100"/>
            <a:chExt cx="795784" cy="795780"/>
          </a:xfrm>
        </p:grpSpPr>
        <p:sp>
          <p:nvSpPr>
            <p:cNvPr id="78" name="Oval 77">
              <a:extLst>
                <a:ext uri="{FF2B5EF4-FFF2-40B4-BE49-F238E27FC236}">
                  <a16:creationId xmlns:a16="http://schemas.microsoft.com/office/drawing/2014/main" id="{6E76371D-6870-4B51-94D7-592B1E5AEFC3}"/>
                </a:ext>
              </a:extLst>
            </p:cNvPr>
            <p:cNvSpPr/>
            <p:nvPr/>
          </p:nvSpPr>
          <p:spPr bwMode="auto">
            <a:xfrm>
              <a:off x="8372347" y="4506100"/>
              <a:ext cx="795784" cy="795780"/>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dirty="0">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79" name="Group 4">
              <a:extLst>
                <a:ext uri="{FF2B5EF4-FFF2-40B4-BE49-F238E27FC236}">
                  <a16:creationId xmlns:a16="http://schemas.microsoft.com/office/drawing/2014/main" id="{F7ED3D2B-18C2-4A53-97E7-3F64E69C650E}"/>
                </a:ext>
              </a:extLst>
            </p:cNvPr>
            <p:cNvGrpSpPr>
              <a:grpSpLocks noChangeAspect="1"/>
            </p:cNvGrpSpPr>
            <p:nvPr/>
          </p:nvGrpSpPr>
          <p:grpSpPr bwMode="auto">
            <a:xfrm>
              <a:off x="8611489" y="4745240"/>
              <a:ext cx="317500" cy="317500"/>
              <a:chOff x="6115" y="2778"/>
              <a:chExt cx="200" cy="200"/>
            </a:xfrm>
          </p:grpSpPr>
          <p:sp>
            <p:nvSpPr>
              <p:cNvPr id="80" name="AutoShape 3">
                <a:extLst>
                  <a:ext uri="{FF2B5EF4-FFF2-40B4-BE49-F238E27FC236}">
                    <a16:creationId xmlns:a16="http://schemas.microsoft.com/office/drawing/2014/main" id="{7E9096D4-C75A-4A44-84F8-35BF39D2D38B}"/>
                  </a:ext>
                </a:extLst>
              </p:cNvPr>
              <p:cNvSpPr>
                <a:spLocks noChangeAspect="1" noChangeArrowheads="1" noTextEdit="1"/>
              </p:cNvSpPr>
              <p:nvPr/>
            </p:nvSpPr>
            <p:spPr bwMode="auto">
              <a:xfrm>
                <a:off x="6115" y="2778"/>
                <a:ext cx="200" cy="2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1" name="Freeform 5">
                <a:extLst>
                  <a:ext uri="{FF2B5EF4-FFF2-40B4-BE49-F238E27FC236}">
                    <a16:creationId xmlns:a16="http://schemas.microsoft.com/office/drawing/2014/main" id="{E0742526-FF0A-4F36-A51A-5566ED6FAEE8}"/>
                  </a:ext>
                </a:extLst>
              </p:cNvPr>
              <p:cNvSpPr>
                <a:spLocks/>
              </p:cNvSpPr>
              <p:nvPr/>
            </p:nvSpPr>
            <p:spPr bwMode="auto">
              <a:xfrm>
                <a:off x="6180" y="2776"/>
                <a:ext cx="142" cy="142"/>
              </a:xfrm>
              <a:custGeom>
                <a:avLst/>
                <a:gdLst>
                  <a:gd name="T0" fmla="*/ 293 w 293"/>
                  <a:gd name="T1" fmla="*/ 145 h 292"/>
                  <a:gd name="T2" fmla="*/ 292 w 293"/>
                  <a:gd name="T3" fmla="*/ 129 h 292"/>
                  <a:gd name="T4" fmla="*/ 288 w 293"/>
                  <a:gd name="T5" fmla="*/ 107 h 292"/>
                  <a:gd name="T6" fmla="*/ 283 w 293"/>
                  <a:gd name="T7" fmla="*/ 91 h 292"/>
                  <a:gd name="T8" fmla="*/ 273 w 293"/>
                  <a:gd name="T9" fmla="*/ 72 h 292"/>
                  <a:gd name="T10" fmla="*/ 264 w 293"/>
                  <a:gd name="T11" fmla="*/ 58 h 292"/>
                  <a:gd name="T12" fmla="*/ 250 w 293"/>
                  <a:gd name="T13" fmla="*/ 42 h 292"/>
                  <a:gd name="T14" fmla="*/ 236 w 293"/>
                  <a:gd name="T15" fmla="*/ 30 h 292"/>
                  <a:gd name="T16" fmla="*/ 220 w 293"/>
                  <a:gd name="T17" fmla="*/ 19 h 292"/>
                  <a:gd name="T18" fmla="*/ 205 w 293"/>
                  <a:gd name="T19" fmla="*/ 11 h 292"/>
                  <a:gd name="T20" fmla="*/ 185 w 293"/>
                  <a:gd name="T21" fmla="*/ 4 h 292"/>
                  <a:gd name="T22" fmla="*/ 169 w 293"/>
                  <a:gd name="T23" fmla="*/ 2 h 292"/>
                  <a:gd name="T24" fmla="*/ 146 w 293"/>
                  <a:gd name="T25" fmla="*/ 0 h 292"/>
                  <a:gd name="T26" fmla="*/ 146 w 293"/>
                  <a:gd name="T27" fmla="*/ 0 h 292"/>
                  <a:gd name="T28" fmla="*/ 130 w 293"/>
                  <a:gd name="T29" fmla="*/ 1 h 292"/>
                  <a:gd name="T30" fmla="*/ 108 w 293"/>
                  <a:gd name="T31" fmla="*/ 4 h 292"/>
                  <a:gd name="T32" fmla="*/ 92 w 293"/>
                  <a:gd name="T33" fmla="*/ 9 h 292"/>
                  <a:gd name="T34" fmla="*/ 73 w 293"/>
                  <a:gd name="T35" fmla="*/ 19 h 292"/>
                  <a:gd name="T36" fmla="*/ 61 w 293"/>
                  <a:gd name="T37" fmla="*/ 27 h 292"/>
                  <a:gd name="T38" fmla="*/ 59 w 293"/>
                  <a:gd name="T39" fmla="*/ 28 h 292"/>
                  <a:gd name="T40" fmla="*/ 43 w 293"/>
                  <a:gd name="T41" fmla="*/ 42 h 292"/>
                  <a:gd name="T42" fmla="*/ 31 w 293"/>
                  <a:gd name="T43" fmla="*/ 56 h 292"/>
                  <a:gd name="T44" fmla="*/ 20 w 293"/>
                  <a:gd name="T45" fmla="*/ 72 h 292"/>
                  <a:gd name="T46" fmla="*/ 12 w 293"/>
                  <a:gd name="T47" fmla="*/ 87 h 292"/>
                  <a:gd name="T48" fmla="*/ 5 w 293"/>
                  <a:gd name="T49" fmla="*/ 107 h 292"/>
                  <a:gd name="T50" fmla="*/ 2 w 293"/>
                  <a:gd name="T51" fmla="*/ 123 h 292"/>
                  <a:gd name="T52" fmla="*/ 0 w 293"/>
                  <a:gd name="T53" fmla="*/ 145 h 292"/>
                  <a:gd name="T54" fmla="*/ 1 w 293"/>
                  <a:gd name="T55" fmla="*/ 160 h 292"/>
                  <a:gd name="T56" fmla="*/ 9 w 293"/>
                  <a:gd name="T57" fmla="*/ 195 h 292"/>
                  <a:gd name="T58" fmla="*/ 10 w 293"/>
                  <a:gd name="T59" fmla="*/ 200 h 292"/>
                  <a:gd name="T60" fmla="*/ 26 w 293"/>
                  <a:gd name="T61" fmla="*/ 229 h 292"/>
                  <a:gd name="T62" fmla="*/ 34 w 293"/>
                  <a:gd name="T63" fmla="*/ 239 h 292"/>
                  <a:gd name="T64" fmla="*/ 80 w 293"/>
                  <a:gd name="T65" fmla="*/ 276 h 292"/>
                  <a:gd name="T66" fmla="*/ 136 w 293"/>
                  <a:gd name="T67" fmla="*/ 292 h 292"/>
                  <a:gd name="T68" fmla="*/ 148 w 293"/>
                  <a:gd name="T69" fmla="*/ 292 h 292"/>
                  <a:gd name="T70" fmla="*/ 182 w 293"/>
                  <a:gd name="T71" fmla="*/ 288 h 292"/>
                  <a:gd name="T72" fmla="*/ 187 w 293"/>
                  <a:gd name="T73" fmla="*/ 287 h 292"/>
                  <a:gd name="T74" fmla="*/ 219 w 293"/>
                  <a:gd name="T75" fmla="*/ 273 h 292"/>
                  <a:gd name="T76" fmla="*/ 232 w 293"/>
                  <a:gd name="T77" fmla="*/ 265 h 292"/>
                  <a:gd name="T78" fmla="*/ 250 w 293"/>
                  <a:gd name="T79" fmla="*/ 250 h 292"/>
                  <a:gd name="T80" fmla="*/ 261 w 293"/>
                  <a:gd name="T81" fmla="*/ 238 h 292"/>
                  <a:gd name="T82" fmla="*/ 273 w 293"/>
                  <a:gd name="T83" fmla="*/ 220 h 292"/>
                  <a:gd name="T84" fmla="*/ 281 w 293"/>
                  <a:gd name="T85" fmla="*/ 205 h 292"/>
                  <a:gd name="T86" fmla="*/ 287 w 293"/>
                  <a:gd name="T87" fmla="*/ 187 h 292"/>
                  <a:gd name="T88" fmla="*/ 291 w 293"/>
                  <a:gd name="T89" fmla="*/ 169 h 292"/>
                  <a:gd name="T90" fmla="*/ 293 w 293"/>
                  <a:gd name="T91" fmla="*/ 14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 h="292">
                    <a:moveTo>
                      <a:pt x="293" y="148"/>
                    </a:moveTo>
                    <a:lnTo>
                      <a:pt x="293" y="148"/>
                    </a:lnTo>
                    <a:cubicBezTo>
                      <a:pt x="293" y="147"/>
                      <a:pt x="293" y="146"/>
                      <a:pt x="293" y="145"/>
                    </a:cubicBezTo>
                    <a:cubicBezTo>
                      <a:pt x="293" y="143"/>
                      <a:pt x="293" y="141"/>
                      <a:pt x="293" y="138"/>
                    </a:cubicBezTo>
                    <a:cubicBezTo>
                      <a:pt x="293" y="136"/>
                      <a:pt x="293" y="134"/>
                      <a:pt x="293" y="132"/>
                    </a:cubicBezTo>
                    <a:cubicBezTo>
                      <a:pt x="292" y="131"/>
                      <a:pt x="292" y="130"/>
                      <a:pt x="292" y="129"/>
                    </a:cubicBezTo>
                    <a:cubicBezTo>
                      <a:pt x="292" y="126"/>
                      <a:pt x="291" y="122"/>
                      <a:pt x="291" y="119"/>
                    </a:cubicBezTo>
                    <a:cubicBezTo>
                      <a:pt x="290" y="116"/>
                      <a:pt x="289" y="113"/>
                      <a:pt x="289" y="110"/>
                    </a:cubicBezTo>
                    <a:cubicBezTo>
                      <a:pt x="288" y="109"/>
                      <a:pt x="288" y="108"/>
                      <a:pt x="288" y="107"/>
                    </a:cubicBezTo>
                    <a:cubicBezTo>
                      <a:pt x="287" y="104"/>
                      <a:pt x="287" y="103"/>
                      <a:pt x="286" y="101"/>
                    </a:cubicBezTo>
                    <a:cubicBezTo>
                      <a:pt x="285" y="99"/>
                      <a:pt x="285" y="97"/>
                      <a:pt x="284" y="94"/>
                    </a:cubicBezTo>
                    <a:cubicBezTo>
                      <a:pt x="284" y="93"/>
                      <a:pt x="283" y="93"/>
                      <a:pt x="283" y="91"/>
                    </a:cubicBezTo>
                    <a:cubicBezTo>
                      <a:pt x="282" y="88"/>
                      <a:pt x="280" y="86"/>
                      <a:pt x="279" y="83"/>
                    </a:cubicBezTo>
                    <a:cubicBezTo>
                      <a:pt x="277" y="80"/>
                      <a:pt x="276" y="77"/>
                      <a:pt x="274" y="74"/>
                    </a:cubicBezTo>
                    <a:cubicBezTo>
                      <a:pt x="274" y="73"/>
                      <a:pt x="274" y="72"/>
                      <a:pt x="273" y="72"/>
                    </a:cubicBezTo>
                    <a:cubicBezTo>
                      <a:pt x="272" y="70"/>
                      <a:pt x="271" y="68"/>
                      <a:pt x="269" y="66"/>
                    </a:cubicBezTo>
                    <a:cubicBezTo>
                      <a:pt x="268" y="64"/>
                      <a:pt x="267" y="62"/>
                      <a:pt x="266" y="60"/>
                    </a:cubicBezTo>
                    <a:cubicBezTo>
                      <a:pt x="265" y="59"/>
                      <a:pt x="264" y="58"/>
                      <a:pt x="264" y="58"/>
                    </a:cubicBezTo>
                    <a:cubicBezTo>
                      <a:pt x="262" y="56"/>
                      <a:pt x="261" y="54"/>
                      <a:pt x="259" y="52"/>
                    </a:cubicBezTo>
                    <a:cubicBezTo>
                      <a:pt x="256" y="49"/>
                      <a:pt x="254" y="45"/>
                      <a:pt x="251" y="42"/>
                    </a:cubicBezTo>
                    <a:cubicBezTo>
                      <a:pt x="250" y="42"/>
                      <a:pt x="250" y="42"/>
                      <a:pt x="250" y="42"/>
                    </a:cubicBezTo>
                    <a:cubicBezTo>
                      <a:pt x="249" y="41"/>
                      <a:pt x="249" y="41"/>
                      <a:pt x="248" y="40"/>
                    </a:cubicBezTo>
                    <a:cubicBezTo>
                      <a:pt x="245" y="37"/>
                      <a:pt x="242" y="34"/>
                      <a:pt x="239" y="31"/>
                    </a:cubicBezTo>
                    <a:cubicBezTo>
                      <a:pt x="238" y="31"/>
                      <a:pt x="237" y="30"/>
                      <a:pt x="236" y="30"/>
                    </a:cubicBezTo>
                    <a:cubicBezTo>
                      <a:pt x="235" y="29"/>
                      <a:pt x="234" y="28"/>
                      <a:pt x="233" y="27"/>
                    </a:cubicBezTo>
                    <a:cubicBezTo>
                      <a:pt x="229" y="25"/>
                      <a:pt x="225" y="22"/>
                      <a:pt x="221" y="19"/>
                    </a:cubicBezTo>
                    <a:cubicBezTo>
                      <a:pt x="221" y="19"/>
                      <a:pt x="221" y="19"/>
                      <a:pt x="220" y="19"/>
                    </a:cubicBezTo>
                    <a:cubicBezTo>
                      <a:pt x="218" y="17"/>
                      <a:pt x="216" y="16"/>
                      <a:pt x="213" y="15"/>
                    </a:cubicBezTo>
                    <a:cubicBezTo>
                      <a:pt x="211" y="14"/>
                      <a:pt x="209" y="13"/>
                      <a:pt x="206" y="11"/>
                    </a:cubicBezTo>
                    <a:cubicBezTo>
                      <a:pt x="206" y="11"/>
                      <a:pt x="205" y="11"/>
                      <a:pt x="205" y="11"/>
                    </a:cubicBezTo>
                    <a:cubicBezTo>
                      <a:pt x="201" y="9"/>
                      <a:pt x="196" y="8"/>
                      <a:pt x="192" y="6"/>
                    </a:cubicBezTo>
                    <a:cubicBezTo>
                      <a:pt x="191" y="6"/>
                      <a:pt x="189" y="5"/>
                      <a:pt x="188" y="5"/>
                    </a:cubicBezTo>
                    <a:cubicBezTo>
                      <a:pt x="187" y="5"/>
                      <a:pt x="186" y="4"/>
                      <a:pt x="185" y="4"/>
                    </a:cubicBezTo>
                    <a:cubicBezTo>
                      <a:pt x="181" y="4"/>
                      <a:pt x="177" y="3"/>
                      <a:pt x="173" y="2"/>
                    </a:cubicBezTo>
                    <a:cubicBezTo>
                      <a:pt x="172" y="2"/>
                      <a:pt x="171" y="2"/>
                      <a:pt x="170" y="2"/>
                    </a:cubicBezTo>
                    <a:cubicBezTo>
                      <a:pt x="170" y="2"/>
                      <a:pt x="170" y="2"/>
                      <a:pt x="169" y="2"/>
                    </a:cubicBezTo>
                    <a:cubicBezTo>
                      <a:pt x="165" y="1"/>
                      <a:pt x="161" y="1"/>
                      <a:pt x="157" y="0"/>
                    </a:cubicBezTo>
                    <a:cubicBezTo>
                      <a:pt x="154" y="0"/>
                      <a:pt x="152" y="0"/>
                      <a:pt x="149" y="0"/>
                    </a:cubicBezTo>
                    <a:cubicBezTo>
                      <a:pt x="148" y="0"/>
                      <a:pt x="147" y="0"/>
                      <a:pt x="146" y="0"/>
                    </a:cubicBezTo>
                    <a:lnTo>
                      <a:pt x="146" y="0"/>
                    </a:lnTo>
                    <a:lnTo>
                      <a:pt x="146" y="0"/>
                    </a:lnTo>
                    <a:lnTo>
                      <a:pt x="146" y="0"/>
                    </a:lnTo>
                    <a:cubicBezTo>
                      <a:pt x="144" y="0"/>
                      <a:pt x="142" y="0"/>
                      <a:pt x="139" y="0"/>
                    </a:cubicBezTo>
                    <a:cubicBezTo>
                      <a:pt x="137" y="0"/>
                      <a:pt x="135" y="0"/>
                      <a:pt x="133" y="0"/>
                    </a:cubicBezTo>
                    <a:cubicBezTo>
                      <a:pt x="132" y="1"/>
                      <a:pt x="131" y="1"/>
                      <a:pt x="130" y="1"/>
                    </a:cubicBezTo>
                    <a:cubicBezTo>
                      <a:pt x="127" y="1"/>
                      <a:pt x="123" y="2"/>
                      <a:pt x="120" y="2"/>
                    </a:cubicBezTo>
                    <a:cubicBezTo>
                      <a:pt x="117" y="3"/>
                      <a:pt x="114" y="4"/>
                      <a:pt x="111" y="4"/>
                    </a:cubicBezTo>
                    <a:cubicBezTo>
                      <a:pt x="110" y="4"/>
                      <a:pt x="109" y="4"/>
                      <a:pt x="108" y="4"/>
                    </a:cubicBezTo>
                    <a:cubicBezTo>
                      <a:pt x="105" y="5"/>
                      <a:pt x="104" y="5"/>
                      <a:pt x="102" y="6"/>
                    </a:cubicBezTo>
                    <a:cubicBezTo>
                      <a:pt x="100" y="7"/>
                      <a:pt x="98" y="7"/>
                      <a:pt x="96" y="8"/>
                    </a:cubicBezTo>
                    <a:cubicBezTo>
                      <a:pt x="94" y="8"/>
                      <a:pt x="94" y="9"/>
                      <a:pt x="92" y="9"/>
                    </a:cubicBezTo>
                    <a:cubicBezTo>
                      <a:pt x="89" y="10"/>
                      <a:pt x="87" y="12"/>
                      <a:pt x="84" y="13"/>
                    </a:cubicBezTo>
                    <a:cubicBezTo>
                      <a:pt x="81" y="15"/>
                      <a:pt x="78" y="16"/>
                      <a:pt x="75" y="18"/>
                    </a:cubicBezTo>
                    <a:cubicBezTo>
                      <a:pt x="74" y="18"/>
                      <a:pt x="73" y="18"/>
                      <a:pt x="73" y="19"/>
                    </a:cubicBezTo>
                    <a:cubicBezTo>
                      <a:pt x="71" y="20"/>
                      <a:pt x="69" y="21"/>
                      <a:pt x="67" y="23"/>
                    </a:cubicBezTo>
                    <a:cubicBezTo>
                      <a:pt x="65" y="24"/>
                      <a:pt x="63" y="25"/>
                      <a:pt x="61" y="26"/>
                    </a:cubicBezTo>
                    <a:lnTo>
                      <a:pt x="61" y="27"/>
                    </a:lnTo>
                    <a:lnTo>
                      <a:pt x="61" y="27"/>
                    </a:lnTo>
                    <a:lnTo>
                      <a:pt x="61" y="26"/>
                    </a:lnTo>
                    <a:cubicBezTo>
                      <a:pt x="60" y="27"/>
                      <a:pt x="59" y="28"/>
                      <a:pt x="59" y="28"/>
                    </a:cubicBezTo>
                    <a:cubicBezTo>
                      <a:pt x="57" y="30"/>
                      <a:pt x="55" y="31"/>
                      <a:pt x="53" y="33"/>
                    </a:cubicBezTo>
                    <a:cubicBezTo>
                      <a:pt x="50" y="36"/>
                      <a:pt x="46" y="38"/>
                      <a:pt x="43" y="41"/>
                    </a:cubicBezTo>
                    <a:cubicBezTo>
                      <a:pt x="43" y="42"/>
                      <a:pt x="43" y="42"/>
                      <a:pt x="43" y="42"/>
                    </a:cubicBezTo>
                    <a:cubicBezTo>
                      <a:pt x="42" y="43"/>
                      <a:pt x="42" y="43"/>
                      <a:pt x="41" y="44"/>
                    </a:cubicBezTo>
                    <a:cubicBezTo>
                      <a:pt x="38" y="47"/>
                      <a:pt x="35" y="50"/>
                      <a:pt x="32" y="53"/>
                    </a:cubicBezTo>
                    <a:cubicBezTo>
                      <a:pt x="32" y="54"/>
                      <a:pt x="31" y="55"/>
                      <a:pt x="31" y="56"/>
                    </a:cubicBezTo>
                    <a:cubicBezTo>
                      <a:pt x="30" y="57"/>
                      <a:pt x="29" y="58"/>
                      <a:pt x="28" y="59"/>
                    </a:cubicBezTo>
                    <a:cubicBezTo>
                      <a:pt x="26" y="63"/>
                      <a:pt x="23" y="67"/>
                      <a:pt x="20" y="71"/>
                    </a:cubicBezTo>
                    <a:cubicBezTo>
                      <a:pt x="20" y="71"/>
                      <a:pt x="20" y="71"/>
                      <a:pt x="20" y="72"/>
                    </a:cubicBezTo>
                    <a:cubicBezTo>
                      <a:pt x="18" y="74"/>
                      <a:pt x="17" y="76"/>
                      <a:pt x="16" y="79"/>
                    </a:cubicBezTo>
                    <a:cubicBezTo>
                      <a:pt x="15" y="81"/>
                      <a:pt x="14" y="83"/>
                      <a:pt x="12" y="86"/>
                    </a:cubicBezTo>
                    <a:cubicBezTo>
                      <a:pt x="12" y="86"/>
                      <a:pt x="12" y="87"/>
                      <a:pt x="12" y="87"/>
                    </a:cubicBezTo>
                    <a:cubicBezTo>
                      <a:pt x="10" y="91"/>
                      <a:pt x="9" y="96"/>
                      <a:pt x="7" y="100"/>
                    </a:cubicBezTo>
                    <a:cubicBezTo>
                      <a:pt x="7" y="101"/>
                      <a:pt x="6" y="103"/>
                      <a:pt x="6" y="104"/>
                    </a:cubicBezTo>
                    <a:cubicBezTo>
                      <a:pt x="6" y="105"/>
                      <a:pt x="5" y="106"/>
                      <a:pt x="5" y="107"/>
                    </a:cubicBezTo>
                    <a:cubicBezTo>
                      <a:pt x="4" y="111"/>
                      <a:pt x="3" y="115"/>
                      <a:pt x="2" y="119"/>
                    </a:cubicBezTo>
                    <a:cubicBezTo>
                      <a:pt x="2" y="120"/>
                      <a:pt x="2" y="121"/>
                      <a:pt x="2" y="122"/>
                    </a:cubicBezTo>
                    <a:cubicBezTo>
                      <a:pt x="2" y="122"/>
                      <a:pt x="2" y="122"/>
                      <a:pt x="2" y="123"/>
                    </a:cubicBezTo>
                    <a:cubicBezTo>
                      <a:pt x="1" y="127"/>
                      <a:pt x="1" y="131"/>
                      <a:pt x="0" y="135"/>
                    </a:cubicBezTo>
                    <a:cubicBezTo>
                      <a:pt x="0" y="138"/>
                      <a:pt x="0" y="140"/>
                      <a:pt x="0" y="143"/>
                    </a:cubicBezTo>
                    <a:cubicBezTo>
                      <a:pt x="0" y="144"/>
                      <a:pt x="0" y="145"/>
                      <a:pt x="0" y="145"/>
                    </a:cubicBezTo>
                    <a:cubicBezTo>
                      <a:pt x="0" y="150"/>
                      <a:pt x="0" y="155"/>
                      <a:pt x="0" y="159"/>
                    </a:cubicBezTo>
                    <a:cubicBezTo>
                      <a:pt x="0" y="159"/>
                      <a:pt x="0" y="159"/>
                      <a:pt x="0" y="159"/>
                    </a:cubicBezTo>
                    <a:cubicBezTo>
                      <a:pt x="1" y="160"/>
                      <a:pt x="1" y="160"/>
                      <a:pt x="1" y="160"/>
                    </a:cubicBezTo>
                    <a:cubicBezTo>
                      <a:pt x="1" y="166"/>
                      <a:pt x="2" y="171"/>
                      <a:pt x="3" y="176"/>
                    </a:cubicBezTo>
                    <a:cubicBezTo>
                      <a:pt x="3" y="177"/>
                      <a:pt x="4" y="179"/>
                      <a:pt x="4" y="180"/>
                    </a:cubicBezTo>
                    <a:cubicBezTo>
                      <a:pt x="5" y="185"/>
                      <a:pt x="7" y="190"/>
                      <a:pt x="9" y="195"/>
                    </a:cubicBezTo>
                    <a:cubicBezTo>
                      <a:pt x="9" y="195"/>
                      <a:pt x="9" y="195"/>
                      <a:pt x="9" y="196"/>
                    </a:cubicBezTo>
                    <a:cubicBezTo>
                      <a:pt x="9" y="196"/>
                      <a:pt x="9" y="196"/>
                      <a:pt x="9" y="196"/>
                    </a:cubicBezTo>
                    <a:cubicBezTo>
                      <a:pt x="9" y="198"/>
                      <a:pt x="10" y="199"/>
                      <a:pt x="10" y="200"/>
                    </a:cubicBezTo>
                    <a:cubicBezTo>
                      <a:pt x="12" y="203"/>
                      <a:pt x="13" y="207"/>
                      <a:pt x="15" y="211"/>
                    </a:cubicBezTo>
                    <a:cubicBezTo>
                      <a:pt x="16" y="213"/>
                      <a:pt x="17" y="215"/>
                      <a:pt x="18" y="217"/>
                    </a:cubicBezTo>
                    <a:cubicBezTo>
                      <a:pt x="21" y="221"/>
                      <a:pt x="24" y="225"/>
                      <a:pt x="26" y="229"/>
                    </a:cubicBezTo>
                    <a:cubicBezTo>
                      <a:pt x="27" y="230"/>
                      <a:pt x="27" y="231"/>
                      <a:pt x="27" y="231"/>
                    </a:cubicBezTo>
                    <a:cubicBezTo>
                      <a:pt x="29" y="234"/>
                      <a:pt x="31" y="236"/>
                      <a:pt x="34" y="239"/>
                    </a:cubicBezTo>
                    <a:cubicBezTo>
                      <a:pt x="34" y="239"/>
                      <a:pt x="34" y="239"/>
                      <a:pt x="34" y="239"/>
                    </a:cubicBezTo>
                    <a:lnTo>
                      <a:pt x="34" y="239"/>
                    </a:lnTo>
                    <a:cubicBezTo>
                      <a:pt x="43" y="250"/>
                      <a:pt x="52" y="259"/>
                      <a:pt x="64" y="267"/>
                    </a:cubicBezTo>
                    <a:cubicBezTo>
                      <a:pt x="69" y="270"/>
                      <a:pt x="74" y="273"/>
                      <a:pt x="80" y="276"/>
                    </a:cubicBezTo>
                    <a:cubicBezTo>
                      <a:pt x="85" y="279"/>
                      <a:pt x="91" y="281"/>
                      <a:pt x="97" y="283"/>
                    </a:cubicBezTo>
                    <a:cubicBezTo>
                      <a:pt x="109" y="288"/>
                      <a:pt x="123" y="291"/>
                      <a:pt x="136" y="292"/>
                    </a:cubicBezTo>
                    <a:lnTo>
                      <a:pt x="136" y="292"/>
                    </a:lnTo>
                    <a:cubicBezTo>
                      <a:pt x="136" y="292"/>
                      <a:pt x="137" y="292"/>
                      <a:pt x="137" y="292"/>
                    </a:cubicBezTo>
                    <a:cubicBezTo>
                      <a:pt x="140" y="292"/>
                      <a:pt x="143" y="292"/>
                      <a:pt x="146" y="292"/>
                    </a:cubicBezTo>
                    <a:cubicBezTo>
                      <a:pt x="147" y="292"/>
                      <a:pt x="148" y="292"/>
                      <a:pt x="148" y="292"/>
                    </a:cubicBezTo>
                    <a:cubicBezTo>
                      <a:pt x="153" y="292"/>
                      <a:pt x="158" y="292"/>
                      <a:pt x="163" y="291"/>
                    </a:cubicBezTo>
                    <a:cubicBezTo>
                      <a:pt x="166" y="291"/>
                      <a:pt x="168" y="290"/>
                      <a:pt x="170" y="290"/>
                    </a:cubicBezTo>
                    <a:cubicBezTo>
                      <a:pt x="174" y="289"/>
                      <a:pt x="178" y="289"/>
                      <a:pt x="182" y="288"/>
                    </a:cubicBezTo>
                    <a:cubicBezTo>
                      <a:pt x="183" y="287"/>
                      <a:pt x="184" y="287"/>
                      <a:pt x="185" y="287"/>
                    </a:cubicBezTo>
                    <a:cubicBezTo>
                      <a:pt x="186" y="287"/>
                      <a:pt x="186" y="287"/>
                      <a:pt x="186" y="287"/>
                    </a:cubicBezTo>
                    <a:cubicBezTo>
                      <a:pt x="186" y="287"/>
                      <a:pt x="186" y="287"/>
                      <a:pt x="187" y="287"/>
                    </a:cubicBezTo>
                    <a:cubicBezTo>
                      <a:pt x="192" y="285"/>
                      <a:pt x="197" y="283"/>
                      <a:pt x="202" y="281"/>
                    </a:cubicBezTo>
                    <a:cubicBezTo>
                      <a:pt x="203" y="281"/>
                      <a:pt x="204" y="280"/>
                      <a:pt x="206" y="280"/>
                    </a:cubicBezTo>
                    <a:cubicBezTo>
                      <a:pt x="210" y="278"/>
                      <a:pt x="215" y="275"/>
                      <a:pt x="219" y="273"/>
                    </a:cubicBezTo>
                    <a:cubicBezTo>
                      <a:pt x="220" y="273"/>
                      <a:pt x="220" y="272"/>
                      <a:pt x="220" y="272"/>
                    </a:cubicBezTo>
                    <a:cubicBezTo>
                      <a:pt x="221" y="272"/>
                      <a:pt x="221" y="272"/>
                      <a:pt x="221" y="272"/>
                    </a:cubicBezTo>
                    <a:cubicBezTo>
                      <a:pt x="225" y="270"/>
                      <a:pt x="228" y="267"/>
                      <a:pt x="232" y="265"/>
                    </a:cubicBezTo>
                    <a:cubicBezTo>
                      <a:pt x="233" y="264"/>
                      <a:pt x="234" y="263"/>
                      <a:pt x="234" y="263"/>
                    </a:cubicBezTo>
                    <a:cubicBezTo>
                      <a:pt x="236" y="261"/>
                      <a:pt x="238" y="260"/>
                      <a:pt x="240" y="258"/>
                    </a:cubicBezTo>
                    <a:cubicBezTo>
                      <a:pt x="243" y="255"/>
                      <a:pt x="247" y="253"/>
                      <a:pt x="250" y="250"/>
                    </a:cubicBezTo>
                    <a:cubicBezTo>
                      <a:pt x="250" y="249"/>
                      <a:pt x="250" y="249"/>
                      <a:pt x="250" y="249"/>
                    </a:cubicBezTo>
                    <a:cubicBezTo>
                      <a:pt x="251" y="248"/>
                      <a:pt x="251" y="248"/>
                      <a:pt x="252" y="247"/>
                    </a:cubicBezTo>
                    <a:cubicBezTo>
                      <a:pt x="255" y="244"/>
                      <a:pt x="258" y="241"/>
                      <a:pt x="261" y="238"/>
                    </a:cubicBezTo>
                    <a:cubicBezTo>
                      <a:pt x="261" y="237"/>
                      <a:pt x="262" y="236"/>
                      <a:pt x="262" y="235"/>
                    </a:cubicBezTo>
                    <a:cubicBezTo>
                      <a:pt x="263" y="234"/>
                      <a:pt x="264" y="233"/>
                      <a:pt x="265" y="232"/>
                    </a:cubicBezTo>
                    <a:cubicBezTo>
                      <a:pt x="267" y="228"/>
                      <a:pt x="270" y="224"/>
                      <a:pt x="273" y="220"/>
                    </a:cubicBezTo>
                    <a:cubicBezTo>
                      <a:pt x="273" y="220"/>
                      <a:pt x="273" y="220"/>
                      <a:pt x="273" y="219"/>
                    </a:cubicBezTo>
                    <a:cubicBezTo>
                      <a:pt x="274" y="217"/>
                      <a:pt x="275" y="215"/>
                      <a:pt x="277" y="213"/>
                    </a:cubicBezTo>
                    <a:cubicBezTo>
                      <a:pt x="278" y="210"/>
                      <a:pt x="279" y="208"/>
                      <a:pt x="281" y="205"/>
                    </a:cubicBezTo>
                    <a:cubicBezTo>
                      <a:pt x="281" y="205"/>
                      <a:pt x="281" y="204"/>
                      <a:pt x="281" y="204"/>
                    </a:cubicBezTo>
                    <a:cubicBezTo>
                      <a:pt x="283" y="200"/>
                      <a:pt x="284" y="196"/>
                      <a:pt x="286" y="191"/>
                    </a:cubicBezTo>
                    <a:cubicBezTo>
                      <a:pt x="286" y="190"/>
                      <a:pt x="287" y="188"/>
                      <a:pt x="287" y="187"/>
                    </a:cubicBezTo>
                    <a:cubicBezTo>
                      <a:pt x="287" y="186"/>
                      <a:pt x="288" y="185"/>
                      <a:pt x="288" y="184"/>
                    </a:cubicBezTo>
                    <a:cubicBezTo>
                      <a:pt x="289" y="180"/>
                      <a:pt x="290" y="176"/>
                      <a:pt x="291" y="172"/>
                    </a:cubicBezTo>
                    <a:cubicBezTo>
                      <a:pt x="291" y="171"/>
                      <a:pt x="291" y="170"/>
                      <a:pt x="291" y="169"/>
                    </a:cubicBezTo>
                    <a:cubicBezTo>
                      <a:pt x="291" y="169"/>
                      <a:pt x="291" y="169"/>
                      <a:pt x="291" y="168"/>
                    </a:cubicBezTo>
                    <a:cubicBezTo>
                      <a:pt x="292" y="164"/>
                      <a:pt x="292" y="160"/>
                      <a:pt x="292" y="156"/>
                    </a:cubicBezTo>
                    <a:cubicBezTo>
                      <a:pt x="293" y="153"/>
                      <a:pt x="293" y="151"/>
                      <a:pt x="293" y="148"/>
                    </a:cubicBezTo>
                    <a:close/>
                  </a:path>
                </a:pathLst>
              </a:custGeom>
              <a:solidFill>
                <a:srgbClr val="2F2F2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2" name="Freeform 6">
                <a:extLst>
                  <a:ext uri="{FF2B5EF4-FFF2-40B4-BE49-F238E27FC236}">
                    <a16:creationId xmlns:a16="http://schemas.microsoft.com/office/drawing/2014/main" id="{680A1DD5-D457-49B5-8758-8AC93B7785FC}"/>
                  </a:ext>
                </a:extLst>
              </p:cNvPr>
              <p:cNvSpPr>
                <a:spLocks/>
              </p:cNvSpPr>
              <p:nvPr/>
            </p:nvSpPr>
            <p:spPr bwMode="auto">
              <a:xfrm>
                <a:off x="6115" y="2892"/>
                <a:ext cx="90" cy="90"/>
              </a:xfrm>
              <a:custGeom>
                <a:avLst/>
                <a:gdLst>
                  <a:gd name="T0" fmla="*/ 186 w 186"/>
                  <a:gd name="T1" fmla="*/ 19 h 186"/>
                  <a:gd name="T2" fmla="*/ 186 w 186"/>
                  <a:gd name="T3" fmla="*/ 19 h 186"/>
                  <a:gd name="T4" fmla="*/ 22 w 186"/>
                  <a:gd name="T5" fmla="*/ 183 h 186"/>
                  <a:gd name="T6" fmla="*/ 13 w 186"/>
                  <a:gd name="T7" fmla="*/ 186 h 186"/>
                  <a:gd name="T8" fmla="*/ 3 w 186"/>
                  <a:gd name="T9" fmla="*/ 183 h 186"/>
                  <a:gd name="T10" fmla="*/ 0 w 186"/>
                  <a:gd name="T11" fmla="*/ 173 h 186"/>
                  <a:gd name="T12" fmla="*/ 3 w 186"/>
                  <a:gd name="T13" fmla="*/ 164 h 186"/>
                  <a:gd name="T14" fmla="*/ 167 w 186"/>
                  <a:gd name="T15" fmla="*/ 0 h 186"/>
                  <a:gd name="T16" fmla="*/ 186 w 186"/>
                  <a:gd name="T17" fmla="*/ 1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186">
                    <a:moveTo>
                      <a:pt x="186" y="19"/>
                    </a:moveTo>
                    <a:lnTo>
                      <a:pt x="186" y="19"/>
                    </a:lnTo>
                    <a:lnTo>
                      <a:pt x="22" y="183"/>
                    </a:lnTo>
                    <a:cubicBezTo>
                      <a:pt x="20" y="185"/>
                      <a:pt x="16" y="186"/>
                      <a:pt x="13" y="186"/>
                    </a:cubicBezTo>
                    <a:cubicBezTo>
                      <a:pt x="9" y="186"/>
                      <a:pt x="6" y="185"/>
                      <a:pt x="3" y="183"/>
                    </a:cubicBezTo>
                    <a:cubicBezTo>
                      <a:pt x="1" y="180"/>
                      <a:pt x="0" y="177"/>
                      <a:pt x="0" y="173"/>
                    </a:cubicBezTo>
                    <a:cubicBezTo>
                      <a:pt x="0" y="170"/>
                      <a:pt x="1" y="166"/>
                      <a:pt x="3" y="164"/>
                    </a:cubicBezTo>
                    <a:lnTo>
                      <a:pt x="167" y="0"/>
                    </a:lnTo>
                    <a:lnTo>
                      <a:pt x="186" y="19"/>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3" name="Freeform 7">
                <a:extLst>
                  <a:ext uri="{FF2B5EF4-FFF2-40B4-BE49-F238E27FC236}">
                    <a16:creationId xmlns:a16="http://schemas.microsoft.com/office/drawing/2014/main" id="{AD175810-225D-4B34-B680-7D4689674441}"/>
                  </a:ext>
                </a:extLst>
              </p:cNvPr>
              <p:cNvSpPr>
                <a:spLocks/>
              </p:cNvSpPr>
              <p:nvPr/>
            </p:nvSpPr>
            <p:spPr bwMode="auto">
              <a:xfrm>
                <a:off x="6192" y="2789"/>
                <a:ext cx="117" cy="116"/>
              </a:xfrm>
              <a:custGeom>
                <a:avLst/>
                <a:gdLst>
                  <a:gd name="T0" fmla="*/ 120 w 240"/>
                  <a:gd name="T1" fmla="*/ 240 h 240"/>
                  <a:gd name="T2" fmla="*/ 120 w 240"/>
                  <a:gd name="T3" fmla="*/ 240 h 240"/>
                  <a:gd name="T4" fmla="*/ 167 w 240"/>
                  <a:gd name="T5" fmla="*/ 230 h 240"/>
                  <a:gd name="T6" fmla="*/ 205 w 240"/>
                  <a:gd name="T7" fmla="*/ 204 h 240"/>
                  <a:gd name="T8" fmla="*/ 231 w 240"/>
                  <a:gd name="T9" fmla="*/ 166 h 240"/>
                  <a:gd name="T10" fmla="*/ 240 w 240"/>
                  <a:gd name="T11" fmla="*/ 120 h 240"/>
                  <a:gd name="T12" fmla="*/ 231 w 240"/>
                  <a:gd name="T13" fmla="*/ 73 h 240"/>
                  <a:gd name="T14" fmla="*/ 205 w 240"/>
                  <a:gd name="T15" fmla="*/ 35 h 240"/>
                  <a:gd name="T16" fmla="*/ 167 w 240"/>
                  <a:gd name="T17" fmla="*/ 9 h 240"/>
                  <a:gd name="T18" fmla="*/ 120 w 240"/>
                  <a:gd name="T19" fmla="*/ 0 h 240"/>
                  <a:gd name="T20" fmla="*/ 74 w 240"/>
                  <a:gd name="T21" fmla="*/ 9 h 240"/>
                  <a:gd name="T22" fmla="*/ 36 w 240"/>
                  <a:gd name="T23" fmla="*/ 35 h 240"/>
                  <a:gd name="T24" fmla="*/ 10 w 240"/>
                  <a:gd name="T25" fmla="*/ 73 h 240"/>
                  <a:gd name="T26" fmla="*/ 0 w 240"/>
                  <a:gd name="T27" fmla="*/ 120 h 240"/>
                  <a:gd name="T28" fmla="*/ 10 w 240"/>
                  <a:gd name="T29" fmla="*/ 166 h 240"/>
                  <a:gd name="T30" fmla="*/ 36 w 240"/>
                  <a:gd name="T31" fmla="*/ 204 h 240"/>
                  <a:gd name="T32" fmla="*/ 74 w 240"/>
                  <a:gd name="T33" fmla="*/ 230 h 240"/>
                  <a:gd name="T34" fmla="*/ 120 w 240"/>
                  <a:gd name="T35"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40">
                    <a:moveTo>
                      <a:pt x="120" y="240"/>
                    </a:moveTo>
                    <a:lnTo>
                      <a:pt x="120" y="240"/>
                    </a:lnTo>
                    <a:cubicBezTo>
                      <a:pt x="137" y="240"/>
                      <a:pt x="153" y="236"/>
                      <a:pt x="167" y="230"/>
                    </a:cubicBezTo>
                    <a:cubicBezTo>
                      <a:pt x="182" y="224"/>
                      <a:pt x="194" y="215"/>
                      <a:pt x="205" y="204"/>
                    </a:cubicBezTo>
                    <a:cubicBezTo>
                      <a:pt x="216" y="193"/>
                      <a:pt x="225" y="181"/>
                      <a:pt x="231" y="166"/>
                    </a:cubicBezTo>
                    <a:cubicBezTo>
                      <a:pt x="237" y="152"/>
                      <a:pt x="240" y="136"/>
                      <a:pt x="240" y="120"/>
                    </a:cubicBezTo>
                    <a:cubicBezTo>
                      <a:pt x="240" y="103"/>
                      <a:pt x="237" y="87"/>
                      <a:pt x="231" y="73"/>
                    </a:cubicBezTo>
                    <a:cubicBezTo>
                      <a:pt x="225" y="58"/>
                      <a:pt x="216" y="46"/>
                      <a:pt x="205" y="35"/>
                    </a:cubicBezTo>
                    <a:cubicBezTo>
                      <a:pt x="194" y="24"/>
                      <a:pt x="182" y="15"/>
                      <a:pt x="167" y="9"/>
                    </a:cubicBezTo>
                    <a:cubicBezTo>
                      <a:pt x="153" y="3"/>
                      <a:pt x="137" y="0"/>
                      <a:pt x="120" y="0"/>
                    </a:cubicBezTo>
                    <a:cubicBezTo>
                      <a:pt x="104" y="0"/>
                      <a:pt x="88" y="3"/>
                      <a:pt x="74" y="9"/>
                    </a:cubicBezTo>
                    <a:cubicBezTo>
                      <a:pt x="59" y="15"/>
                      <a:pt x="47" y="24"/>
                      <a:pt x="36" y="35"/>
                    </a:cubicBezTo>
                    <a:cubicBezTo>
                      <a:pt x="25" y="46"/>
                      <a:pt x="16" y="58"/>
                      <a:pt x="10" y="73"/>
                    </a:cubicBezTo>
                    <a:cubicBezTo>
                      <a:pt x="4" y="87"/>
                      <a:pt x="0" y="103"/>
                      <a:pt x="0" y="120"/>
                    </a:cubicBezTo>
                    <a:cubicBezTo>
                      <a:pt x="0" y="136"/>
                      <a:pt x="4" y="152"/>
                      <a:pt x="10" y="166"/>
                    </a:cubicBezTo>
                    <a:cubicBezTo>
                      <a:pt x="16" y="181"/>
                      <a:pt x="25" y="193"/>
                      <a:pt x="36" y="204"/>
                    </a:cubicBezTo>
                    <a:cubicBezTo>
                      <a:pt x="47" y="215"/>
                      <a:pt x="59" y="224"/>
                      <a:pt x="74" y="230"/>
                    </a:cubicBezTo>
                    <a:cubicBezTo>
                      <a:pt x="88" y="236"/>
                      <a:pt x="104" y="240"/>
                      <a:pt x="120" y="240"/>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grpSp>
        <p:nvGrpSpPr>
          <p:cNvPr id="84" name="Group 83">
            <a:extLst>
              <a:ext uri="{FF2B5EF4-FFF2-40B4-BE49-F238E27FC236}">
                <a16:creationId xmlns:a16="http://schemas.microsoft.com/office/drawing/2014/main" id="{7AECB8F2-C8F8-4C06-8114-EACBDDF24EC0}"/>
              </a:ext>
            </a:extLst>
          </p:cNvPr>
          <p:cNvGrpSpPr/>
          <p:nvPr/>
        </p:nvGrpSpPr>
        <p:grpSpPr>
          <a:xfrm>
            <a:off x="901660" y="3079609"/>
            <a:ext cx="937632" cy="937627"/>
            <a:chOff x="9658758" y="2404745"/>
            <a:chExt cx="795784" cy="795780"/>
          </a:xfrm>
        </p:grpSpPr>
        <p:sp>
          <p:nvSpPr>
            <p:cNvPr id="85" name="Oval 84">
              <a:extLst>
                <a:ext uri="{FF2B5EF4-FFF2-40B4-BE49-F238E27FC236}">
                  <a16:creationId xmlns:a16="http://schemas.microsoft.com/office/drawing/2014/main" id="{98ED6E42-25CF-4BF3-9924-451F181BC787}"/>
                </a:ext>
              </a:extLst>
            </p:cNvPr>
            <p:cNvSpPr/>
            <p:nvPr/>
          </p:nvSpPr>
          <p:spPr bwMode="auto">
            <a:xfrm>
              <a:off x="9658758" y="2404745"/>
              <a:ext cx="795784" cy="795780"/>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86" name="Group 4">
              <a:extLst>
                <a:ext uri="{FF2B5EF4-FFF2-40B4-BE49-F238E27FC236}">
                  <a16:creationId xmlns:a16="http://schemas.microsoft.com/office/drawing/2014/main" id="{D1716AFC-565F-4F03-BB96-C0A1BCC7FF82}"/>
                </a:ext>
              </a:extLst>
            </p:cNvPr>
            <p:cNvGrpSpPr>
              <a:grpSpLocks noChangeAspect="1"/>
            </p:cNvGrpSpPr>
            <p:nvPr/>
          </p:nvGrpSpPr>
          <p:grpSpPr bwMode="auto">
            <a:xfrm>
              <a:off x="9899488" y="2645473"/>
              <a:ext cx="314325" cy="314325"/>
              <a:chOff x="4549" y="1647"/>
              <a:chExt cx="198" cy="198"/>
            </a:xfrm>
          </p:grpSpPr>
          <p:sp>
            <p:nvSpPr>
              <p:cNvPr id="87" name="AutoShape 3">
                <a:extLst>
                  <a:ext uri="{FF2B5EF4-FFF2-40B4-BE49-F238E27FC236}">
                    <a16:creationId xmlns:a16="http://schemas.microsoft.com/office/drawing/2014/main" id="{1A790F3A-EC21-4443-8BEA-CD5CE9DC4DA5}"/>
                  </a:ext>
                </a:extLst>
              </p:cNvPr>
              <p:cNvSpPr>
                <a:spLocks noChangeAspect="1" noChangeArrowheads="1" noTextEdit="1"/>
              </p:cNvSpPr>
              <p:nvPr/>
            </p:nvSpPr>
            <p:spPr bwMode="auto">
              <a:xfrm>
                <a:off x="4549" y="1647"/>
                <a:ext cx="198" cy="19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8" name="Freeform 5">
                <a:extLst>
                  <a:ext uri="{FF2B5EF4-FFF2-40B4-BE49-F238E27FC236}">
                    <a16:creationId xmlns:a16="http://schemas.microsoft.com/office/drawing/2014/main" id="{695B4E2C-F64E-4D38-A298-8778064B653B}"/>
                  </a:ext>
                </a:extLst>
              </p:cNvPr>
              <p:cNvSpPr>
                <a:spLocks/>
              </p:cNvSpPr>
              <p:nvPr/>
            </p:nvSpPr>
            <p:spPr bwMode="auto">
              <a:xfrm>
                <a:off x="4562" y="1652"/>
                <a:ext cx="179" cy="190"/>
              </a:xfrm>
              <a:custGeom>
                <a:avLst/>
                <a:gdLst>
                  <a:gd name="T0" fmla="*/ 180 w 373"/>
                  <a:gd name="T1" fmla="*/ 393 h 397"/>
                  <a:gd name="T2" fmla="*/ 180 w 373"/>
                  <a:gd name="T3" fmla="*/ 393 h 397"/>
                  <a:gd name="T4" fmla="*/ 137 w 373"/>
                  <a:gd name="T5" fmla="*/ 365 h 397"/>
                  <a:gd name="T6" fmla="*/ 95 w 373"/>
                  <a:gd name="T7" fmla="*/ 332 h 397"/>
                  <a:gd name="T8" fmla="*/ 58 w 373"/>
                  <a:gd name="T9" fmla="*/ 294 h 397"/>
                  <a:gd name="T10" fmla="*/ 28 w 373"/>
                  <a:gd name="T11" fmla="*/ 250 h 397"/>
                  <a:gd name="T12" fmla="*/ 8 w 373"/>
                  <a:gd name="T13" fmla="*/ 201 h 397"/>
                  <a:gd name="T14" fmla="*/ 0 w 373"/>
                  <a:gd name="T15" fmla="*/ 146 h 397"/>
                  <a:gd name="T16" fmla="*/ 0 w 373"/>
                  <a:gd name="T17" fmla="*/ 53 h 397"/>
                  <a:gd name="T18" fmla="*/ 13 w 373"/>
                  <a:gd name="T19" fmla="*/ 52 h 397"/>
                  <a:gd name="T20" fmla="*/ 69 w 373"/>
                  <a:gd name="T21" fmla="*/ 43 h 397"/>
                  <a:gd name="T22" fmla="*/ 120 w 373"/>
                  <a:gd name="T23" fmla="*/ 19 h 397"/>
                  <a:gd name="T24" fmla="*/ 152 w 373"/>
                  <a:gd name="T25" fmla="*/ 4 h 397"/>
                  <a:gd name="T26" fmla="*/ 187 w 373"/>
                  <a:gd name="T27" fmla="*/ 0 h 397"/>
                  <a:gd name="T28" fmla="*/ 222 w 373"/>
                  <a:gd name="T29" fmla="*/ 4 h 397"/>
                  <a:gd name="T30" fmla="*/ 253 w 373"/>
                  <a:gd name="T31" fmla="*/ 19 h 397"/>
                  <a:gd name="T32" fmla="*/ 304 w 373"/>
                  <a:gd name="T33" fmla="*/ 43 h 397"/>
                  <a:gd name="T34" fmla="*/ 361 w 373"/>
                  <a:gd name="T35" fmla="*/ 52 h 397"/>
                  <a:gd name="T36" fmla="*/ 373 w 373"/>
                  <a:gd name="T37" fmla="*/ 53 h 397"/>
                  <a:gd name="T38" fmla="*/ 373 w 373"/>
                  <a:gd name="T39" fmla="*/ 146 h 397"/>
                  <a:gd name="T40" fmla="*/ 366 w 373"/>
                  <a:gd name="T41" fmla="*/ 201 h 397"/>
                  <a:gd name="T42" fmla="*/ 346 w 373"/>
                  <a:gd name="T43" fmla="*/ 250 h 397"/>
                  <a:gd name="T44" fmla="*/ 316 w 373"/>
                  <a:gd name="T45" fmla="*/ 294 h 397"/>
                  <a:gd name="T46" fmla="*/ 278 w 373"/>
                  <a:gd name="T47" fmla="*/ 332 h 397"/>
                  <a:gd name="T48" fmla="*/ 237 w 373"/>
                  <a:gd name="T49" fmla="*/ 365 h 397"/>
                  <a:gd name="T50" fmla="*/ 194 w 373"/>
                  <a:gd name="T51" fmla="*/ 393 h 397"/>
                  <a:gd name="T52" fmla="*/ 187 w 373"/>
                  <a:gd name="T53" fmla="*/ 397 h 397"/>
                  <a:gd name="T54" fmla="*/ 180 w 373"/>
                  <a:gd name="T55" fmla="*/ 393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3" h="397">
                    <a:moveTo>
                      <a:pt x="180" y="393"/>
                    </a:moveTo>
                    <a:lnTo>
                      <a:pt x="180" y="393"/>
                    </a:lnTo>
                    <a:cubicBezTo>
                      <a:pt x="166" y="385"/>
                      <a:pt x="151" y="375"/>
                      <a:pt x="137" y="365"/>
                    </a:cubicBezTo>
                    <a:cubicBezTo>
                      <a:pt x="122" y="355"/>
                      <a:pt x="108" y="344"/>
                      <a:pt x="95" y="332"/>
                    </a:cubicBezTo>
                    <a:cubicBezTo>
                      <a:pt x="82" y="320"/>
                      <a:pt x="70" y="307"/>
                      <a:pt x="58" y="294"/>
                    </a:cubicBezTo>
                    <a:cubicBezTo>
                      <a:pt x="46" y="280"/>
                      <a:pt x="36" y="265"/>
                      <a:pt x="28" y="250"/>
                    </a:cubicBezTo>
                    <a:cubicBezTo>
                      <a:pt x="19" y="234"/>
                      <a:pt x="13" y="218"/>
                      <a:pt x="8" y="201"/>
                    </a:cubicBezTo>
                    <a:cubicBezTo>
                      <a:pt x="3" y="183"/>
                      <a:pt x="0" y="165"/>
                      <a:pt x="0" y="146"/>
                    </a:cubicBezTo>
                    <a:lnTo>
                      <a:pt x="0" y="53"/>
                    </a:lnTo>
                    <a:lnTo>
                      <a:pt x="13" y="52"/>
                    </a:lnTo>
                    <a:cubicBezTo>
                      <a:pt x="32" y="51"/>
                      <a:pt x="51" y="48"/>
                      <a:pt x="69" y="43"/>
                    </a:cubicBezTo>
                    <a:cubicBezTo>
                      <a:pt x="87" y="38"/>
                      <a:pt x="104" y="30"/>
                      <a:pt x="120" y="19"/>
                    </a:cubicBezTo>
                    <a:cubicBezTo>
                      <a:pt x="131" y="13"/>
                      <a:pt x="141" y="8"/>
                      <a:pt x="152" y="4"/>
                    </a:cubicBezTo>
                    <a:cubicBezTo>
                      <a:pt x="163" y="1"/>
                      <a:pt x="174" y="0"/>
                      <a:pt x="187" y="0"/>
                    </a:cubicBezTo>
                    <a:cubicBezTo>
                      <a:pt x="199" y="0"/>
                      <a:pt x="211" y="1"/>
                      <a:pt x="222" y="4"/>
                    </a:cubicBezTo>
                    <a:cubicBezTo>
                      <a:pt x="232" y="8"/>
                      <a:pt x="243" y="13"/>
                      <a:pt x="253" y="19"/>
                    </a:cubicBezTo>
                    <a:cubicBezTo>
                      <a:pt x="270" y="30"/>
                      <a:pt x="287" y="38"/>
                      <a:pt x="304" y="43"/>
                    </a:cubicBezTo>
                    <a:cubicBezTo>
                      <a:pt x="322" y="48"/>
                      <a:pt x="341" y="51"/>
                      <a:pt x="361" y="52"/>
                    </a:cubicBezTo>
                    <a:lnTo>
                      <a:pt x="373" y="53"/>
                    </a:lnTo>
                    <a:lnTo>
                      <a:pt x="373" y="146"/>
                    </a:lnTo>
                    <a:cubicBezTo>
                      <a:pt x="373" y="165"/>
                      <a:pt x="371" y="183"/>
                      <a:pt x="366" y="201"/>
                    </a:cubicBezTo>
                    <a:cubicBezTo>
                      <a:pt x="361" y="218"/>
                      <a:pt x="354" y="234"/>
                      <a:pt x="346" y="250"/>
                    </a:cubicBezTo>
                    <a:cubicBezTo>
                      <a:pt x="337" y="265"/>
                      <a:pt x="327" y="280"/>
                      <a:pt x="316" y="294"/>
                    </a:cubicBezTo>
                    <a:cubicBezTo>
                      <a:pt x="304" y="307"/>
                      <a:pt x="292" y="320"/>
                      <a:pt x="278" y="332"/>
                    </a:cubicBezTo>
                    <a:cubicBezTo>
                      <a:pt x="265" y="344"/>
                      <a:pt x="251" y="355"/>
                      <a:pt x="237" y="365"/>
                    </a:cubicBezTo>
                    <a:cubicBezTo>
                      <a:pt x="223" y="375"/>
                      <a:pt x="208" y="385"/>
                      <a:pt x="194" y="393"/>
                    </a:cubicBezTo>
                    <a:lnTo>
                      <a:pt x="187" y="397"/>
                    </a:lnTo>
                    <a:lnTo>
                      <a:pt x="180" y="393"/>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89" name="Group 88">
            <a:extLst>
              <a:ext uri="{FF2B5EF4-FFF2-40B4-BE49-F238E27FC236}">
                <a16:creationId xmlns:a16="http://schemas.microsoft.com/office/drawing/2014/main" id="{4DB6D676-F1C0-4837-92CB-4BE64A42C656}"/>
              </a:ext>
            </a:extLst>
          </p:cNvPr>
          <p:cNvGrpSpPr/>
          <p:nvPr/>
        </p:nvGrpSpPr>
        <p:grpSpPr>
          <a:xfrm>
            <a:off x="2159633" y="3079609"/>
            <a:ext cx="937632" cy="937627"/>
            <a:chOff x="9658758" y="3833108"/>
            <a:chExt cx="795784" cy="795780"/>
          </a:xfrm>
        </p:grpSpPr>
        <p:sp>
          <p:nvSpPr>
            <p:cNvPr id="90" name="Oval 89">
              <a:extLst>
                <a:ext uri="{FF2B5EF4-FFF2-40B4-BE49-F238E27FC236}">
                  <a16:creationId xmlns:a16="http://schemas.microsoft.com/office/drawing/2014/main" id="{3B4B12E2-02C1-421C-8473-D987F3565FBF}"/>
                </a:ext>
              </a:extLst>
            </p:cNvPr>
            <p:cNvSpPr/>
            <p:nvPr/>
          </p:nvSpPr>
          <p:spPr bwMode="auto">
            <a:xfrm>
              <a:off x="9658758" y="3833108"/>
              <a:ext cx="795784" cy="795780"/>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pic>
          <p:nvPicPr>
            <p:cNvPr id="91" name="Picture 90">
              <a:extLst>
                <a:ext uri="{FF2B5EF4-FFF2-40B4-BE49-F238E27FC236}">
                  <a16:creationId xmlns:a16="http://schemas.microsoft.com/office/drawing/2014/main" id="{907E7658-8494-4FB7-9247-339079D970AF}"/>
                </a:ext>
              </a:extLst>
            </p:cNvPr>
            <p:cNvPicPr>
              <a:picLocks noChangeAspect="1"/>
            </p:cNvPicPr>
            <p:nvPr/>
          </p:nvPicPr>
          <p:blipFill>
            <a:blip r:embed="rId6"/>
            <a:stretch>
              <a:fillRect/>
            </a:stretch>
          </p:blipFill>
          <p:spPr>
            <a:xfrm>
              <a:off x="9862709" y="4037057"/>
              <a:ext cx="387882" cy="387882"/>
            </a:xfrm>
            <a:prstGeom prst="rect">
              <a:avLst/>
            </a:prstGeom>
          </p:spPr>
        </p:pic>
      </p:grpSp>
      <p:sp>
        <p:nvSpPr>
          <p:cNvPr id="92" name="TextBox 91">
            <a:extLst>
              <a:ext uri="{FF2B5EF4-FFF2-40B4-BE49-F238E27FC236}">
                <a16:creationId xmlns:a16="http://schemas.microsoft.com/office/drawing/2014/main" id="{50021B4F-4BF4-44AF-9C50-1F779ED9FD34}"/>
              </a:ext>
            </a:extLst>
          </p:cNvPr>
          <p:cNvSpPr txBox="1"/>
          <p:nvPr/>
        </p:nvSpPr>
        <p:spPr>
          <a:xfrm>
            <a:off x="5660037" y="4011707"/>
            <a:ext cx="1497006" cy="68326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gradFill>
                  <a:gsLst>
                    <a:gs pos="2917">
                      <a:srgbClr val="282828"/>
                    </a:gs>
                    <a:gs pos="30000">
                      <a:srgbClr val="282828"/>
                    </a:gs>
                  </a:gsLst>
                  <a:lin ang="5400000" scaled="0"/>
                </a:gradFill>
                <a:effectLst/>
                <a:uLnTx/>
                <a:uFillTx/>
                <a:latin typeface="Segoe UI Semibold"/>
                <a:ea typeface="+mn-ea"/>
                <a:cs typeface="+mn-cs"/>
              </a:rPr>
              <a:t>Awareness &amp; Training</a:t>
            </a:r>
          </a:p>
        </p:txBody>
      </p:sp>
      <p:sp>
        <p:nvSpPr>
          <p:cNvPr id="93" name="TextBox 92">
            <a:extLst>
              <a:ext uri="{FF2B5EF4-FFF2-40B4-BE49-F238E27FC236}">
                <a16:creationId xmlns:a16="http://schemas.microsoft.com/office/drawing/2014/main" id="{1B3F5BCB-DD3F-4B77-BCDF-BA455729B93F}"/>
              </a:ext>
            </a:extLst>
          </p:cNvPr>
          <p:cNvSpPr txBox="1"/>
          <p:nvPr/>
        </p:nvSpPr>
        <p:spPr>
          <a:xfrm>
            <a:off x="7016181" y="4011707"/>
            <a:ext cx="1285601" cy="68326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gradFill>
                  <a:gsLst>
                    <a:gs pos="2917">
                      <a:srgbClr val="282828"/>
                    </a:gs>
                    <a:gs pos="30000">
                      <a:srgbClr val="282828"/>
                    </a:gs>
                  </a:gsLst>
                  <a:lin ang="5400000" scaled="0"/>
                </a:gradFill>
                <a:effectLst/>
                <a:uLnTx/>
                <a:uFillTx/>
                <a:latin typeface="Segoe UI Semibold"/>
                <a:ea typeface="+mn-ea"/>
                <a:cs typeface="+mn-cs"/>
              </a:rPr>
              <a:t>Secure Posture</a:t>
            </a:r>
          </a:p>
        </p:txBody>
      </p:sp>
      <p:sp>
        <p:nvSpPr>
          <p:cNvPr id="94" name="TextBox 93">
            <a:extLst>
              <a:ext uri="{FF2B5EF4-FFF2-40B4-BE49-F238E27FC236}">
                <a16:creationId xmlns:a16="http://schemas.microsoft.com/office/drawing/2014/main" id="{288189D1-A068-4C20-B91D-ECBCF9D8C1C5}"/>
              </a:ext>
            </a:extLst>
          </p:cNvPr>
          <p:cNvSpPr txBox="1"/>
          <p:nvPr/>
        </p:nvSpPr>
        <p:spPr>
          <a:xfrm>
            <a:off x="620799" y="4011707"/>
            <a:ext cx="1492001" cy="489365"/>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gradFill>
                  <a:gsLst>
                    <a:gs pos="2917">
                      <a:srgbClr val="282828"/>
                    </a:gs>
                    <a:gs pos="30000">
                      <a:srgbClr val="282828"/>
                    </a:gs>
                  </a:gsLst>
                  <a:lin ang="5400000" scaled="0"/>
                </a:gradFill>
                <a:effectLst/>
                <a:uLnTx/>
                <a:uFillTx/>
                <a:latin typeface="Segoe UI Semibold"/>
                <a:ea typeface="+mn-ea"/>
                <a:cs typeface="+mn-cs"/>
              </a:rPr>
              <a:t>Prevention </a:t>
            </a:r>
          </a:p>
        </p:txBody>
      </p:sp>
      <p:sp>
        <p:nvSpPr>
          <p:cNvPr id="95" name="TextBox 94">
            <a:extLst>
              <a:ext uri="{FF2B5EF4-FFF2-40B4-BE49-F238E27FC236}">
                <a16:creationId xmlns:a16="http://schemas.microsoft.com/office/drawing/2014/main" id="{3960C25C-2D6B-4EE6-A8EC-EC94C331F26A}"/>
              </a:ext>
            </a:extLst>
          </p:cNvPr>
          <p:cNvSpPr txBox="1"/>
          <p:nvPr/>
        </p:nvSpPr>
        <p:spPr>
          <a:xfrm>
            <a:off x="3036186" y="4011707"/>
            <a:ext cx="1664302" cy="68326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gradFill>
                  <a:gsLst>
                    <a:gs pos="2917">
                      <a:srgbClr val="282828"/>
                    </a:gs>
                    <a:gs pos="30000">
                      <a:srgbClr val="282828"/>
                    </a:gs>
                  </a:gsLst>
                  <a:lin ang="5400000" scaled="0"/>
                </a:gradFill>
                <a:effectLst/>
                <a:uLnTx/>
                <a:uFillTx/>
                <a:latin typeface="Segoe UI Semibold"/>
                <a:ea typeface="+mn-ea"/>
                <a:cs typeface="+mn-cs"/>
              </a:rPr>
              <a:t>Investigation &amp; Hunting</a:t>
            </a:r>
          </a:p>
        </p:txBody>
      </p:sp>
      <p:sp>
        <p:nvSpPr>
          <p:cNvPr id="96" name="TextBox 95">
            <a:extLst>
              <a:ext uri="{FF2B5EF4-FFF2-40B4-BE49-F238E27FC236}">
                <a16:creationId xmlns:a16="http://schemas.microsoft.com/office/drawing/2014/main" id="{A58957AD-A488-4C27-A250-8915054EABB8}"/>
              </a:ext>
            </a:extLst>
          </p:cNvPr>
          <p:cNvSpPr txBox="1"/>
          <p:nvPr/>
        </p:nvSpPr>
        <p:spPr>
          <a:xfrm>
            <a:off x="4387011" y="4011707"/>
            <a:ext cx="1554052" cy="68326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gradFill>
                  <a:gsLst>
                    <a:gs pos="2917">
                      <a:srgbClr val="282828"/>
                    </a:gs>
                    <a:gs pos="30000">
                      <a:srgbClr val="282828"/>
                    </a:gs>
                  </a:gsLst>
                  <a:lin ang="5400000" scaled="0"/>
                </a:gradFill>
                <a:effectLst/>
                <a:uLnTx/>
                <a:uFillTx/>
                <a:latin typeface="Segoe UI Semibold"/>
                <a:ea typeface="+mn-ea"/>
                <a:cs typeface="+mn-cs"/>
              </a:rPr>
              <a:t>Response &amp; Remediation</a:t>
            </a:r>
          </a:p>
        </p:txBody>
      </p:sp>
      <p:sp>
        <p:nvSpPr>
          <p:cNvPr id="97" name="TextBox 96">
            <a:extLst>
              <a:ext uri="{FF2B5EF4-FFF2-40B4-BE49-F238E27FC236}">
                <a16:creationId xmlns:a16="http://schemas.microsoft.com/office/drawing/2014/main" id="{4D7C9DF0-F259-4AED-8F66-1DE1D16BE9B8}"/>
              </a:ext>
            </a:extLst>
          </p:cNvPr>
          <p:cNvSpPr txBox="1"/>
          <p:nvPr/>
        </p:nvSpPr>
        <p:spPr>
          <a:xfrm>
            <a:off x="1991671" y="4011707"/>
            <a:ext cx="1266325" cy="489365"/>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gradFill>
                  <a:gsLst>
                    <a:gs pos="2917">
                      <a:srgbClr val="282828"/>
                    </a:gs>
                    <a:gs pos="30000">
                      <a:srgbClr val="282828"/>
                    </a:gs>
                  </a:gsLst>
                  <a:lin ang="5400000" scaled="0"/>
                </a:gradFill>
                <a:effectLst/>
                <a:uLnTx/>
                <a:uFillTx/>
                <a:latin typeface="Segoe UI Semibold"/>
                <a:ea typeface="+mn-ea"/>
                <a:cs typeface="+mn-cs"/>
              </a:rPr>
              <a:t>Detection</a:t>
            </a:r>
          </a:p>
        </p:txBody>
      </p:sp>
      <p:sp>
        <p:nvSpPr>
          <p:cNvPr id="2" name="Rectangle 1">
            <a:extLst>
              <a:ext uri="{FF2B5EF4-FFF2-40B4-BE49-F238E27FC236}">
                <a16:creationId xmlns:a16="http://schemas.microsoft.com/office/drawing/2014/main" id="{405DBCE4-A346-4210-980A-529A124D07B6}"/>
              </a:ext>
            </a:extLst>
          </p:cNvPr>
          <p:cNvSpPr/>
          <p:nvPr/>
        </p:nvSpPr>
        <p:spPr bwMode="auto">
          <a:xfrm>
            <a:off x="5732289" y="2503878"/>
            <a:ext cx="1459236" cy="2821062"/>
          </a:xfrm>
          <a:prstGeom prst="rect">
            <a:avLst/>
          </a:prstGeom>
          <a:solidFill>
            <a:schemeClr val="accent1">
              <a:alpha val="51000"/>
            </a:schemeClr>
          </a:solid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5" name="TextBox 44">
            <a:extLst>
              <a:ext uri="{FF2B5EF4-FFF2-40B4-BE49-F238E27FC236}">
                <a16:creationId xmlns:a16="http://schemas.microsoft.com/office/drawing/2014/main" id="{6E23360C-9CA0-4559-958B-FF5E62855D6C}"/>
              </a:ext>
            </a:extLst>
          </p:cNvPr>
          <p:cNvSpPr txBox="1"/>
          <p:nvPr/>
        </p:nvSpPr>
        <p:spPr>
          <a:xfrm>
            <a:off x="3820956" y="6000331"/>
            <a:ext cx="7097384" cy="646331"/>
          </a:xfrm>
          <a:prstGeom prst="rect">
            <a:avLst/>
          </a:prstGeom>
          <a:noFill/>
        </p:spPr>
        <p:txBody>
          <a:bodyPr wrap="square">
            <a:spAutoFit/>
          </a:bodyPr>
          <a:lstStyle/>
          <a:p>
            <a:r>
              <a:rPr lang="fr-FR" sz="1800" dirty="0">
                <a:hlinkClick r:id="rId7"/>
              </a:rPr>
              <a:t>https://security.microsoft.com/attacksimulator?viewid=overview</a:t>
            </a:r>
            <a:br>
              <a:rPr lang="fr-FR" sz="1800" dirty="0"/>
            </a:br>
            <a:endParaRPr lang="fr-FR" dirty="0"/>
          </a:p>
        </p:txBody>
      </p:sp>
      <p:sp>
        <p:nvSpPr>
          <p:cNvPr id="46" name="Title 1">
            <a:extLst>
              <a:ext uri="{FF2B5EF4-FFF2-40B4-BE49-F238E27FC236}">
                <a16:creationId xmlns:a16="http://schemas.microsoft.com/office/drawing/2014/main" id="{DAFE143C-3B12-48AC-8894-9E3F666841C0}"/>
              </a:ext>
            </a:extLst>
          </p:cNvPr>
          <p:cNvSpPr txBox="1">
            <a:spLocks/>
          </p:cNvSpPr>
          <p:nvPr/>
        </p:nvSpPr>
        <p:spPr>
          <a:xfrm>
            <a:off x="4601339" y="5324940"/>
            <a:ext cx="5111407" cy="758022"/>
          </a:xfrm>
          <a:prstGeom prst="rect">
            <a:avLst/>
          </a:prstGeom>
        </p:spPr>
        <p:txBody>
          <a:bodyPr vert="horz" wrap="square" lIns="0" tIns="164592" rIns="0" bIns="0" rtlCol="0" anchor="t">
            <a:noAutofit/>
          </a:bodyPr>
          <a:lstStyle>
            <a:lvl1pPr algn="l" defTabSz="914367" rtl="0" eaLnBrk="1" latinLnBrk="0" hangingPunct="1">
              <a:lnSpc>
                <a:spcPct val="90000"/>
              </a:lnSpc>
              <a:spcBef>
                <a:spcPct val="0"/>
              </a:spcBef>
              <a:buNone/>
              <a:defRPr lang="en-US" sz="3137" b="0" kern="1200" cap="none" spc="-147" baseline="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fr-FR" dirty="0"/>
              <a:t>Attack Simulator</a:t>
            </a:r>
          </a:p>
        </p:txBody>
      </p:sp>
      <p:pic>
        <p:nvPicPr>
          <p:cNvPr id="3" name="Picture 2">
            <a:extLst>
              <a:ext uri="{FF2B5EF4-FFF2-40B4-BE49-F238E27FC236}">
                <a16:creationId xmlns:a16="http://schemas.microsoft.com/office/drawing/2014/main" id="{0CF6B95B-B12A-4F0D-B095-2E20E9738C87}"/>
              </a:ext>
            </a:extLst>
          </p:cNvPr>
          <p:cNvPicPr>
            <a:picLocks noChangeAspect="1"/>
          </p:cNvPicPr>
          <p:nvPr/>
        </p:nvPicPr>
        <p:blipFill>
          <a:blip r:embed="rId8"/>
          <a:stretch>
            <a:fillRect/>
          </a:stretch>
        </p:blipFill>
        <p:spPr>
          <a:xfrm>
            <a:off x="11317911" y="5838825"/>
            <a:ext cx="896497" cy="1019175"/>
          </a:xfrm>
          <a:prstGeom prst="rect">
            <a:avLst/>
          </a:prstGeom>
        </p:spPr>
      </p:pic>
    </p:spTree>
    <p:extLst>
      <p:ext uri="{BB962C8B-B14F-4D97-AF65-F5344CB8AC3E}">
        <p14:creationId xmlns:p14="http://schemas.microsoft.com/office/powerpoint/2010/main" val="34311515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6"/>
                                        </p:tgtEl>
                                        <p:attrNameLst>
                                          <p:attrName>style.visibility</p:attrName>
                                        </p:attrNameLst>
                                      </p:cBhvr>
                                      <p:to>
                                        <p:strVal val="visible"/>
                                      </p:to>
                                    </p:set>
                                    <p:anim calcmode="lin" valueType="num">
                                      <p:cBhvr additive="base">
                                        <p:cTn id="18" dur="500" fill="hold"/>
                                        <p:tgtEl>
                                          <p:spTgt spid="46"/>
                                        </p:tgtEl>
                                        <p:attrNameLst>
                                          <p:attrName>ppt_x</p:attrName>
                                        </p:attrNameLst>
                                      </p:cBhvr>
                                      <p:tavLst>
                                        <p:tav tm="0">
                                          <p:val>
                                            <p:strVal val="#ppt_x"/>
                                          </p:val>
                                        </p:tav>
                                        <p:tav tm="100000">
                                          <p:val>
                                            <p:strVal val="#ppt_x"/>
                                          </p:val>
                                        </p:tav>
                                      </p:tavLst>
                                    </p:anim>
                                    <p:anim calcmode="lin" valueType="num">
                                      <p:cBhvr additive="base">
                                        <p:cTn id="19"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500" fill="hold"/>
                                        <p:tgtEl>
                                          <p:spTgt spid="45"/>
                                        </p:tgtEl>
                                        <p:attrNameLst>
                                          <p:attrName>ppt_x</p:attrName>
                                        </p:attrNameLst>
                                      </p:cBhvr>
                                      <p:tavLst>
                                        <p:tav tm="0">
                                          <p:val>
                                            <p:strVal val="#ppt_x"/>
                                          </p:val>
                                        </p:tav>
                                        <p:tav tm="100000">
                                          <p:val>
                                            <p:strVal val="#ppt_x"/>
                                          </p:val>
                                        </p:tav>
                                      </p:tavLst>
                                    </p:anim>
                                    <p:anim calcmode="lin" valueType="num">
                                      <p:cBhvr additive="base">
                                        <p:cTn id="25"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5" grpId="0"/>
      <p:bldP spid="4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2DC25-054D-4ADD-BB2C-BF965A6C62A0}"/>
              </a:ext>
            </a:extLst>
          </p:cNvPr>
          <p:cNvSpPr>
            <a:spLocks noGrp="1"/>
          </p:cNvSpPr>
          <p:nvPr>
            <p:ph type="title"/>
          </p:nvPr>
        </p:nvSpPr>
        <p:spPr/>
        <p:txBody>
          <a:bodyPr/>
          <a:lstStyle/>
          <a:p>
            <a:r>
              <a:rPr lang="fr-FR" dirty="0"/>
              <a:t>Console historique … </a:t>
            </a:r>
          </a:p>
        </p:txBody>
      </p:sp>
      <p:pic>
        <p:nvPicPr>
          <p:cNvPr id="4" name="Picture 3">
            <a:extLst>
              <a:ext uri="{FF2B5EF4-FFF2-40B4-BE49-F238E27FC236}">
                <a16:creationId xmlns:a16="http://schemas.microsoft.com/office/drawing/2014/main" id="{E914CEC0-8837-4DDE-94E7-912B84EF3A94}"/>
              </a:ext>
            </a:extLst>
          </p:cNvPr>
          <p:cNvPicPr>
            <a:picLocks noChangeAspect="1"/>
          </p:cNvPicPr>
          <p:nvPr/>
        </p:nvPicPr>
        <p:blipFill>
          <a:blip r:embed="rId3"/>
          <a:stretch>
            <a:fillRect/>
          </a:stretch>
        </p:blipFill>
        <p:spPr>
          <a:xfrm>
            <a:off x="426424" y="1279114"/>
            <a:ext cx="10842523" cy="5298436"/>
          </a:xfrm>
          <a:prstGeom prst="rect">
            <a:avLst/>
          </a:prstGeom>
        </p:spPr>
      </p:pic>
    </p:spTree>
    <p:extLst>
      <p:ext uri="{BB962C8B-B14F-4D97-AF65-F5344CB8AC3E}">
        <p14:creationId xmlns:p14="http://schemas.microsoft.com/office/powerpoint/2010/main" val="3067893131"/>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6" name="Group 155">
            <a:extLst>
              <a:ext uri="{FF2B5EF4-FFF2-40B4-BE49-F238E27FC236}">
                <a16:creationId xmlns:a16="http://schemas.microsoft.com/office/drawing/2014/main" id="{86B24586-7CD4-4612-9C40-47A465DDD63C}"/>
              </a:ext>
            </a:extLst>
          </p:cNvPr>
          <p:cNvGrpSpPr/>
          <p:nvPr/>
        </p:nvGrpSpPr>
        <p:grpSpPr>
          <a:xfrm>
            <a:off x="2631756" y="1099466"/>
            <a:ext cx="3170607" cy="1968684"/>
            <a:chOff x="2607323" y="1179310"/>
            <a:chExt cx="3170607" cy="1968684"/>
          </a:xfrm>
        </p:grpSpPr>
        <p:grpSp>
          <p:nvGrpSpPr>
            <p:cNvPr id="142" name="Group 141">
              <a:extLst>
                <a:ext uri="{FF2B5EF4-FFF2-40B4-BE49-F238E27FC236}">
                  <a16:creationId xmlns:a16="http://schemas.microsoft.com/office/drawing/2014/main" id="{AE839F5B-68D5-4153-8090-E5E1083FDA7A}"/>
                </a:ext>
              </a:extLst>
            </p:cNvPr>
            <p:cNvGrpSpPr/>
            <p:nvPr/>
          </p:nvGrpSpPr>
          <p:grpSpPr>
            <a:xfrm>
              <a:off x="2607323" y="1179310"/>
              <a:ext cx="3153101" cy="1968684"/>
              <a:chOff x="2607323" y="1179310"/>
              <a:chExt cx="3153101" cy="1968684"/>
            </a:xfrm>
          </p:grpSpPr>
          <p:sp>
            <p:nvSpPr>
              <p:cNvPr id="3" name="Rectangle: Rounded Corners 2">
                <a:extLst>
                  <a:ext uri="{FF2B5EF4-FFF2-40B4-BE49-F238E27FC236}">
                    <a16:creationId xmlns:a16="http://schemas.microsoft.com/office/drawing/2014/main" id="{485D34C3-2105-4C78-82BB-459B598F5717}"/>
                  </a:ext>
                </a:extLst>
              </p:cNvPr>
              <p:cNvSpPr/>
              <p:nvPr/>
            </p:nvSpPr>
            <p:spPr bwMode="auto">
              <a:xfrm>
                <a:off x="2607323" y="1872289"/>
                <a:ext cx="3153101" cy="1275705"/>
              </a:xfrm>
              <a:prstGeom prst="round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130" name="TextBox 129">
                <a:extLst>
                  <a:ext uri="{FF2B5EF4-FFF2-40B4-BE49-F238E27FC236}">
                    <a16:creationId xmlns:a16="http://schemas.microsoft.com/office/drawing/2014/main" id="{33061C9A-9B68-435C-994F-5DC7D70F1276}"/>
                  </a:ext>
                </a:extLst>
              </p:cNvPr>
              <p:cNvSpPr txBox="1"/>
              <p:nvPr/>
            </p:nvSpPr>
            <p:spPr>
              <a:xfrm>
                <a:off x="2753709" y="1179310"/>
                <a:ext cx="3006715" cy="333617"/>
              </a:xfrm>
              <a:prstGeom prst="rect">
                <a:avLst/>
              </a:prstGeom>
              <a:noFill/>
            </p:spPr>
            <p:txBody>
              <a:bodyPr wrap="square" rtlCol="0">
                <a:spAutoFit/>
              </a:bodyPr>
              <a:lstStyle/>
              <a:p>
                <a:pPr marL="0" marR="0" lvl="0" indent="0" algn="l" defTabSz="895526" rtl="0" eaLnBrk="1" fontAlgn="auto" latinLnBrk="0" hangingPunct="1">
                  <a:lnSpc>
                    <a:spcPct val="100000"/>
                  </a:lnSpc>
                  <a:spcBef>
                    <a:spcPts val="0"/>
                  </a:spcBef>
                  <a:spcAft>
                    <a:spcPts val="0"/>
                  </a:spcAft>
                  <a:buClrTx/>
                  <a:buSzTx/>
                  <a:buFontTx/>
                  <a:buNone/>
                  <a:tabLst/>
                  <a:defRPr/>
                </a:pPr>
                <a:r>
                  <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rPr>
                  <a:t>Azure AD Identity Protection</a:t>
                </a:r>
              </a:p>
            </p:txBody>
          </p:sp>
          <p:cxnSp>
            <p:nvCxnSpPr>
              <p:cNvPr id="132" name="Straight Connector 131">
                <a:extLst>
                  <a:ext uri="{FF2B5EF4-FFF2-40B4-BE49-F238E27FC236}">
                    <a16:creationId xmlns:a16="http://schemas.microsoft.com/office/drawing/2014/main" id="{19275651-3E1A-4568-A536-921F03DF6E5B}"/>
                  </a:ext>
                </a:extLst>
              </p:cNvPr>
              <p:cNvCxnSpPr>
                <a:cxnSpLocks/>
              </p:cNvCxnSpPr>
              <p:nvPr/>
            </p:nvCxnSpPr>
            <p:spPr>
              <a:xfrm flipH="1">
                <a:off x="2881091" y="1873063"/>
                <a:ext cx="2673511" cy="0"/>
              </a:xfrm>
              <a:prstGeom prst="line">
                <a:avLst/>
              </a:prstGeom>
              <a:ln w="28575">
                <a:solidFill>
                  <a:srgbClr val="0078D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25" name="TextBox 124">
              <a:extLst>
                <a:ext uri="{FF2B5EF4-FFF2-40B4-BE49-F238E27FC236}">
                  <a16:creationId xmlns:a16="http://schemas.microsoft.com/office/drawing/2014/main" id="{F37208E6-465B-497D-8C9A-3AB4A283ED63}"/>
                </a:ext>
              </a:extLst>
            </p:cNvPr>
            <p:cNvSpPr txBox="1"/>
            <p:nvPr/>
          </p:nvSpPr>
          <p:spPr>
            <a:xfrm>
              <a:off x="2788044" y="1430787"/>
              <a:ext cx="2989886" cy="454227"/>
            </a:xfrm>
            <a:prstGeom prst="rect">
              <a:avLst/>
            </a:prstGeom>
            <a:noFill/>
          </p:spPr>
          <p:txBody>
            <a:bodyPr wrap="square" rtlCol="0">
              <a:spAutoFit/>
            </a:bodyPr>
            <a:lstStyle/>
            <a:p>
              <a:pPr marL="0" marR="0" lvl="0" indent="0" algn="l" defTabSz="895698" rtl="0" eaLnBrk="1" fontAlgn="auto" latinLnBrk="0" hangingPunct="1">
                <a:lnSpc>
                  <a:spcPct val="100000"/>
                </a:lnSpc>
                <a:spcBef>
                  <a:spcPts val="0"/>
                </a:spcBef>
                <a:spcAft>
                  <a:spcPts val="0"/>
                </a:spcAft>
                <a:buClrTx/>
                <a:buSzTx/>
                <a:buFontTx/>
                <a:buNone/>
                <a:tabLst/>
                <a:defRPr/>
              </a:pPr>
              <a:r>
                <a:rPr kumimoji="0" lang="en-US" sz="1176" b="0" i="0" u="none" strike="noStrike" kern="0" cap="none" spc="0" normalizeH="0" baseline="0" noProof="0" dirty="0">
                  <a:ln>
                    <a:noFill/>
                  </a:ln>
                  <a:solidFill>
                    <a:srgbClr val="000000"/>
                  </a:solidFill>
                  <a:effectLst/>
                  <a:uLnTx/>
                  <a:uFillTx/>
                  <a:latin typeface="Segoe UI Light" charset="0"/>
                  <a:ea typeface="Segoe UI Light" charset="0"/>
                  <a:cs typeface="Segoe UI Light" charset="0"/>
                </a:rPr>
                <a:t>Identity protection &amp;</a:t>
              </a:r>
            </a:p>
            <a:p>
              <a:pPr marL="0" marR="0" lvl="0" indent="0" algn="l" defTabSz="895698" rtl="0" eaLnBrk="1" fontAlgn="auto" latinLnBrk="0" hangingPunct="1">
                <a:lnSpc>
                  <a:spcPct val="100000"/>
                </a:lnSpc>
                <a:spcBef>
                  <a:spcPts val="0"/>
                </a:spcBef>
                <a:spcAft>
                  <a:spcPts val="0"/>
                </a:spcAft>
                <a:buClrTx/>
                <a:buSzTx/>
                <a:buFontTx/>
                <a:buNone/>
                <a:tabLst/>
                <a:defRPr/>
              </a:pPr>
              <a:r>
                <a:rPr kumimoji="0" lang="en-US" sz="1176" b="0" i="0" u="none" strike="noStrike" kern="0" cap="none" spc="0" normalizeH="0" baseline="0" noProof="0" dirty="0">
                  <a:ln>
                    <a:noFill/>
                  </a:ln>
                  <a:solidFill>
                    <a:srgbClr val="000000"/>
                  </a:solidFill>
                  <a:effectLst/>
                  <a:uLnTx/>
                  <a:uFillTx/>
                  <a:latin typeface="Segoe UI Light" charset="0"/>
                  <a:ea typeface="Segoe UI Light" charset="0"/>
                  <a:cs typeface="Segoe UI Light" charset="0"/>
                </a:rPr>
                <a:t>conditional access for SSO Applications</a:t>
              </a:r>
            </a:p>
          </p:txBody>
        </p:sp>
      </p:grpSp>
      <p:grpSp>
        <p:nvGrpSpPr>
          <p:cNvPr id="119" name="Group 118">
            <a:extLst>
              <a:ext uri="{FF2B5EF4-FFF2-40B4-BE49-F238E27FC236}">
                <a16:creationId xmlns:a16="http://schemas.microsoft.com/office/drawing/2014/main" id="{434E64F1-21F7-4495-9F99-89B9834049FF}"/>
              </a:ext>
            </a:extLst>
          </p:cNvPr>
          <p:cNvGrpSpPr/>
          <p:nvPr/>
        </p:nvGrpSpPr>
        <p:grpSpPr>
          <a:xfrm>
            <a:off x="5091891" y="2522200"/>
            <a:ext cx="6590987" cy="4161098"/>
            <a:chOff x="5091318" y="2501484"/>
            <a:chExt cx="6590987" cy="4161098"/>
          </a:xfrm>
        </p:grpSpPr>
        <p:sp>
          <p:nvSpPr>
            <p:cNvPr id="4" name="Rectangle: Rounded Corners 3">
              <a:extLst>
                <a:ext uri="{FF2B5EF4-FFF2-40B4-BE49-F238E27FC236}">
                  <a16:creationId xmlns:a16="http://schemas.microsoft.com/office/drawing/2014/main" id="{7562E2B6-651B-41B9-9331-72E3EAF03E95}"/>
                </a:ext>
              </a:extLst>
            </p:cNvPr>
            <p:cNvSpPr/>
            <p:nvPr/>
          </p:nvSpPr>
          <p:spPr bwMode="auto">
            <a:xfrm>
              <a:off x="5091318" y="2501484"/>
              <a:ext cx="6230523" cy="3217804"/>
            </a:xfrm>
            <a:prstGeom prst="roundRect">
              <a:avLst>
                <a:gd name="adj" fmla="val 7626"/>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128" name="TextBox 127">
              <a:extLst>
                <a:ext uri="{FF2B5EF4-FFF2-40B4-BE49-F238E27FC236}">
                  <a16:creationId xmlns:a16="http://schemas.microsoft.com/office/drawing/2014/main" id="{92C825CA-AC01-42B4-A62F-282D63ECA45C}"/>
                </a:ext>
              </a:extLst>
            </p:cNvPr>
            <p:cNvSpPr txBox="1"/>
            <p:nvPr/>
          </p:nvSpPr>
          <p:spPr>
            <a:xfrm>
              <a:off x="9751071" y="5543071"/>
              <a:ext cx="1931234" cy="574644"/>
            </a:xfrm>
            <a:prstGeom prst="rect">
              <a:avLst/>
            </a:prstGeom>
            <a:noFill/>
          </p:spPr>
          <p:txBody>
            <a:bodyPr wrap="square" rtlCol="0">
              <a:spAutoFit/>
            </a:bodyPr>
            <a:lstStyle/>
            <a:p>
              <a:pPr marL="0" marR="0" lvl="0" indent="0" algn="l" defTabSz="895526" rtl="0" eaLnBrk="1" fontAlgn="auto" latinLnBrk="0" hangingPunct="1">
                <a:lnSpc>
                  <a:spcPct val="100000"/>
                </a:lnSpc>
                <a:spcBef>
                  <a:spcPts val="0"/>
                </a:spcBef>
                <a:spcAft>
                  <a:spcPts val="0"/>
                </a:spcAft>
                <a:buClrTx/>
                <a:buSzTx/>
                <a:buFontTx/>
                <a:buNone/>
                <a:tabLst/>
                <a:defRPr/>
              </a:pPr>
              <a:r>
                <a:rPr lang="en-US" sz="1567" b="1" kern="0" spc="-50" dirty="0">
                  <a:solidFill>
                    <a:srgbClr val="0078D4"/>
                  </a:solidFill>
                  <a:latin typeface="Segoe UI" charset="0"/>
                  <a:cs typeface="Segoe UI" charset="0"/>
                </a:rPr>
                <a:t>Microsoft</a:t>
              </a:r>
              <a:r>
                <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rPr>
                <a:t> </a:t>
              </a:r>
              <a:r>
                <a:rPr lang="en-US" sz="1567" b="1" kern="0" spc="-50" dirty="0">
                  <a:solidFill>
                    <a:srgbClr val="0078D4"/>
                  </a:solidFill>
                  <a:latin typeface="Segoe UI" charset="0"/>
                  <a:cs typeface="Segoe UI" charset="0"/>
                </a:rPr>
                <a:t>Defender for Identity</a:t>
              </a:r>
              <a:endPar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endParaRPr>
            </a:p>
          </p:txBody>
        </p:sp>
        <p:cxnSp>
          <p:nvCxnSpPr>
            <p:cNvPr id="129" name="Straight Connector 128">
              <a:extLst>
                <a:ext uri="{FF2B5EF4-FFF2-40B4-BE49-F238E27FC236}">
                  <a16:creationId xmlns:a16="http://schemas.microsoft.com/office/drawing/2014/main" id="{A402BAA2-ABA7-4A40-836E-C3A10681E9D2}"/>
                </a:ext>
              </a:extLst>
            </p:cNvPr>
            <p:cNvCxnSpPr>
              <a:cxnSpLocks/>
            </p:cNvCxnSpPr>
            <p:nvPr/>
          </p:nvCxnSpPr>
          <p:spPr>
            <a:xfrm flipH="1">
              <a:off x="5246959" y="5815842"/>
              <a:ext cx="4426915" cy="0"/>
            </a:xfrm>
            <a:prstGeom prst="line">
              <a:avLst/>
            </a:prstGeom>
            <a:ln w="28575">
              <a:solidFill>
                <a:srgbClr val="0078D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3" name="TextBox 132">
              <a:extLst>
                <a:ext uri="{FF2B5EF4-FFF2-40B4-BE49-F238E27FC236}">
                  <a16:creationId xmlns:a16="http://schemas.microsoft.com/office/drawing/2014/main" id="{53DF2115-62C8-4414-AE81-A24BB2EF8E7E}"/>
                </a:ext>
              </a:extLst>
            </p:cNvPr>
            <p:cNvSpPr txBox="1"/>
            <p:nvPr/>
          </p:nvSpPr>
          <p:spPr>
            <a:xfrm>
              <a:off x="8870734" y="6016251"/>
              <a:ext cx="2795452" cy="646331"/>
            </a:xfrm>
            <a:prstGeom prst="rect">
              <a:avLst/>
            </a:prstGeom>
            <a:noFill/>
          </p:spPr>
          <p:txBody>
            <a:bodyPr wrap="square" rtlCol="0">
              <a:spAutoFit/>
            </a:bodyPr>
            <a:lstStyle/>
            <a:p>
              <a:pPr marL="0" marR="0" lvl="0" indent="0" algn="ctr" defTabSz="913698"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Segoe UI Light" charset="0"/>
                  <a:ea typeface="Segoe UI Light" charset="0"/>
                  <a:cs typeface="Segoe UI Light" charset="0"/>
                </a:rPr>
                <a:t>On Premises</a:t>
              </a:r>
              <a:br>
                <a:rPr kumimoji="0" lang="en-US" sz="1200" b="0" i="0" u="none" strike="noStrike" kern="0" cap="none" spc="0" normalizeH="0" baseline="0" noProof="0" dirty="0">
                  <a:ln>
                    <a:noFill/>
                  </a:ln>
                  <a:solidFill>
                    <a:srgbClr val="000000"/>
                  </a:solidFill>
                  <a:effectLst/>
                  <a:uLnTx/>
                  <a:uFillTx/>
                  <a:latin typeface="Segoe UI Light" charset="0"/>
                  <a:ea typeface="Segoe UI Light" charset="0"/>
                  <a:cs typeface="Segoe UI Light" charset="0"/>
                </a:rPr>
              </a:br>
              <a:r>
                <a:rPr kumimoji="0" lang="en-US" sz="1200" b="0" i="0" u="none" strike="noStrike" kern="0" cap="none" spc="0" normalizeH="0" baseline="0" noProof="0" dirty="0">
                  <a:ln>
                    <a:noFill/>
                  </a:ln>
                  <a:solidFill>
                    <a:srgbClr val="000000"/>
                  </a:solidFill>
                  <a:effectLst/>
                  <a:uLnTx/>
                  <a:uFillTx/>
                  <a:latin typeface="Segoe UI Light" charset="0"/>
                  <a:ea typeface="Segoe UI Light" charset="0"/>
                  <a:cs typeface="Segoe UI Light" charset="0"/>
                </a:rPr>
                <a:t>Identity protection</a:t>
              </a:r>
              <a:br>
                <a:rPr kumimoji="0" lang="en-US" sz="1200" b="0" i="0" u="none" strike="noStrike" kern="0" cap="none" spc="0" normalizeH="0" baseline="0" noProof="0" dirty="0">
                  <a:ln>
                    <a:noFill/>
                  </a:ln>
                  <a:solidFill>
                    <a:srgbClr val="000000"/>
                  </a:solidFill>
                  <a:effectLst/>
                  <a:uLnTx/>
                  <a:uFillTx/>
                  <a:latin typeface="Segoe UI Light" charset="0"/>
                  <a:ea typeface="Segoe UI Light" charset="0"/>
                  <a:cs typeface="Segoe UI Light" charset="0"/>
                </a:rPr>
              </a:br>
              <a:r>
                <a:rPr kumimoji="0" lang="en-US" sz="1200" b="1" i="1" u="none" strike="noStrike" kern="0" cap="none" spc="0" normalizeH="0" baseline="0" noProof="0" dirty="0">
                  <a:ln>
                    <a:noFill/>
                  </a:ln>
                  <a:solidFill>
                    <a:srgbClr val="000000"/>
                  </a:solidFill>
                  <a:effectLst/>
                  <a:uLnTx/>
                  <a:uFillTx/>
                  <a:latin typeface="Segoe UI Light" charset="0"/>
                  <a:ea typeface="Segoe UI Light" charset="0"/>
                  <a:cs typeface="Segoe UI Light" charset="0"/>
                </a:rPr>
                <a:t>“Intrusion Detection for Active Directory”</a:t>
              </a:r>
            </a:p>
          </p:txBody>
        </p:sp>
      </p:grpSp>
      <p:sp>
        <p:nvSpPr>
          <p:cNvPr id="146" name="Rectangle: Top Corners Rounded 145">
            <a:extLst>
              <a:ext uri="{FF2B5EF4-FFF2-40B4-BE49-F238E27FC236}">
                <a16:creationId xmlns:a16="http://schemas.microsoft.com/office/drawing/2014/main" id="{659B9D1A-B296-4C64-9590-DDFF9F0A98B0}"/>
              </a:ext>
            </a:extLst>
          </p:cNvPr>
          <p:cNvSpPr/>
          <p:nvPr/>
        </p:nvSpPr>
        <p:spPr bwMode="auto">
          <a:xfrm flipV="1">
            <a:off x="2642959" y="3057681"/>
            <a:ext cx="2447352" cy="2661603"/>
          </a:xfrm>
          <a:prstGeom prst="round2SameRect">
            <a:avLst>
              <a:gd name="adj1" fmla="val 6116"/>
              <a:gd name="adj2" fmla="val 0"/>
            </a:avLst>
          </a:prstGeom>
          <a:solidFill>
            <a:schemeClr val="accent1">
              <a:alpha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object 60">
            <a:extLst>
              <a:ext uri="{FF2B5EF4-FFF2-40B4-BE49-F238E27FC236}">
                <a16:creationId xmlns:a16="http://schemas.microsoft.com/office/drawing/2014/main" id="{3537147B-44BE-4D88-8862-468FF051EA66}"/>
              </a:ext>
            </a:extLst>
          </p:cNvPr>
          <p:cNvSpPr/>
          <p:nvPr/>
        </p:nvSpPr>
        <p:spPr>
          <a:xfrm>
            <a:off x="4026823" y="4151861"/>
            <a:ext cx="677986" cy="679438"/>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1200" cap="none" spc="0" normalizeH="0" baseline="0" noProof="0">
              <a:ln>
                <a:noFill/>
              </a:ln>
              <a:solidFill>
                <a:prstClr val="black"/>
              </a:solidFill>
              <a:effectLst/>
              <a:uLnTx/>
              <a:uFillTx/>
              <a:latin typeface="Calibri"/>
              <a:ea typeface="+mn-ea"/>
              <a:cs typeface="+mn-cs"/>
            </a:endParaRPr>
          </a:p>
        </p:txBody>
      </p:sp>
      <p:sp>
        <p:nvSpPr>
          <p:cNvPr id="6" name="object 60">
            <a:extLst>
              <a:ext uri="{FF2B5EF4-FFF2-40B4-BE49-F238E27FC236}">
                <a16:creationId xmlns:a16="http://schemas.microsoft.com/office/drawing/2014/main" id="{8A128B5B-A5AF-45A9-BB4C-4D8B25E8D0D8}"/>
              </a:ext>
            </a:extLst>
          </p:cNvPr>
          <p:cNvSpPr/>
          <p:nvPr/>
        </p:nvSpPr>
        <p:spPr>
          <a:xfrm>
            <a:off x="3986340" y="4117885"/>
            <a:ext cx="758952" cy="755098"/>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rgbClr val="0070C0"/>
            </a:solidFill>
            <a:prstDash val="dash"/>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0" cap="none" spc="0" normalizeH="0" baseline="0" noProof="0">
              <a:ln>
                <a:noFill/>
              </a:ln>
              <a:solidFill>
                <a:prstClr val="black"/>
              </a:solidFill>
              <a:effectLst/>
              <a:uLnTx/>
              <a:uFillTx/>
              <a:latin typeface="Calibri"/>
              <a:ea typeface="+mn-ea"/>
              <a:cs typeface="+mn-cs"/>
            </a:endParaRPr>
          </a:p>
        </p:txBody>
      </p:sp>
      <p:sp>
        <p:nvSpPr>
          <p:cNvPr id="7" name="Arc 6">
            <a:extLst>
              <a:ext uri="{FF2B5EF4-FFF2-40B4-BE49-F238E27FC236}">
                <a16:creationId xmlns:a16="http://schemas.microsoft.com/office/drawing/2014/main" id="{67A28CFB-3BFE-4DD5-9236-C37EBF95BDE5}"/>
              </a:ext>
            </a:extLst>
          </p:cNvPr>
          <p:cNvSpPr/>
          <p:nvPr/>
        </p:nvSpPr>
        <p:spPr>
          <a:xfrm rot="5137650" flipV="1">
            <a:off x="740383" y="2531592"/>
            <a:ext cx="1185131" cy="1351312"/>
          </a:xfrm>
          <a:prstGeom prst="arc">
            <a:avLst>
              <a:gd name="adj1" fmla="val 16206148"/>
              <a:gd name="adj2" fmla="val 575191"/>
            </a:avLst>
          </a:prstGeom>
          <a:ln>
            <a:solidFill>
              <a:srgbClr val="0078D7"/>
            </a:solidFill>
            <a:prstDash val="sysDash"/>
            <a:headEnd type="none" w="med" len="med"/>
            <a:tailEnd type="stealth"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3698"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a typeface="+mn-ea"/>
              <a:cs typeface="+mn-cs"/>
            </a:endParaRPr>
          </a:p>
        </p:txBody>
      </p:sp>
      <p:sp>
        <p:nvSpPr>
          <p:cNvPr id="8" name="TextBox 7">
            <a:extLst>
              <a:ext uri="{FF2B5EF4-FFF2-40B4-BE49-F238E27FC236}">
                <a16:creationId xmlns:a16="http://schemas.microsoft.com/office/drawing/2014/main" id="{ADC51D67-9956-414F-94AB-0C86D9ED9238}"/>
              </a:ext>
            </a:extLst>
          </p:cNvPr>
          <p:cNvSpPr txBox="1"/>
          <p:nvPr/>
        </p:nvSpPr>
        <p:spPr>
          <a:xfrm>
            <a:off x="467568" y="4656623"/>
            <a:ext cx="1160116" cy="369332"/>
          </a:xfrm>
          <a:prstGeom prst="rect">
            <a:avLst/>
          </a:prstGeom>
          <a:noFill/>
        </p:spPr>
        <p:txBody>
          <a:bodyPr wrap="square" rtlCol="0">
            <a:spAutoFit/>
          </a:bodyPr>
          <a:lstStyle/>
          <a:p>
            <a:pPr marL="0" marR="0" lvl="0" indent="0" algn="ctr" defTabSz="913400" rtl="0" eaLnBrk="1" fontAlgn="base" latinLnBrk="0" hangingPunct="1">
              <a:lnSpc>
                <a:spcPct val="100000"/>
              </a:lnSpc>
              <a:spcBef>
                <a:spcPct val="0"/>
              </a:spcBef>
              <a:spcAft>
                <a:spcPct val="0"/>
              </a:spcAft>
              <a:buClrTx/>
              <a:buSzTx/>
              <a:buFontTx/>
              <a:buNone/>
              <a:tabLst/>
              <a:defRPr/>
            </a:pPr>
            <a:r>
              <a:rPr kumimoji="0" lang="en-US" sz="900" b="0" i="0" u="none" strike="noStrike" kern="0" cap="none" spc="0" normalizeH="0" baseline="0" noProof="0">
                <a:ln>
                  <a:noFill/>
                </a:ln>
                <a:solidFill>
                  <a:srgbClr val="002050"/>
                </a:solidFill>
                <a:effectLst/>
                <a:uLnTx/>
                <a:uFillTx/>
                <a:latin typeface="Segoe UI" charset="0"/>
                <a:ea typeface="Segoe UI" charset="0"/>
                <a:cs typeface="Segoe UI" charset="0"/>
              </a:rPr>
              <a:t>User browses to a website</a:t>
            </a:r>
          </a:p>
        </p:txBody>
      </p:sp>
      <p:sp>
        <p:nvSpPr>
          <p:cNvPr id="9" name="TextBox 8">
            <a:extLst>
              <a:ext uri="{FF2B5EF4-FFF2-40B4-BE49-F238E27FC236}">
                <a16:creationId xmlns:a16="http://schemas.microsoft.com/office/drawing/2014/main" id="{DC873C6E-D28D-4DCE-955B-724C1C456A85}"/>
              </a:ext>
            </a:extLst>
          </p:cNvPr>
          <p:cNvSpPr txBox="1"/>
          <p:nvPr/>
        </p:nvSpPr>
        <p:spPr>
          <a:xfrm>
            <a:off x="-10022" y="2723608"/>
            <a:ext cx="1297177" cy="492443"/>
          </a:xfrm>
          <a:prstGeom prst="rect">
            <a:avLst/>
          </a:prstGeom>
          <a:noFill/>
        </p:spPr>
        <p:txBody>
          <a:bodyPr wrap="square" rtlCol="0">
            <a:spAutoFit/>
          </a:bodyPr>
          <a:lstStyle/>
          <a:p>
            <a:pPr marL="0" marR="0" lvl="0" indent="0" algn="l" defTabSz="913698" rtl="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a:ln>
                  <a:noFill/>
                </a:ln>
                <a:solidFill>
                  <a:srgbClr val="E6E6E6">
                    <a:lumMod val="10000"/>
                  </a:srgbClr>
                </a:solidFill>
                <a:effectLst/>
                <a:uLnTx/>
                <a:uFillTx/>
                <a:latin typeface="Segoe UI Semibold"/>
                <a:ea typeface="Segoe UI" charset="0"/>
                <a:cs typeface="Segoe UI" charset="0"/>
              </a:rPr>
              <a:t>Phishing</a:t>
            </a:r>
            <a:br>
              <a:rPr kumimoji="0" lang="en-US" sz="1300" b="0" i="0" u="none" strike="noStrike" kern="0" cap="none" spc="0" normalizeH="0" baseline="0" noProof="0">
                <a:ln>
                  <a:noFill/>
                </a:ln>
                <a:solidFill>
                  <a:srgbClr val="E6E6E6">
                    <a:lumMod val="10000"/>
                  </a:srgbClr>
                </a:solidFill>
                <a:effectLst/>
                <a:uLnTx/>
                <a:uFillTx/>
                <a:latin typeface="Segoe UI Semibold"/>
                <a:ea typeface="Segoe UI" charset="0"/>
                <a:cs typeface="Segoe UI" charset="0"/>
              </a:rPr>
            </a:br>
            <a:r>
              <a:rPr kumimoji="0" lang="en-US" sz="1300" b="0" i="0" u="none" strike="noStrike" kern="0" cap="none" spc="0" normalizeH="0" baseline="0" noProof="0">
                <a:ln>
                  <a:noFill/>
                </a:ln>
                <a:solidFill>
                  <a:srgbClr val="E6E6E6">
                    <a:lumMod val="10000"/>
                  </a:srgbClr>
                </a:solidFill>
                <a:effectLst/>
                <a:uLnTx/>
                <a:uFillTx/>
                <a:latin typeface="Segoe UI Semibold"/>
                <a:ea typeface="Segoe UI" charset="0"/>
                <a:cs typeface="Segoe UI" charset="0"/>
              </a:rPr>
              <a:t> mail</a:t>
            </a:r>
          </a:p>
        </p:txBody>
      </p:sp>
      <p:sp>
        <p:nvSpPr>
          <p:cNvPr id="10" name="TextBox 9">
            <a:extLst>
              <a:ext uri="{FF2B5EF4-FFF2-40B4-BE49-F238E27FC236}">
                <a16:creationId xmlns:a16="http://schemas.microsoft.com/office/drawing/2014/main" id="{34063FC2-4F93-424B-8F4A-6EEFD376C00B}"/>
              </a:ext>
            </a:extLst>
          </p:cNvPr>
          <p:cNvSpPr txBox="1"/>
          <p:nvPr/>
        </p:nvSpPr>
        <p:spPr>
          <a:xfrm>
            <a:off x="1325807" y="2460261"/>
            <a:ext cx="1268327" cy="492443"/>
          </a:xfrm>
          <a:prstGeom prst="rect">
            <a:avLst/>
          </a:prstGeom>
          <a:noFill/>
        </p:spPr>
        <p:txBody>
          <a:bodyPr wrap="square" rtlCol="0">
            <a:spAutoFit/>
          </a:bodyPr>
          <a:lstStyle/>
          <a:p>
            <a:pPr marL="0" marR="0" lvl="0" indent="0" algn="l" defTabSz="913400"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a:ln>
                  <a:noFill/>
                </a:ln>
                <a:solidFill>
                  <a:srgbClr val="E6E6E6">
                    <a:lumMod val="10000"/>
                  </a:srgbClr>
                </a:solidFill>
                <a:effectLst/>
                <a:uLnTx/>
                <a:uFillTx/>
                <a:latin typeface="Segoe UI Semibold"/>
                <a:ea typeface="Segoe UI" charset="0"/>
                <a:cs typeface="Segoe UI" charset="0"/>
              </a:rPr>
              <a:t>Opens attachment</a:t>
            </a:r>
          </a:p>
        </p:txBody>
      </p:sp>
      <p:sp>
        <p:nvSpPr>
          <p:cNvPr id="11" name="TextBox 10">
            <a:extLst>
              <a:ext uri="{FF2B5EF4-FFF2-40B4-BE49-F238E27FC236}">
                <a16:creationId xmlns:a16="http://schemas.microsoft.com/office/drawing/2014/main" id="{CCCA48B7-8371-4AE3-8FDB-FD29BE6AF01B}"/>
              </a:ext>
            </a:extLst>
          </p:cNvPr>
          <p:cNvSpPr txBox="1"/>
          <p:nvPr/>
        </p:nvSpPr>
        <p:spPr>
          <a:xfrm>
            <a:off x="875312" y="3421084"/>
            <a:ext cx="1816369" cy="292388"/>
          </a:xfrm>
          <a:prstGeom prst="rect">
            <a:avLst/>
          </a:prstGeom>
          <a:noFill/>
        </p:spPr>
        <p:txBody>
          <a:bodyPr wrap="square" rtlCol="0">
            <a:spAutoFit/>
          </a:bodyPr>
          <a:lstStyle/>
          <a:p>
            <a:pPr marL="0" marR="0" lvl="0" indent="0" algn="l" defTabSz="913400"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a:ln>
                  <a:noFill/>
                </a:ln>
                <a:solidFill>
                  <a:srgbClr val="E6E6E6">
                    <a:lumMod val="10000"/>
                  </a:srgbClr>
                </a:solidFill>
                <a:effectLst/>
                <a:uLnTx/>
                <a:uFillTx/>
                <a:latin typeface="Segoe UI Semibold"/>
                <a:ea typeface="Segoe UI" charset="0"/>
                <a:cs typeface="Segoe UI" charset="0"/>
              </a:rPr>
              <a:t>Clicks on a URL </a:t>
            </a:r>
          </a:p>
        </p:txBody>
      </p:sp>
      <p:sp>
        <p:nvSpPr>
          <p:cNvPr id="12" name="Arc 11">
            <a:extLst>
              <a:ext uri="{FF2B5EF4-FFF2-40B4-BE49-F238E27FC236}">
                <a16:creationId xmlns:a16="http://schemas.microsoft.com/office/drawing/2014/main" id="{6C97C1DB-DB5D-40F1-A069-5C2629F54721}"/>
              </a:ext>
            </a:extLst>
          </p:cNvPr>
          <p:cNvSpPr/>
          <p:nvPr/>
        </p:nvSpPr>
        <p:spPr>
          <a:xfrm rot="16026416" flipV="1">
            <a:off x="1031796" y="2796541"/>
            <a:ext cx="1512211" cy="2291156"/>
          </a:xfrm>
          <a:prstGeom prst="arc">
            <a:avLst>
              <a:gd name="adj1" fmla="val 17029495"/>
              <a:gd name="adj2" fmla="val 20997504"/>
            </a:avLst>
          </a:prstGeom>
          <a:ln>
            <a:solidFill>
              <a:srgbClr val="0078D7"/>
            </a:solidFill>
            <a:prstDash val="sysDash"/>
            <a:headEnd type="stealth"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3698"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a typeface="+mn-ea"/>
              <a:cs typeface="+mn-cs"/>
            </a:endParaRPr>
          </a:p>
        </p:txBody>
      </p:sp>
      <p:cxnSp>
        <p:nvCxnSpPr>
          <p:cNvPr id="13" name="Straight Arrow Connector 12">
            <a:extLst>
              <a:ext uri="{FF2B5EF4-FFF2-40B4-BE49-F238E27FC236}">
                <a16:creationId xmlns:a16="http://schemas.microsoft.com/office/drawing/2014/main" id="{712453BF-AAF9-45AE-8748-802A6158F0B1}"/>
              </a:ext>
            </a:extLst>
          </p:cNvPr>
          <p:cNvCxnSpPr>
            <a:cxnSpLocks/>
          </p:cNvCxnSpPr>
          <p:nvPr/>
        </p:nvCxnSpPr>
        <p:spPr>
          <a:xfrm>
            <a:off x="1483778" y="4486357"/>
            <a:ext cx="1174711" cy="0"/>
          </a:xfrm>
          <a:prstGeom prst="straightConnector1">
            <a:avLst/>
          </a:prstGeom>
          <a:ln>
            <a:solidFill>
              <a:srgbClr val="0078D7"/>
            </a:solidFill>
            <a:prstDash val="sysDash"/>
            <a:tailEnd type="stealth"/>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3623A7B3-D6F6-416A-AB4B-B06E74C3402A}"/>
              </a:ext>
            </a:extLst>
          </p:cNvPr>
          <p:cNvCxnSpPr>
            <a:cxnSpLocks noChangeAspect="1"/>
          </p:cNvCxnSpPr>
          <p:nvPr/>
        </p:nvCxnSpPr>
        <p:spPr>
          <a:xfrm>
            <a:off x="1149665" y="3158004"/>
            <a:ext cx="247659" cy="0"/>
          </a:xfrm>
          <a:prstGeom prst="straightConnector1">
            <a:avLst/>
          </a:prstGeom>
          <a:ln>
            <a:solidFill>
              <a:srgbClr val="0078D7"/>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940A8003-827D-43FA-B220-63E9EAA92BA1}"/>
              </a:ext>
            </a:extLst>
          </p:cNvPr>
          <p:cNvGrpSpPr>
            <a:grpSpLocks noChangeAspect="1"/>
          </p:cNvGrpSpPr>
          <p:nvPr/>
        </p:nvGrpSpPr>
        <p:grpSpPr>
          <a:xfrm>
            <a:off x="526146" y="3025630"/>
            <a:ext cx="346483" cy="209024"/>
            <a:chOff x="688727" y="2427288"/>
            <a:chExt cx="658813" cy="397442"/>
          </a:xfrm>
        </p:grpSpPr>
        <p:sp>
          <p:nvSpPr>
            <p:cNvPr id="16" name="Rectangle 15">
              <a:extLst>
                <a:ext uri="{FF2B5EF4-FFF2-40B4-BE49-F238E27FC236}">
                  <a16:creationId xmlns:a16="http://schemas.microsoft.com/office/drawing/2014/main" id="{CFAE9626-6921-40FF-910E-CB41AA37B44D}"/>
                </a:ext>
              </a:extLst>
            </p:cNvPr>
            <p:cNvSpPr/>
            <p:nvPr/>
          </p:nvSpPr>
          <p:spPr bwMode="auto">
            <a:xfrm>
              <a:off x="688727" y="2428845"/>
              <a:ext cx="658813" cy="395885"/>
            </a:xfrm>
            <a:prstGeom prst="rect">
              <a:avLst/>
            </a:prstGeom>
            <a:noFill/>
            <a:ln w="22225">
              <a:solidFill>
                <a:srgbClr val="0078D7"/>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17" name="Freeform: Shape 16">
              <a:extLst>
                <a:ext uri="{FF2B5EF4-FFF2-40B4-BE49-F238E27FC236}">
                  <a16:creationId xmlns:a16="http://schemas.microsoft.com/office/drawing/2014/main" id="{6575C799-FE5C-441B-B1F2-93C3A1C07279}"/>
                </a:ext>
              </a:extLst>
            </p:cNvPr>
            <p:cNvSpPr/>
            <p:nvPr/>
          </p:nvSpPr>
          <p:spPr bwMode="auto">
            <a:xfrm>
              <a:off x="693738" y="2427288"/>
              <a:ext cx="650875" cy="196850"/>
            </a:xfrm>
            <a:custGeom>
              <a:avLst/>
              <a:gdLst>
                <a:gd name="connsiteX0" fmla="*/ 0 w 650875"/>
                <a:gd name="connsiteY0" fmla="*/ 0 h 196850"/>
                <a:gd name="connsiteX1" fmla="*/ 320675 w 650875"/>
                <a:gd name="connsiteY1" fmla="*/ 196850 h 196850"/>
                <a:gd name="connsiteX2" fmla="*/ 650875 w 650875"/>
                <a:gd name="connsiteY2" fmla="*/ 6350 h 196850"/>
              </a:gdLst>
              <a:ahLst/>
              <a:cxnLst>
                <a:cxn ang="0">
                  <a:pos x="connsiteX0" y="connsiteY0"/>
                </a:cxn>
                <a:cxn ang="0">
                  <a:pos x="connsiteX1" y="connsiteY1"/>
                </a:cxn>
                <a:cxn ang="0">
                  <a:pos x="connsiteX2" y="connsiteY2"/>
                </a:cxn>
              </a:cxnLst>
              <a:rect l="l" t="t" r="r" b="b"/>
              <a:pathLst>
                <a:path w="650875" h="196850">
                  <a:moveTo>
                    <a:pt x="0" y="0"/>
                  </a:moveTo>
                  <a:lnTo>
                    <a:pt x="320675" y="196850"/>
                  </a:lnTo>
                  <a:lnTo>
                    <a:pt x="650875" y="6350"/>
                  </a:lnTo>
                </a:path>
              </a:pathLst>
            </a:custGeom>
            <a:noFill/>
            <a:ln w="22225">
              <a:solidFill>
                <a:srgbClr val="0078D7"/>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Semilight"/>
                <a:ea typeface="+mn-ea"/>
                <a:cs typeface="+mn-cs"/>
              </a:endParaRPr>
            </a:p>
          </p:txBody>
        </p:sp>
      </p:grpSp>
      <p:sp>
        <p:nvSpPr>
          <p:cNvPr id="18" name="Oval 17">
            <a:extLst>
              <a:ext uri="{FF2B5EF4-FFF2-40B4-BE49-F238E27FC236}">
                <a16:creationId xmlns:a16="http://schemas.microsoft.com/office/drawing/2014/main" id="{A8D41EC4-CC3C-4DFB-A4F8-621CFC1AAAE7}"/>
              </a:ext>
            </a:extLst>
          </p:cNvPr>
          <p:cNvSpPr>
            <a:spLocks noChangeAspect="1"/>
          </p:cNvSpPr>
          <p:nvPr/>
        </p:nvSpPr>
        <p:spPr bwMode="auto">
          <a:xfrm>
            <a:off x="1506575" y="2961973"/>
            <a:ext cx="300838" cy="300838"/>
          </a:xfrm>
          <a:prstGeom prst="ellipse">
            <a:avLst/>
          </a:prstGeom>
          <a:noFill/>
          <a:ln w="22225">
            <a:solidFill>
              <a:srgbClr val="0078D7"/>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19" name="TextBox 18">
            <a:extLst>
              <a:ext uri="{FF2B5EF4-FFF2-40B4-BE49-F238E27FC236}">
                <a16:creationId xmlns:a16="http://schemas.microsoft.com/office/drawing/2014/main" id="{65065DA3-E0B9-4F87-833A-768F4910B9E3}"/>
              </a:ext>
            </a:extLst>
          </p:cNvPr>
          <p:cNvSpPr txBox="1">
            <a:spLocks noChangeAspect="1"/>
          </p:cNvSpPr>
          <p:nvPr/>
        </p:nvSpPr>
        <p:spPr>
          <a:xfrm>
            <a:off x="1397379" y="2739307"/>
            <a:ext cx="250031" cy="738664"/>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3200" b="1" i="0" u="none" strike="noStrike" kern="1200" cap="none" spc="0" normalizeH="0" baseline="0" noProof="0">
                <a:ln>
                  <a:noFill/>
                </a:ln>
                <a:solidFill>
                  <a:srgbClr val="0078D7"/>
                </a:solidFill>
                <a:effectLst/>
                <a:uLnTx/>
                <a:uFillTx/>
                <a:latin typeface="Segoe UI Semilight"/>
                <a:ea typeface="+mn-ea"/>
                <a:cs typeface="+mn-cs"/>
              </a:rPr>
              <a:t>+</a:t>
            </a:r>
          </a:p>
        </p:txBody>
      </p:sp>
      <p:sp>
        <p:nvSpPr>
          <p:cNvPr id="20" name="Freeform: Shape 19">
            <a:extLst>
              <a:ext uri="{FF2B5EF4-FFF2-40B4-BE49-F238E27FC236}">
                <a16:creationId xmlns:a16="http://schemas.microsoft.com/office/drawing/2014/main" id="{EE53D86B-280B-48A2-AA58-ECA35285B74E}"/>
              </a:ext>
            </a:extLst>
          </p:cNvPr>
          <p:cNvSpPr>
            <a:spLocks noChangeAspect="1"/>
          </p:cNvSpPr>
          <p:nvPr/>
        </p:nvSpPr>
        <p:spPr bwMode="auto">
          <a:xfrm>
            <a:off x="1574800" y="3726966"/>
            <a:ext cx="145219" cy="216819"/>
          </a:xfrm>
          <a:custGeom>
            <a:avLst/>
            <a:gdLst>
              <a:gd name="connsiteX0" fmla="*/ 0 w 171450"/>
              <a:gd name="connsiteY0" fmla="*/ 0 h 255985"/>
              <a:gd name="connsiteX1" fmla="*/ 1191 w 171450"/>
              <a:gd name="connsiteY1" fmla="*/ 247650 h 255985"/>
              <a:gd name="connsiteX2" fmla="*/ 47625 w 171450"/>
              <a:gd name="connsiteY2" fmla="*/ 194072 h 255985"/>
              <a:gd name="connsiteX3" fmla="*/ 84534 w 171450"/>
              <a:gd name="connsiteY3" fmla="*/ 255985 h 255985"/>
              <a:gd name="connsiteX4" fmla="*/ 132159 w 171450"/>
              <a:gd name="connsiteY4" fmla="*/ 222647 h 255985"/>
              <a:gd name="connsiteX5" fmla="*/ 104775 w 171450"/>
              <a:gd name="connsiteY5" fmla="*/ 160735 h 255985"/>
              <a:gd name="connsiteX6" fmla="*/ 171450 w 171450"/>
              <a:gd name="connsiteY6" fmla="*/ 163116 h 255985"/>
              <a:gd name="connsiteX7" fmla="*/ 0 w 171450"/>
              <a:gd name="connsiteY7" fmla="*/ 0 h 255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50" h="255985">
                <a:moveTo>
                  <a:pt x="0" y="0"/>
                </a:moveTo>
                <a:lnTo>
                  <a:pt x="1191" y="247650"/>
                </a:lnTo>
                <a:lnTo>
                  <a:pt x="47625" y="194072"/>
                </a:lnTo>
                <a:lnTo>
                  <a:pt x="84534" y="255985"/>
                </a:lnTo>
                <a:lnTo>
                  <a:pt x="132159" y="222647"/>
                </a:lnTo>
                <a:lnTo>
                  <a:pt x="104775" y="160735"/>
                </a:lnTo>
                <a:lnTo>
                  <a:pt x="171450" y="163116"/>
                </a:lnTo>
                <a:lnTo>
                  <a:pt x="0" y="0"/>
                </a:lnTo>
                <a:close/>
              </a:path>
            </a:pathLst>
          </a:custGeom>
          <a:noFill/>
          <a:ln w="22225">
            <a:solidFill>
              <a:srgbClr val="0078D7"/>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grpSp>
        <p:nvGrpSpPr>
          <p:cNvPr id="22" name="Group 21">
            <a:extLst>
              <a:ext uri="{FF2B5EF4-FFF2-40B4-BE49-F238E27FC236}">
                <a16:creationId xmlns:a16="http://schemas.microsoft.com/office/drawing/2014/main" id="{7F42853A-89D6-42BB-9EAC-E1E67B060522}"/>
              </a:ext>
            </a:extLst>
          </p:cNvPr>
          <p:cNvGrpSpPr/>
          <p:nvPr/>
        </p:nvGrpSpPr>
        <p:grpSpPr>
          <a:xfrm>
            <a:off x="4204655" y="4287042"/>
            <a:ext cx="322322" cy="409077"/>
            <a:chOff x="6267931" y="3616427"/>
            <a:chExt cx="281911" cy="357789"/>
          </a:xfrm>
        </p:grpSpPr>
        <p:sp>
          <p:nvSpPr>
            <p:cNvPr id="23" name="Oval 22">
              <a:extLst>
                <a:ext uri="{FF2B5EF4-FFF2-40B4-BE49-F238E27FC236}">
                  <a16:creationId xmlns:a16="http://schemas.microsoft.com/office/drawing/2014/main" id="{F68AA084-309A-4C30-AB8C-7658DBA18745}"/>
                </a:ext>
              </a:extLst>
            </p:cNvPr>
            <p:cNvSpPr/>
            <p:nvPr/>
          </p:nvSpPr>
          <p:spPr bwMode="auto">
            <a:xfrm>
              <a:off x="6365005" y="3672749"/>
              <a:ext cx="84146" cy="84146"/>
            </a:xfrm>
            <a:prstGeom prst="ellipse">
              <a:avLst/>
            </a:prstGeom>
            <a:noFill/>
            <a:ln w="22225">
              <a:solidFill>
                <a:srgbClr val="0078D7"/>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cxnSp>
          <p:nvCxnSpPr>
            <p:cNvPr id="24" name="Straight Connector 23">
              <a:extLst>
                <a:ext uri="{FF2B5EF4-FFF2-40B4-BE49-F238E27FC236}">
                  <a16:creationId xmlns:a16="http://schemas.microsoft.com/office/drawing/2014/main" id="{AA917ED6-DDBF-4E69-8023-1BE1C6C4A25A}"/>
                </a:ext>
              </a:extLst>
            </p:cNvPr>
            <p:cNvCxnSpPr/>
            <p:nvPr/>
          </p:nvCxnSpPr>
          <p:spPr>
            <a:xfrm flipV="1">
              <a:off x="6307931" y="3747716"/>
              <a:ext cx="79015" cy="226500"/>
            </a:xfrm>
            <a:prstGeom prst="line">
              <a:avLst/>
            </a:prstGeom>
            <a:ln w="2222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FB807F7B-5C6B-4E67-BB00-9B5798EE8E4A}"/>
                </a:ext>
              </a:extLst>
            </p:cNvPr>
            <p:cNvCxnSpPr>
              <a:cxnSpLocks/>
            </p:cNvCxnSpPr>
            <p:nvPr/>
          </p:nvCxnSpPr>
          <p:spPr>
            <a:xfrm flipH="1" flipV="1">
              <a:off x="6429031" y="3747716"/>
              <a:ext cx="79015" cy="226500"/>
            </a:xfrm>
            <a:prstGeom prst="line">
              <a:avLst/>
            </a:prstGeom>
            <a:ln w="2222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7554D757-254D-4B43-9CF3-11ED10D2CC65}"/>
                </a:ext>
              </a:extLst>
            </p:cNvPr>
            <p:cNvCxnSpPr/>
            <p:nvPr/>
          </p:nvCxnSpPr>
          <p:spPr>
            <a:xfrm>
              <a:off x="6347992" y="3848460"/>
              <a:ext cx="117557" cy="0"/>
            </a:xfrm>
            <a:prstGeom prst="line">
              <a:avLst/>
            </a:prstGeom>
            <a:ln w="2222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72114D06-6B1C-4E0E-8F4F-4C64664B0BF7}"/>
                </a:ext>
              </a:extLst>
            </p:cNvPr>
            <p:cNvCxnSpPr/>
            <p:nvPr/>
          </p:nvCxnSpPr>
          <p:spPr>
            <a:xfrm>
              <a:off x="6320713" y="3934184"/>
              <a:ext cx="172115" cy="0"/>
            </a:xfrm>
            <a:prstGeom prst="line">
              <a:avLst/>
            </a:prstGeom>
            <a:ln w="2222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8" name="Arc 27">
              <a:extLst>
                <a:ext uri="{FF2B5EF4-FFF2-40B4-BE49-F238E27FC236}">
                  <a16:creationId xmlns:a16="http://schemas.microsoft.com/office/drawing/2014/main" id="{C2FBEDDD-104B-41C4-808C-FE12407C1BA1}"/>
                </a:ext>
              </a:extLst>
            </p:cNvPr>
            <p:cNvSpPr/>
            <p:nvPr/>
          </p:nvSpPr>
          <p:spPr>
            <a:xfrm rot="2700000">
              <a:off x="6389207" y="3659676"/>
              <a:ext cx="111073" cy="111073"/>
            </a:xfrm>
            <a:prstGeom prst="arc">
              <a:avLst/>
            </a:prstGeom>
            <a:noFill/>
            <a:ln w="2222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53535"/>
                </a:solidFill>
                <a:effectLst/>
                <a:uLnTx/>
                <a:uFillTx/>
                <a:latin typeface="Segoe UI Semilight"/>
                <a:ea typeface="+mn-ea"/>
                <a:cs typeface="+mn-cs"/>
              </a:endParaRPr>
            </a:p>
          </p:txBody>
        </p:sp>
        <p:sp>
          <p:nvSpPr>
            <p:cNvPr id="29" name="Arc 28">
              <a:extLst>
                <a:ext uri="{FF2B5EF4-FFF2-40B4-BE49-F238E27FC236}">
                  <a16:creationId xmlns:a16="http://schemas.microsoft.com/office/drawing/2014/main" id="{AA70ED56-3676-4795-93C5-EB1805990212}"/>
                </a:ext>
              </a:extLst>
            </p:cNvPr>
            <p:cNvSpPr/>
            <p:nvPr/>
          </p:nvSpPr>
          <p:spPr>
            <a:xfrm rot="2700000">
              <a:off x="6353070" y="3616427"/>
              <a:ext cx="196772" cy="196772"/>
            </a:xfrm>
            <a:prstGeom prst="arc">
              <a:avLst/>
            </a:prstGeom>
            <a:noFill/>
            <a:ln w="2222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53535"/>
                </a:solidFill>
                <a:effectLst/>
                <a:uLnTx/>
                <a:uFillTx/>
                <a:latin typeface="Segoe UI Semilight"/>
                <a:ea typeface="+mn-ea"/>
                <a:cs typeface="+mn-cs"/>
              </a:endParaRPr>
            </a:p>
          </p:txBody>
        </p:sp>
        <p:grpSp>
          <p:nvGrpSpPr>
            <p:cNvPr id="30" name="Group 29">
              <a:extLst>
                <a:ext uri="{FF2B5EF4-FFF2-40B4-BE49-F238E27FC236}">
                  <a16:creationId xmlns:a16="http://schemas.microsoft.com/office/drawing/2014/main" id="{68677032-6C30-4155-8F0E-DB7FF4201BE8}"/>
                </a:ext>
              </a:extLst>
            </p:cNvPr>
            <p:cNvGrpSpPr/>
            <p:nvPr/>
          </p:nvGrpSpPr>
          <p:grpSpPr>
            <a:xfrm rot="10800000">
              <a:off x="6267931" y="3616897"/>
              <a:ext cx="196772" cy="196772"/>
              <a:chOff x="6505470" y="3768827"/>
              <a:chExt cx="196772" cy="196772"/>
            </a:xfrm>
            <a:noFill/>
          </p:grpSpPr>
          <p:sp>
            <p:nvSpPr>
              <p:cNvPr id="31" name="Arc 30">
                <a:extLst>
                  <a:ext uri="{FF2B5EF4-FFF2-40B4-BE49-F238E27FC236}">
                    <a16:creationId xmlns:a16="http://schemas.microsoft.com/office/drawing/2014/main" id="{1FF60226-BCAF-44F5-9C4B-E04CD8E4939B}"/>
                  </a:ext>
                </a:extLst>
              </p:cNvPr>
              <p:cNvSpPr/>
              <p:nvPr/>
            </p:nvSpPr>
            <p:spPr>
              <a:xfrm rot="2700000">
                <a:off x="6541607" y="3812076"/>
                <a:ext cx="111073" cy="111073"/>
              </a:xfrm>
              <a:prstGeom prst="arc">
                <a:avLst/>
              </a:prstGeom>
              <a:grpFill/>
              <a:ln w="2222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53535"/>
                  </a:solidFill>
                  <a:effectLst/>
                  <a:uLnTx/>
                  <a:uFillTx/>
                  <a:latin typeface="Segoe UI Semilight"/>
                  <a:ea typeface="+mn-ea"/>
                  <a:cs typeface="+mn-cs"/>
                </a:endParaRPr>
              </a:p>
            </p:txBody>
          </p:sp>
          <p:sp>
            <p:nvSpPr>
              <p:cNvPr id="32" name="Arc 31">
                <a:extLst>
                  <a:ext uri="{FF2B5EF4-FFF2-40B4-BE49-F238E27FC236}">
                    <a16:creationId xmlns:a16="http://schemas.microsoft.com/office/drawing/2014/main" id="{8375F310-BFF9-44E3-A6E0-D669478757DB}"/>
                  </a:ext>
                </a:extLst>
              </p:cNvPr>
              <p:cNvSpPr/>
              <p:nvPr/>
            </p:nvSpPr>
            <p:spPr>
              <a:xfrm rot="2700000">
                <a:off x="6505470" y="3768827"/>
                <a:ext cx="196772" cy="196772"/>
              </a:xfrm>
              <a:prstGeom prst="arc">
                <a:avLst/>
              </a:prstGeom>
              <a:grpFill/>
              <a:ln w="2222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53535"/>
                  </a:solidFill>
                  <a:effectLst/>
                  <a:uLnTx/>
                  <a:uFillTx/>
                  <a:latin typeface="Segoe UI Semilight"/>
                  <a:ea typeface="+mn-ea"/>
                  <a:cs typeface="+mn-cs"/>
                </a:endParaRPr>
              </a:p>
            </p:txBody>
          </p:sp>
        </p:grpSp>
      </p:grpSp>
      <p:sp>
        <p:nvSpPr>
          <p:cNvPr id="33" name="TextBox 32">
            <a:extLst>
              <a:ext uri="{FF2B5EF4-FFF2-40B4-BE49-F238E27FC236}">
                <a16:creationId xmlns:a16="http://schemas.microsoft.com/office/drawing/2014/main" id="{C57C6BD1-CA6C-4ADB-AFE6-A55A288C5B3A}"/>
              </a:ext>
            </a:extLst>
          </p:cNvPr>
          <p:cNvSpPr txBox="1"/>
          <p:nvPr/>
        </p:nvSpPr>
        <p:spPr>
          <a:xfrm>
            <a:off x="2612420" y="3603861"/>
            <a:ext cx="1251240" cy="492443"/>
          </a:xfrm>
          <a:prstGeom prst="rect">
            <a:avLst/>
          </a:prstGeom>
          <a:noFill/>
        </p:spPr>
        <p:txBody>
          <a:bodyPr wrap="square" rtlCol="0">
            <a:spAutoFit/>
          </a:bodyPr>
          <a:lstStyle/>
          <a:p>
            <a:pPr marL="0" marR="0" lvl="0" indent="0" algn="l" defTabSz="913400"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a:ln>
                  <a:noFill/>
                </a:ln>
                <a:solidFill>
                  <a:srgbClr val="353535"/>
                </a:solidFill>
                <a:effectLst/>
                <a:uLnTx/>
                <a:uFillTx/>
                <a:latin typeface="Segoe UI Semibold"/>
                <a:ea typeface="Segoe UI" charset="0"/>
                <a:cs typeface="Segoe UI" charset="0"/>
              </a:rPr>
              <a:t>Exploitation</a:t>
            </a:r>
            <a:br>
              <a:rPr kumimoji="0" lang="en-US" sz="1300" b="0" i="0" u="none" strike="noStrike" kern="0" cap="none" spc="0" normalizeH="0" baseline="0" noProof="0">
                <a:ln>
                  <a:noFill/>
                </a:ln>
                <a:solidFill>
                  <a:srgbClr val="353535"/>
                </a:solidFill>
                <a:effectLst/>
                <a:uLnTx/>
                <a:uFillTx/>
                <a:latin typeface="Segoe UI Semibold"/>
                <a:ea typeface="Segoe UI" charset="0"/>
                <a:cs typeface="Segoe UI" charset="0"/>
              </a:rPr>
            </a:br>
            <a:r>
              <a:rPr kumimoji="0" lang="en-US" sz="1300" b="0" i="0" u="none" strike="noStrike" kern="0" cap="none" spc="0" normalizeH="0" baseline="0" noProof="0">
                <a:ln>
                  <a:noFill/>
                </a:ln>
                <a:solidFill>
                  <a:srgbClr val="353535"/>
                </a:solidFill>
                <a:effectLst/>
                <a:uLnTx/>
                <a:uFillTx/>
                <a:latin typeface="Segoe UI Semibold"/>
                <a:ea typeface="Segoe UI" charset="0"/>
                <a:cs typeface="Segoe UI" charset="0"/>
              </a:rPr>
              <a:t>&amp; Installation</a:t>
            </a:r>
          </a:p>
        </p:txBody>
      </p:sp>
      <p:sp>
        <p:nvSpPr>
          <p:cNvPr id="34" name="TextBox 33">
            <a:extLst>
              <a:ext uri="{FF2B5EF4-FFF2-40B4-BE49-F238E27FC236}">
                <a16:creationId xmlns:a16="http://schemas.microsoft.com/office/drawing/2014/main" id="{10C046DD-DC59-4088-9CFA-58313431B593}"/>
              </a:ext>
            </a:extLst>
          </p:cNvPr>
          <p:cNvSpPr txBox="1"/>
          <p:nvPr/>
        </p:nvSpPr>
        <p:spPr>
          <a:xfrm>
            <a:off x="3897717" y="3614226"/>
            <a:ext cx="1029883" cy="492443"/>
          </a:xfrm>
          <a:prstGeom prst="rect">
            <a:avLst/>
          </a:prstGeom>
          <a:noFill/>
        </p:spPr>
        <p:txBody>
          <a:bodyPr wrap="square" rtlCol="0">
            <a:spAutoFit/>
          </a:bodyPr>
          <a:lstStyle/>
          <a:p>
            <a:pPr marL="0" marR="0" lvl="0" indent="0" algn="l" defTabSz="913400"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a:ln>
                  <a:noFill/>
                </a:ln>
                <a:solidFill>
                  <a:srgbClr val="353535"/>
                </a:solidFill>
                <a:effectLst/>
                <a:uLnTx/>
                <a:uFillTx/>
                <a:latin typeface="Segoe UI Semibold"/>
                <a:ea typeface="Segoe UI" charset="0"/>
                <a:cs typeface="Segoe UI" charset="0"/>
              </a:rPr>
              <a:t>Command</a:t>
            </a:r>
            <a:br>
              <a:rPr kumimoji="0" lang="en-US" sz="1300" b="0" i="0" u="none" strike="noStrike" kern="0" cap="none" spc="0" normalizeH="0" baseline="0" noProof="0">
                <a:ln>
                  <a:noFill/>
                </a:ln>
                <a:solidFill>
                  <a:srgbClr val="353535"/>
                </a:solidFill>
                <a:effectLst/>
                <a:uLnTx/>
                <a:uFillTx/>
                <a:latin typeface="Segoe UI Semibold"/>
                <a:ea typeface="Segoe UI" charset="0"/>
                <a:cs typeface="Segoe UI" charset="0"/>
              </a:rPr>
            </a:br>
            <a:r>
              <a:rPr kumimoji="0" lang="en-US" sz="1300" b="0" i="0" u="none" strike="noStrike" kern="0" cap="none" spc="0" normalizeH="0" baseline="0" noProof="0">
                <a:ln>
                  <a:noFill/>
                </a:ln>
                <a:solidFill>
                  <a:srgbClr val="353535"/>
                </a:solidFill>
                <a:effectLst/>
                <a:uLnTx/>
                <a:uFillTx/>
                <a:latin typeface="Segoe UI Semibold"/>
                <a:ea typeface="Segoe UI" charset="0"/>
                <a:cs typeface="Segoe UI" charset="0"/>
              </a:rPr>
              <a:t>&amp; Control </a:t>
            </a:r>
          </a:p>
        </p:txBody>
      </p:sp>
      <p:sp>
        <p:nvSpPr>
          <p:cNvPr id="35" name="TextBox 34">
            <a:extLst>
              <a:ext uri="{FF2B5EF4-FFF2-40B4-BE49-F238E27FC236}">
                <a16:creationId xmlns:a16="http://schemas.microsoft.com/office/drawing/2014/main" id="{6848F44F-2998-4D6E-A67D-3EC31558283A}"/>
              </a:ext>
            </a:extLst>
          </p:cNvPr>
          <p:cNvSpPr txBox="1"/>
          <p:nvPr/>
        </p:nvSpPr>
        <p:spPr>
          <a:xfrm>
            <a:off x="3268458" y="2027736"/>
            <a:ext cx="2636220" cy="492443"/>
          </a:xfrm>
          <a:prstGeom prst="rect">
            <a:avLst/>
          </a:prstGeom>
          <a:noFill/>
        </p:spPr>
        <p:txBody>
          <a:bodyPr wrap="square" rtlCol="0">
            <a:spAutoFit/>
          </a:bodyPr>
          <a:lstStyle>
            <a:defPPr>
              <a:defRPr lang="en-US"/>
            </a:defPPr>
            <a:lvl1pPr marR="0" lvl="0" indent="0" algn="ctr" defTabSz="931756" fontAlgn="base">
              <a:lnSpc>
                <a:spcPct val="100000"/>
              </a:lnSpc>
              <a:spcBef>
                <a:spcPct val="0"/>
              </a:spcBef>
              <a:spcAft>
                <a:spcPct val="0"/>
              </a:spcAft>
              <a:buClrTx/>
              <a:buSzTx/>
              <a:buFontTx/>
              <a:buNone/>
              <a:tabLst/>
              <a:defRPr kumimoji="0" sz="1224" b="1" i="0" u="none" strike="noStrike" kern="0" cap="none" spc="0" normalizeH="0" baseline="0">
                <a:ln>
                  <a:noFill/>
                </a:ln>
                <a:solidFill>
                  <a:srgbClr val="FFFFFF"/>
                </a:solidFill>
                <a:effectLst/>
                <a:uLnTx/>
                <a:uFillTx/>
                <a:latin typeface="Segoe UI" charset="0"/>
                <a:ea typeface="Segoe UI" charset="0"/>
                <a:cs typeface="Segoe UI" charset="0"/>
              </a:defRPr>
            </a:lvl1pPr>
          </a:lstStyle>
          <a:p>
            <a:pPr marL="0" marR="0" lvl="0" indent="0" algn="l" defTabSz="913400"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dirty="0">
                <a:ln>
                  <a:noFill/>
                </a:ln>
                <a:solidFill>
                  <a:srgbClr val="000000"/>
                </a:solidFill>
                <a:effectLst/>
                <a:uLnTx/>
                <a:uFillTx/>
                <a:latin typeface="Segoe UI Semibold"/>
                <a:cs typeface="Segoe UI" charset="0"/>
              </a:rPr>
              <a:t>Account Compromise in </a:t>
            </a:r>
            <a:br>
              <a:rPr kumimoji="0" lang="en-US" sz="1300" b="0" i="0" u="none" strike="noStrike" kern="0" cap="none" spc="0" normalizeH="0" baseline="0" noProof="0">
                <a:ln>
                  <a:noFill/>
                </a:ln>
                <a:solidFill>
                  <a:srgbClr val="000000"/>
                </a:solidFill>
                <a:effectLst/>
                <a:uLnTx/>
                <a:uFillTx/>
                <a:latin typeface="Segoe UI Semibold"/>
                <a:cs typeface="Segoe UI" charset="0"/>
              </a:rPr>
            </a:br>
            <a:r>
              <a:rPr kumimoji="0" lang="en-US" sz="1300" b="0" i="0" u="none" strike="noStrike" kern="0" cap="none" spc="0" normalizeH="0" baseline="0" noProof="0">
                <a:ln>
                  <a:noFill/>
                </a:ln>
                <a:solidFill>
                  <a:srgbClr val="000000"/>
                </a:solidFill>
                <a:effectLst/>
                <a:uLnTx/>
                <a:uFillTx/>
                <a:latin typeface="Segoe UI Semibold"/>
                <a:cs typeface="Segoe UI" charset="0"/>
              </a:rPr>
              <a:t>cloud application </a:t>
            </a:r>
            <a:r>
              <a:rPr kumimoji="0" lang="en-US" sz="1300" b="0" i="0" u="none" strike="noStrike" kern="0" cap="none" spc="0" normalizeH="0" baseline="0" noProof="0" dirty="0">
                <a:ln>
                  <a:noFill/>
                </a:ln>
                <a:solidFill>
                  <a:srgbClr val="000000"/>
                </a:solidFill>
                <a:effectLst/>
                <a:uLnTx/>
                <a:uFillTx/>
                <a:latin typeface="Segoe UI Semibold"/>
                <a:cs typeface="Segoe UI" charset="0"/>
              </a:rPr>
              <a:t>or VPN</a:t>
            </a:r>
          </a:p>
        </p:txBody>
      </p:sp>
      <p:sp>
        <p:nvSpPr>
          <p:cNvPr id="36" name="Oval 35">
            <a:extLst>
              <a:ext uri="{FF2B5EF4-FFF2-40B4-BE49-F238E27FC236}">
                <a16:creationId xmlns:a16="http://schemas.microsoft.com/office/drawing/2014/main" id="{9ABBD611-AFED-4E1B-9835-F2D74D65FFF8}"/>
              </a:ext>
            </a:extLst>
          </p:cNvPr>
          <p:cNvSpPr/>
          <p:nvPr/>
        </p:nvSpPr>
        <p:spPr bwMode="auto">
          <a:xfrm>
            <a:off x="2824381" y="2112068"/>
            <a:ext cx="347085" cy="347085"/>
          </a:xfrm>
          <a:prstGeom prst="ellipse">
            <a:avLst/>
          </a:prstGeom>
          <a:noFill/>
          <a:ln w="9525">
            <a:solidFill>
              <a:srgbClr val="0078D7"/>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37" name="Oval 36">
            <a:extLst>
              <a:ext uri="{FF2B5EF4-FFF2-40B4-BE49-F238E27FC236}">
                <a16:creationId xmlns:a16="http://schemas.microsoft.com/office/drawing/2014/main" id="{73F40434-DBB7-476C-A373-2A11DF4C7A10}"/>
              </a:ext>
            </a:extLst>
          </p:cNvPr>
          <p:cNvSpPr/>
          <p:nvPr/>
        </p:nvSpPr>
        <p:spPr bwMode="auto">
          <a:xfrm>
            <a:off x="2762379" y="2049748"/>
            <a:ext cx="472452" cy="472452"/>
          </a:xfrm>
          <a:prstGeom prst="ellipse">
            <a:avLst/>
          </a:prstGeom>
          <a:noFill/>
          <a:ln w="9525">
            <a:solidFill>
              <a:srgbClr val="0078D7"/>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38" name="object 60">
            <a:extLst>
              <a:ext uri="{FF2B5EF4-FFF2-40B4-BE49-F238E27FC236}">
                <a16:creationId xmlns:a16="http://schemas.microsoft.com/office/drawing/2014/main" id="{5FC68682-E5D8-442B-9020-0DBD853066C4}"/>
              </a:ext>
            </a:extLst>
          </p:cNvPr>
          <p:cNvSpPr/>
          <p:nvPr/>
        </p:nvSpPr>
        <p:spPr>
          <a:xfrm>
            <a:off x="2799705" y="4126599"/>
            <a:ext cx="677986" cy="679438"/>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1200" cap="none" spc="0" normalizeH="0" baseline="0" noProof="0">
              <a:ln>
                <a:noFill/>
              </a:ln>
              <a:solidFill>
                <a:prstClr val="black"/>
              </a:solidFill>
              <a:effectLst/>
              <a:uLnTx/>
              <a:uFillTx/>
              <a:latin typeface="Calibri"/>
              <a:ea typeface="+mn-ea"/>
              <a:cs typeface="+mn-cs"/>
            </a:endParaRPr>
          </a:p>
        </p:txBody>
      </p:sp>
      <p:sp>
        <p:nvSpPr>
          <p:cNvPr id="39" name="object 60">
            <a:extLst>
              <a:ext uri="{FF2B5EF4-FFF2-40B4-BE49-F238E27FC236}">
                <a16:creationId xmlns:a16="http://schemas.microsoft.com/office/drawing/2014/main" id="{61F19A02-737F-49D4-ACC5-495A99A012F0}"/>
              </a:ext>
            </a:extLst>
          </p:cNvPr>
          <p:cNvSpPr/>
          <p:nvPr/>
        </p:nvSpPr>
        <p:spPr>
          <a:xfrm>
            <a:off x="2759222" y="4088769"/>
            <a:ext cx="758952" cy="755098"/>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rgbClr val="0070C0"/>
            </a:solidFill>
            <a:prstDash val="dash"/>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0" cap="none" spc="0" normalizeH="0" baseline="0" noProof="0">
              <a:ln>
                <a:noFill/>
              </a:ln>
              <a:solidFill>
                <a:prstClr val="black"/>
              </a:solidFill>
              <a:effectLst/>
              <a:uLnTx/>
              <a:uFillTx/>
              <a:latin typeface="Calibri"/>
              <a:ea typeface="+mn-ea"/>
              <a:cs typeface="+mn-cs"/>
            </a:endParaRPr>
          </a:p>
        </p:txBody>
      </p:sp>
      <p:grpSp>
        <p:nvGrpSpPr>
          <p:cNvPr id="40" name="Group 39">
            <a:extLst>
              <a:ext uri="{FF2B5EF4-FFF2-40B4-BE49-F238E27FC236}">
                <a16:creationId xmlns:a16="http://schemas.microsoft.com/office/drawing/2014/main" id="{25B2F4D7-3D96-41F5-89AA-CEB299321EB9}"/>
              </a:ext>
            </a:extLst>
          </p:cNvPr>
          <p:cNvGrpSpPr/>
          <p:nvPr/>
        </p:nvGrpSpPr>
        <p:grpSpPr>
          <a:xfrm>
            <a:off x="2993442" y="4291765"/>
            <a:ext cx="290513" cy="349107"/>
            <a:chOff x="2509946" y="3659642"/>
            <a:chExt cx="290513" cy="349107"/>
          </a:xfrm>
        </p:grpSpPr>
        <p:sp>
          <p:nvSpPr>
            <p:cNvPr id="41" name="Freeform: Shape 40">
              <a:extLst>
                <a:ext uri="{FF2B5EF4-FFF2-40B4-BE49-F238E27FC236}">
                  <a16:creationId xmlns:a16="http://schemas.microsoft.com/office/drawing/2014/main" id="{3D887A7C-813B-448F-8787-BF76B99F09A2}"/>
                </a:ext>
              </a:extLst>
            </p:cNvPr>
            <p:cNvSpPr/>
            <p:nvPr/>
          </p:nvSpPr>
          <p:spPr bwMode="auto">
            <a:xfrm>
              <a:off x="2575431" y="3827267"/>
              <a:ext cx="176213" cy="88106"/>
            </a:xfrm>
            <a:custGeom>
              <a:avLst/>
              <a:gdLst>
                <a:gd name="connsiteX0" fmla="*/ 0 w 178594"/>
                <a:gd name="connsiteY0" fmla="*/ 0 h 91678"/>
                <a:gd name="connsiteX1" fmla="*/ 91678 w 178594"/>
                <a:gd name="connsiteY1" fmla="*/ 91678 h 91678"/>
                <a:gd name="connsiteX2" fmla="*/ 178594 w 178594"/>
                <a:gd name="connsiteY2" fmla="*/ 4762 h 91678"/>
                <a:gd name="connsiteX0" fmla="*/ 0 w 178594"/>
                <a:gd name="connsiteY0" fmla="*/ 0 h 89297"/>
                <a:gd name="connsiteX1" fmla="*/ 91678 w 178594"/>
                <a:gd name="connsiteY1" fmla="*/ 89297 h 89297"/>
                <a:gd name="connsiteX2" fmla="*/ 178594 w 178594"/>
                <a:gd name="connsiteY2" fmla="*/ 2381 h 89297"/>
                <a:gd name="connsiteX0" fmla="*/ 0 w 176213"/>
                <a:gd name="connsiteY0" fmla="*/ 0 h 88106"/>
                <a:gd name="connsiteX1" fmla="*/ 89297 w 176213"/>
                <a:gd name="connsiteY1" fmla="*/ 88106 h 88106"/>
                <a:gd name="connsiteX2" fmla="*/ 176213 w 176213"/>
                <a:gd name="connsiteY2" fmla="*/ 1190 h 88106"/>
              </a:gdLst>
              <a:ahLst/>
              <a:cxnLst>
                <a:cxn ang="0">
                  <a:pos x="connsiteX0" y="connsiteY0"/>
                </a:cxn>
                <a:cxn ang="0">
                  <a:pos x="connsiteX1" y="connsiteY1"/>
                </a:cxn>
                <a:cxn ang="0">
                  <a:pos x="connsiteX2" y="connsiteY2"/>
                </a:cxn>
              </a:cxnLst>
              <a:rect l="l" t="t" r="r" b="b"/>
              <a:pathLst>
                <a:path w="176213" h="88106">
                  <a:moveTo>
                    <a:pt x="0" y="0"/>
                  </a:moveTo>
                  <a:lnTo>
                    <a:pt x="89297" y="88106"/>
                  </a:lnTo>
                  <a:lnTo>
                    <a:pt x="176213" y="1190"/>
                  </a:lnTo>
                </a:path>
              </a:pathLst>
            </a:custGeom>
            <a:noFill/>
            <a:ln w="28575" cap="rnd">
              <a:solidFill>
                <a:srgbClr val="0078D7"/>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Semilight"/>
                <a:ea typeface="+mn-ea"/>
                <a:cs typeface="+mn-cs"/>
              </a:endParaRPr>
            </a:p>
          </p:txBody>
        </p:sp>
        <p:cxnSp>
          <p:nvCxnSpPr>
            <p:cNvPr id="42" name="Straight Connector 41">
              <a:extLst>
                <a:ext uri="{FF2B5EF4-FFF2-40B4-BE49-F238E27FC236}">
                  <a16:creationId xmlns:a16="http://schemas.microsoft.com/office/drawing/2014/main" id="{E999969E-E7F6-40EF-9DD0-EC780707615B}"/>
                </a:ext>
              </a:extLst>
            </p:cNvPr>
            <p:cNvCxnSpPr/>
            <p:nvPr/>
          </p:nvCxnSpPr>
          <p:spPr>
            <a:xfrm>
              <a:off x="2659636" y="3659642"/>
              <a:ext cx="0" cy="222147"/>
            </a:xfrm>
            <a:prstGeom prst="line">
              <a:avLst/>
            </a:prstGeom>
            <a:ln w="28575" cap="rnd">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3" name="Freeform: Shape 42">
              <a:extLst>
                <a:ext uri="{FF2B5EF4-FFF2-40B4-BE49-F238E27FC236}">
                  <a16:creationId xmlns:a16="http://schemas.microsoft.com/office/drawing/2014/main" id="{C831FCA2-AEE9-4EA4-9167-61327D118CD0}"/>
                </a:ext>
              </a:extLst>
            </p:cNvPr>
            <p:cNvSpPr/>
            <p:nvPr/>
          </p:nvSpPr>
          <p:spPr bwMode="auto">
            <a:xfrm>
              <a:off x="2509946" y="3933740"/>
              <a:ext cx="290513" cy="75009"/>
            </a:xfrm>
            <a:custGeom>
              <a:avLst/>
              <a:gdLst>
                <a:gd name="connsiteX0" fmla="*/ 0 w 290513"/>
                <a:gd name="connsiteY0" fmla="*/ 1190 h 75009"/>
                <a:gd name="connsiteX1" fmla="*/ 0 w 290513"/>
                <a:gd name="connsiteY1" fmla="*/ 75009 h 75009"/>
                <a:gd name="connsiteX2" fmla="*/ 290513 w 290513"/>
                <a:gd name="connsiteY2" fmla="*/ 75009 h 75009"/>
                <a:gd name="connsiteX3" fmla="*/ 290513 w 290513"/>
                <a:gd name="connsiteY3" fmla="*/ 0 h 75009"/>
              </a:gdLst>
              <a:ahLst/>
              <a:cxnLst>
                <a:cxn ang="0">
                  <a:pos x="connsiteX0" y="connsiteY0"/>
                </a:cxn>
                <a:cxn ang="0">
                  <a:pos x="connsiteX1" y="connsiteY1"/>
                </a:cxn>
                <a:cxn ang="0">
                  <a:pos x="connsiteX2" y="connsiteY2"/>
                </a:cxn>
                <a:cxn ang="0">
                  <a:pos x="connsiteX3" y="connsiteY3"/>
                </a:cxn>
              </a:cxnLst>
              <a:rect l="l" t="t" r="r" b="b"/>
              <a:pathLst>
                <a:path w="290513" h="75009">
                  <a:moveTo>
                    <a:pt x="0" y="1190"/>
                  </a:moveTo>
                  <a:lnTo>
                    <a:pt x="0" y="75009"/>
                  </a:lnTo>
                  <a:lnTo>
                    <a:pt x="290513" y="75009"/>
                  </a:lnTo>
                  <a:lnTo>
                    <a:pt x="290513" y="0"/>
                  </a:lnTo>
                </a:path>
              </a:pathLst>
            </a:custGeom>
            <a:noFill/>
            <a:ln w="28575">
              <a:solidFill>
                <a:srgbClr val="0078D7"/>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Semilight"/>
                <a:ea typeface="+mn-ea"/>
                <a:cs typeface="+mn-cs"/>
              </a:endParaRPr>
            </a:p>
          </p:txBody>
        </p:sp>
      </p:grpSp>
      <p:pic>
        <p:nvPicPr>
          <p:cNvPr id="44" name="Graphic 43">
            <a:extLst>
              <a:ext uri="{FF2B5EF4-FFF2-40B4-BE49-F238E27FC236}">
                <a16:creationId xmlns:a16="http://schemas.microsoft.com/office/drawing/2014/main" id="{2911F5E7-D241-4F51-829B-1321DBF21ED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6702" y="4269483"/>
            <a:ext cx="433388" cy="340043"/>
          </a:xfrm>
          <a:prstGeom prst="rect">
            <a:avLst/>
          </a:prstGeom>
        </p:spPr>
      </p:pic>
      <p:sp>
        <p:nvSpPr>
          <p:cNvPr id="45" name="object 60">
            <a:extLst>
              <a:ext uri="{FF2B5EF4-FFF2-40B4-BE49-F238E27FC236}">
                <a16:creationId xmlns:a16="http://schemas.microsoft.com/office/drawing/2014/main" id="{B52BC12D-6C8B-43A6-B0DA-88D0F1375BC4}"/>
              </a:ext>
            </a:extLst>
          </p:cNvPr>
          <p:cNvSpPr>
            <a:spLocks noChangeAspect="1"/>
          </p:cNvSpPr>
          <p:nvPr/>
        </p:nvSpPr>
        <p:spPr>
          <a:xfrm>
            <a:off x="5477608" y="4154454"/>
            <a:ext cx="676656" cy="678106"/>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1200" cap="none" spc="0" normalizeH="0" baseline="0" noProof="0">
              <a:ln>
                <a:noFill/>
              </a:ln>
              <a:solidFill>
                <a:prstClr val="black"/>
              </a:solidFill>
              <a:effectLst/>
              <a:uLnTx/>
              <a:uFillTx/>
              <a:latin typeface="Calibri"/>
              <a:ea typeface="+mn-ea"/>
              <a:cs typeface="+mn-cs"/>
            </a:endParaRPr>
          </a:p>
        </p:txBody>
      </p:sp>
      <p:sp>
        <p:nvSpPr>
          <p:cNvPr id="46" name="TextBox 45">
            <a:extLst>
              <a:ext uri="{FF2B5EF4-FFF2-40B4-BE49-F238E27FC236}">
                <a16:creationId xmlns:a16="http://schemas.microsoft.com/office/drawing/2014/main" id="{5A6D950D-F71B-42B0-BDFB-474B6C75C04C}"/>
              </a:ext>
            </a:extLst>
          </p:cNvPr>
          <p:cNvSpPr txBox="1"/>
          <p:nvPr/>
        </p:nvSpPr>
        <p:spPr>
          <a:xfrm>
            <a:off x="5246959" y="4826760"/>
            <a:ext cx="1416500" cy="692497"/>
          </a:xfrm>
          <a:prstGeom prst="rect">
            <a:avLst/>
          </a:prstGeom>
          <a:noFill/>
        </p:spPr>
        <p:txBody>
          <a:bodyPr wrap="square" rtlCol="0" anchor="ctr">
            <a:spAutoFit/>
          </a:bodyPr>
          <a:lstStyle/>
          <a:p>
            <a:pPr marL="0" marR="0" lvl="0" indent="0" algn="l" defTabSz="931935"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a:ln>
                  <a:noFill/>
                </a:ln>
                <a:solidFill>
                  <a:srgbClr val="505050"/>
                </a:solidFill>
                <a:effectLst/>
                <a:uLnTx/>
                <a:uFillTx/>
                <a:latin typeface="Segoe UI"/>
                <a:ea typeface="Segoe UI" charset="0"/>
                <a:cs typeface="Segoe UI" charset="0"/>
              </a:rPr>
              <a:t>User account </a:t>
            </a:r>
            <a:br>
              <a:rPr kumimoji="0" lang="en-US" sz="1300" b="0" i="0" u="none" strike="noStrike" kern="0" cap="none" spc="0" normalizeH="0" baseline="0" noProof="0">
                <a:ln>
                  <a:noFill/>
                </a:ln>
                <a:solidFill>
                  <a:srgbClr val="505050"/>
                </a:solidFill>
                <a:effectLst/>
                <a:uLnTx/>
                <a:uFillTx/>
                <a:latin typeface="Segoe UI"/>
                <a:ea typeface="Segoe UI" charset="0"/>
                <a:cs typeface="Segoe UI" charset="0"/>
              </a:rPr>
            </a:br>
            <a:r>
              <a:rPr kumimoji="0" lang="en-US" sz="1300" b="0" i="0" u="none" strike="noStrike" kern="0" cap="none" spc="0" normalizeH="0" baseline="0" noProof="0">
                <a:ln>
                  <a:noFill/>
                </a:ln>
                <a:solidFill>
                  <a:srgbClr val="0078D7"/>
                </a:solidFill>
                <a:effectLst/>
                <a:uLnTx/>
                <a:uFillTx/>
                <a:latin typeface="Segoe UI Semibold" panose="020B0702040204020203" pitchFamily="34" charset="0"/>
                <a:ea typeface="Segoe UI" charset="0"/>
                <a:cs typeface="Segoe UI Semibold" panose="020B0702040204020203" pitchFamily="34" charset="0"/>
              </a:rPr>
              <a:t>compromise &amp; persistence</a:t>
            </a:r>
          </a:p>
        </p:txBody>
      </p:sp>
      <p:grpSp>
        <p:nvGrpSpPr>
          <p:cNvPr id="47" name="Group 46">
            <a:extLst>
              <a:ext uri="{FF2B5EF4-FFF2-40B4-BE49-F238E27FC236}">
                <a16:creationId xmlns:a16="http://schemas.microsoft.com/office/drawing/2014/main" id="{CEE07DEB-0FC0-4681-8CB8-F4720E46AD34}"/>
              </a:ext>
            </a:extLst>
          </p:cNvPr>
          <p:cNvGrpSpPr>
            <a:grpSpLocks noChangeAspect="1"/>
          </p:cNvGrpSpPr>
          <p:nvPr/>
        </p:nvGrpSpPr>
        <p:grpSpPr>
          <a:xfrm>
            <a:off x="2930610" y="2196560"/>
            <a:ext cx="193533" cy="202197"/>
            <a:chOff x="1101114" y="2623625"/>
            <a:chExt cx="1879599" cy="1977967"/>
          </a:xfrm>
        </p:grpSpPr>
        <p:sp>
          <p:nvSpPr>
            <p:cNvPr id="48" name="Freeform 30">
              <a:extLst>
                <a:ext uri="{FF2B5EF4-FFF2-40B4-BE49-F238E27FC236}">
                  <a16:creationId xmlns:a16="http://schemas.microsoft.com/office/drawing/2014/main" id="{FBE5840B-BF99-4B87-95DE-35D5B0E40ACF}"/>
                </a:ext>
              </a:extLst>
            </p:cNvPr>
            <p:cNvSpPr/>
            <p:nvPr/>
          </p:nvSpPr>
          <p:spPr bwMode="auto">
            <a:xfrm rot="307808">
              <a:off x="1137537" y="2623625"/>
              <a:ext cx="1843176" cy="616268"/>
            </a:xfrm>
            <a:custGeom>
              <a:avLst/>
              <a:gdLst>
                <a:gd name="connsiteX0" fmla="*/ 282911 w 1614124"/>
                <a:gd name="connsiteY0" fmla="*/ 0 h 539684"/>
                <a:gd name="connsiteX1" fmla="*/ 1132939 w 1614124"/>
                <a:gd name="connsiteY1" fmla="*/ 0 h 539684"/>
                <a:gd name="connsiteX2" fmla="*/ 1239152 w 1614124"/>
                <a:gd name="connsiteY2" fmla="*/ 424853 h 539684"/>
                <a:gd name="connsiteX3" fmla="*/ 1142584 w 1614124"/>
                <a:gd name="connsiteY3" fmla="*/ 424853 h 539684"/>
                <a:gd name="connsiteX4" fmla="*/ 1614124 w 1614124"/>
                <a:gd name="connsiteY4" fmla="*/ 437137 h 539684"/>
                <a:gd name="connsiteX5" fmla="*/ 1611453 w 1614124"/>
                <a:gd name="connsiteY5" fmla="*/ 539684 h 539684"/>
                <a:gd name="connsiteX6" fmla="*/ 0 w 1614124"/>
                <a:gd name="connsiteY6" fmla="*/ 497704 h 539684"/>
                <a:gd name="connsiteX7" fmla="*/ 2671 w 1614124"/>
                <a:gd name="connsiteY7" fmla="*/ 395157 h 539684"/>
                <a:gd name="connsiteX8" fmla="*/ 182948 w 1614124"/>
                <a:gd name="connsiteY8" fmla="*/ 399854 h 539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4124" h="539684">
                  <a:moveTo>
                    <a:pt x="282911" y="0"/>
                  </a:moveTo>
                  <a:lnTo>
                    <a:pt x="1132939" y="0"/>
                  </a:lnTo>
                  <a:lnTo>
                    <a:pt x="1239152" y="424853"/>
                  </a:lnTo>
                  <a:lnTo>
                    <a:pt x="1142584" y="424853"/>
                  </a:lnTo>
                  <a:lnTo>
                    <a:pt x="1614124" y="437137"/>
                  </a:lnTo>
                  <a:lnTo>
                    <a:pt x="1611453" y="539684"/>
                  </a:lnTo>
                  <a:lnTo>
                    <a:pt x="0" y="497704"/>
                  </a:lnTo>
                  <a:lnTo>
                    <a:pt x="2671" y="395157"/>
                  </a:lnTo>
                  <a:lnTo>
                    <a:pt x="182948" y="399854"/>
                  </a:lnTo>
                  <a:close/>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9" name="Freeform 31">
              <a:extLst>
                <a:ext uri="{FF2B5EF4-FFF2-40B4-BE49-F238E27FC236}">
                  <a16:creationId xmlns:a16="http://schemas.microsoft.com/office/drawing/2014/main" id="{CE8F007A-1885-4548-8979-1069BAB1525F}"/>
                </a:ext>
              </a:extLst>
            </p:cNvPr>
            <p:cNvSpPr/>
            <p:nvPr/>
          </p:nvSpPr>
          <p:spPr bwMode="auto">
            <a:xfrm rot="11593610">
              <a:off x="1101114" y="3680841"/>
              <a:ext cx="1614784" cy="920751"/>
            </a:xfrm>
            <a:custGeom>
              <a:avLst/>
              <a:gdLst>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94936 w 1414115"/>
                <a:gd name="connsiteY10" fmla="*/ 464591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984548 w 1414115"/>
                <a:gd name="connsiteY9" fmla="*/ 469993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075988 w 1414115"/>
                <a:gd name="connsiteY12" fmla="*/ 56143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175011 w 1414115"/>
                <a:gd name="connsiteY12" fmla="*/ 42074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24717 w 1414115"/>
                <a:gd name="connsiteY11" fmla="*/ 447381 h 80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4115" h="806329">
                  <a:moveTo>
                    <a:pt x="984548" y="469993"/>
                  </a:moveTo>
                  <a:lnTo>
                    <a:pt x="1225729" y="466248"/>
                  </a:lnTo>
                  <a:lnTo>
                    <a:pt x="1294936" y="464591"/>
                  </a:lnTo>
                  <a:lnTo>
                    <a:pt x="1380370" y="806329"/>
                  </a:lnTo>
                  <a:lnTo>
                    <a:pt x="33091" y="806329"/>
                  </a:lnTo>
                  <a:lnTo>
                    <a:pt x="109052" y="502488"/>
                  </a:lnTo>
                  <a:lnTo>
                    <a:pt x="91410" y="486803"/>
                  </a:lnTo>
                  <a:cubicBezTo>
                    <a:pt x="69471" y="463080"/>
                    <a:pt x="50217" y="437468"/>
                    <a:pt x="34008" y="410119"/>
                  </a:cubicBezTo>
                  <a:lnTo>
                    <a:pt x="0" y="330943"/>
                  </a:lnTo>
                  <a:lnTo>
                    <a:pt x="1408019" y="0"/>
                  </a:lnTo>
                  <a:lnTo>
                    <a:pt x="1414115" y="76146"/>
                  </a:lnTo>
                  <a:cubicBezTo>
                    <a:pt x="1407648" y="203478"/>
                    <a:pt x="1328550" y="344277"/>
                    <a:pt x="1224717" y="447381"/>
                  </a:cubicBezTo>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0" name="Oval 49">
              <a:extLst>
                <a:ext uri="{FF2B5EF4-FFF2-40B4-BE49-F238E27FC236}">
                  <a16:creationId xmlns:a16="http://schemas.microsoft.com/office/drawing/2014/main" id="{CDE14109-0AB6-4F11-B2DE-A797BB15A5C5}"/>
                </a:ext>
              </a:extLst>
            </p:cNvPr>
            <p:cNvSpPr/>
            <p:nvPr/>
          </p:nvSpPr>
          <p:spPr bwMode="auto">
            <a:xfrm rot="641942">
              <a:off x="2263399" y="3384154"/>
              <a:ext cx="125506" cy="61076"/>
            </a:xfrm>
            <a:prstGeom prst="ellipse">
              <a:avLst/>
            </a:pr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1" name="Freeform 33">
              <a:extLst>
                <a:ext uri="{FF2B5EF4-FFF2-40B4-BE49-F238E27FC236}">
                  <a16:creationId xmlns:a16="http://schemas.microsoft.com/office/drawing/2014/main" id="{61771759-6F10-457A-BE84-8BDE28E81674}"/>
                </a:ext>
              </a:extLst>
            </p:cNvPr>
            <p:cNvSpPr/>
            <p:nvPr/>
          </p:nvSpPr>
          <p:spPr bwMode="auto">
            <a:xfrm>
              <a:off x="2486848" y="3272101"/>
              <a:ext cx="152273" cy="532955"/>
            </a:xfrm>
            <a:custGeom>
              <a:avLst/>
              <a:gdLst>
                <a:gd name="connsiteX0" fmla="*/ 44450 w 133350"/>
                <a:gd name="connsiteY0" fmla="*/ 0 h 466725"/>
                <a:gd name="connsiteX1" fmla="*/ 133350 w 133350"/>
                <a:gd name="connsiteY1" fmla="*/ 314325 h 466725"/>
                <a:gd name="connsiteX2" fmla="*/ 12700 w 133350"/>
                <a:gd name="connsiteY2" fmla="*/ 320675 h 466725"/>
                <a:gd name="connsiteX3" fmla="*/ 0 w 133350"/>
                <a:gd name="connsiteY3" fmla="*/ 466725 h 466725"/>
              </a:gdLst>
              <a:ahLst/>
              <a:cxnLst>
                <a:cxn ang="0">
                  <a:pos x="connsiteX0" y="connsiteY0"/>
                </a:cxn>
                <a:cxn ang="0">
                  <a:pos x="connsiteX1" y="connsiteY1"/>
                </a:cxn>
                <a:cxn ang="0">
                  <a:pos x="connsiteX2" y="connsiteY2"/>
                </a:cxn>
                <a:cxn ang="0">
                  <a:pos x="connsiteX3" y="connsiteY3"/>
                </a:cxn>
              </a:cxnLst>
              <a:rect l="l" t="t" r="r" b="b"/>
              <a:pathLst>
                <a:path w="133350" h="466725">
                  <a:moveTo>
                    <a:pt x="44450" y="0"/>
                  </a:moveTo>
                  <a:lnTo>
                    <a:pt x="133350" y="314325"/>
                  </a:lnTo>
                  <a:lnTo>
                    <a:pt x="12700" y="320675"/>
                  </a:lnTo>
                  <a:lnTo>
                    <a:pt x="0" y="466725"/>
                  </a:lnTo>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32418"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prstClr val="white"/>
                </a:solidFill>
                <a:effectLst/>
                <a:uLnTx/>
                <a:uFillTx/>
                <a:latin typeface="Segoe UI"/>
                <a:ea typeface="+mn-ea"/>
                <a:cs typeface="+mn-cs"/>
              </a:endParaRPr>
            </a:p>
          </p:txBody>
        </p:sp>
        <p:sp>
          <p:nvSpPr>
            <p:cNvPr id="52" name="Freeform 34">
              <a:extLst>
                <a:ext uri="{FF2B5EF4-FFF2-40B4-BE49-F238E27FC236}">
                  <a16:creationId xmlns:a16="http://schemas.microsoft.com/office/drawing/2014/main" id="{04BB838C-1AE7-44D0-9E62-1BF645F8386A}"/>
                </a:ext>
              </a:extLst>
            </p:cNvPr>
            <p:cNvSpPr/>
            <p:nvPr/>
          </p:nvSpPr>
          <p:spPr bwMode="auto">
            <a:xfrm>
              <a:off x="1359997" y="3137956"/>
              <a:ext cx="57314" cy="409687"/>
            </a:xfrm>
            <a:custGeom>
              <a:avLst/>
              <a:gdLst>
                <a:gd name="connsiteX0" fmla="*/ 22225 w 22225"/>
                <a:gd name="connsiteY0" fmla="*/ 0 h 358775"/>
                <a:gd name="connsiteX1" fmla="*/ 0 w 22225"/>
                <a:gd name="connsiteY1" fmla="*/ 358775 h 358775"/>
                <a:gd name="connsiteX2" fmla="*/ 0 w 22225"/>
                <a:gd name="connsiteY2" fmla="*/ 355600 h 358775"/>
                <a:gd name="connsiteX3" fmla="*/ 0 w 22225"/>
                <a:gd name="connsiteY3" fmla="*/ 355600 h 358775"/>
                <a:gd name="connsiteX4" fmla="*/ 0 w 22225"/>
                <a:gd name="connsiteY4" fmla="*/ 355600 h 358775"/>
                <a:gd name="connsiteX0" fmla="*/ 50192 w 50192"/>
                <a:gd name="connsiteY0" fmla="*/ 0 h 358775"/>
                <a:gd name="connsiteX1" fmla="*/ 27967 w 50192"/>
                <a:gd name="connsiteY1" fmla="*/ 358775 h 358775"/>
                <a:gd name="connsiteX2" fmla="*/ 27967 w 50192"/>
                <a:gd name="connsiteY2" fmla="*/ 355600 h 358775"/>
                <a:gd name="connsiteX3" fmla="*/ 27967 w 50192"/>
                <a:gd name="connsiteY3" fmla="*/ 355600 h 358775"/>
                <a:gd name="connsiteX4" fmla="*/ 27967 w 50192"/>
                <a:gd name="connsiteY4" fmla="*/ 355600 h 358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92" h="358775">
                  <a:moveTo>
                    <a:pt x="50192" y="0"/>
                  </a:moveTo>
                  <a:cubicBezTo>
                    <a:pt x="-52466" y="155311"/>
                    <a:pt x="35375" y="239183"/>
                    <a:pt x="27967" y="358775"/>
                  </a:cubicBezTo>
                  <a:lnTo>
                    <a:pt x="27967" y="355600"/>
                  </a:lnTo>
                  <a:lnTo>
                    <a:pt x="27967" y="355600"/>
                  </a:lnTo>
                  <a:lnTo>
                    <a:pt x="27967" y="355600"/>
                  </a:lnTo>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32418"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prstClr val="white"/>
                </a:solidFill>
                <a:effectLst/>
                <a:uLnTx/>
                <a:uFillTx/>
                <a:latin typeface="Segoe UI"/>
                <a:ea typeface="+mn-ea"/>
                <a:cs typeface="+mn-cs"/>
              </a:endParaRPr>
            </a:p>
          </p:txBody>
        </p:sp>
      </p:grpSp>
      <p:sp>
        <p:nvSpPr>
          <p:cNvPr id="53" name="TextBox 52">
            <a:extLst>
              <a:ext uri="{FF2B5EF4-FFF2-40B4-BE49-F238E27FC236}">
                <a16:creationId xmlns:a16="http://schemas.microsoft.com/office/drawing/2014/main" id="{6EFE27BD-0BF0-4FFF-8635-0B6095B8759A}"/>
              </a:ext>
            </a:extLst>
          </p:cNvPr>
          <p:cNvSpPr txBox="1"/>
          <p:nvPr/>
        </p:nvSpPr>
        <p:spPr>
          <a:xfrm>
            <a:off x="6711397" y="4860367"/>
            <a:ext cx="1395854" cy="692497"/>
          </a:xfrm>
          <a:prstGeom prst="rect">
            <a:avLst/>
          </a:prstGeom>
          <a:noFill/>
        </p:spPr>
        <p:txBody>
          <a:bodyPr wrap="square" rtlCol="0" anchor="ctr">
            <a:spAutoFit/>
          </a:bodyPr>
          <a:lstStyle/>
          <a:p>
            <a:pPr marL="0" marR="0" lvl="0" indent="0" algn="l" defTabSz="931935"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a:ln>
                  <a:noFill/>
                </a:ln>
                <a:solidFill>
                  <a:srgbClr val="505050"/>
                </a:solidFill>
                <a:effectLst/>
                <a:uLnTx/>
                <a:uFillTx/>
                <a:latin typeface="Segoe UI"/>
                <a:ea typeface="Segoe UI" charset="0"/>
                <a:cs typeface="Segoe UI" charset="0"/>
              </a:rPr>
              <a:t>Attacker attempts </a:t>
            </a:r>
            <a:r>
              <a:rPr kumimoji="0" lang="en-US" sz="1300" b="0" i="0" u="none" strike="noStrike" kern="0" cap="none" spc="0" normalizeH="0" baseline="0" noProof="0">
                <a:ln>
                  <a:noFill/>
                </a:ln>
                <a:solidFill>
                  <a:srgbClr val="0078D7"/>
                </a:solidFill>
                <a:effectLst/>
                <a:uLnTx/>
                <a:uFillTx/>
                <a:latin typeface="Segoe UI Semibold" panose="020B0702040204020203" pitchFamily="34" charset="0"/>
                <a:ea typeface="Segoe UI" charset="0"/>
                <a:cs typeface="Segoe UI Semibold" panose="020B0702040204020203" pitchFamily="34" charset="0"/>
              </a:rPr>
              <a:t>lateral movement </a:t>
            </a:r>
          </a:p>
        </p:txBody>
      </p:sp>
      <p:sp>
        <p:nvSpPr>
          <p:cNvPr id="54" name="TextBox 53">
            <a:extLst>
              <a:ext uri="{FF2B5EF4-FFF2-40B4-BE49-F238E27FC236}">
                <a16:creationId xmlns:a16="http://schemas.microsoft.com/office/drawing/2014/main" id="{FD01D491-3BBB-40A4-8DD0-DF4600A5C67E}"/>
              </a:ext>
            </a:extLst>
          </p:cNvPr>
          <p:cNvSpPr txBox="1"/>
          <p:nvPr/>
        </p:nvSpPr>
        <p:spPr>
          <a:xfrm>
            <a:off x="8338043" y="4860367"/>
            <a:ext cx="1513950" cy="692497"/>
          </a:xfrm>
          <a:prstGeom prst="rect">
            <a:avLst/>
          </a:prstGeom>
          <a:noFill/>
        </p:spPr>
        <p:txBody>
          <a:bodyPr wrap="square" rtlCol="0" anchor="ctr">
            <a:spAutoFit/>
          </a:bodyPr>
          <a:lstStyle/>
          <a:p>
            <a:pPr marL="0" marR="0" lvl="0" indent="0" algn="l" defTabSz="931935"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a:ln>
                  <a:noFill/>
                </a:ln>
                <a:solidFill>
                  <a:srgbClr val="505050"/>
                </a:solidFill>
                <a:effectLst/>
                <a:uLnTx/>
                <a:uFillTx/>
                <a:latin typeface="Segoe UI"/>
                <a:ea typeface="Segoe UI" charset="0"/>
                <a:cs typeface="Segoe UI" charset="0"/>
              </a:rPr>
              <a:t>Privileged account </a:t>
            </a:r>
            <a:r>
              <a:rPr kumimoji="0" lang="en-US" sz="1300" b="0" i="0" u="none" strike="noStrike" kern="0" cap="none" spc="0" normalizeH="0" baseline="0" noProof="0">
                <a:ln>
                  <a:noFill/>
                </a:ln>
                <a:solidFill>
                  <a:srgbClr val="0078D7"/>
                </a:solidFill>
                <a:effectLst/>
                <a:uLnTx/>
                <a:uFillTx/>
                <a:latin typeface="Segoe UI Semibold" panose="020B0702040204020203" pitchFamily="34" charset="0"/>
                <a:ea typeface="Segoe UI" charset="0"/>
                <a:cs typeface="Segoe UI Semibold" panose="020B0702040204020203" pitchFamily="34" charset="0"/>
              </a:rPr>
              <a:t>compromised</a:t>
            </a:r>
          </a:p>
        </p:txBody>
      </p:sp>
      <p:sp>
        <p:nvSpPr>
          <p:cNvPr id="55" name="object 60">
            <a:extLst>
              <a:ext uri="{FF2B5EF4-FFF2-40B4-BE49-F238E27FC236}">
                <a16:creationId xmlns:a16="http://schemas.microsoft.com/office/drawing/2014/main" id="{0A46B81E-4C5B-4CBE-A870-CE20BDE6112E}"/>
              </a:ext>
            </a:extLst>
          </p:cNvPr>
          <p:cNvSpPr>
            <a:spLocks noChangeAspect="1"/>
          </p:cNvSpPr>
          <p:nvPr/>
        </p:nvSpPr>
        <p:spPr>
          <a:xfrm>
            <a:off x="6910298" y="4154454"/>
            <a:ext cx="676656" cy="678106"/>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1200" cap="none" spc="0" normalizeH="0" baseline="0" noProof="0">
              <a:ln>
                <a:noFill/>
              </a:ln>
              <a:solidFill>
                <a:prstClr val="black"/>
              </a:solidFill>
              <a:effectLst/>
              <a:uLnTx/>
              <a:uFillTx/>
              <a:latin typeface="Calibri"/>
              <a:ea typeface="+mn-ea"/>
              <a:cs typeface="+mn-cs"/>
            </a:endParaRPr>
          </a:p>
        </p:txBody>
      </p:sp>
      <p:sp>
        <p:nvSpPr>
          <p:cNvPr id="56" name="object 60">
            <a:extLst>
              <a:ext uri="{FF2B5EF4-FFF2-40B4-BE49-F238E27FC236}">
                <a16:creationId xmlns:a16="http://schemas.microsoft.com/office/drawing/2014/main" id="{8CF818D1-9A0D-4E7F-9889-674426BCE29D}"/>
              </a:ext>
            </a:extLst>
          </p:cNvPr>
          <p:cNvSpPr>
            <a:spLocks noChangeAspect="1"/>
          </p:cNvSpPr>
          <p:nvPr/>
        </p:nvSpPr>
        <p:spPr>
          <a:xfrm>
            <a:off x="8385844" y="4155179"/>
            <a:ext cx="675209" cy="676656"/>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1200" cap="none" spc="0" normalizeH="0" baseline="0" noProof="0">
              <a:ln>
                <a:noFill/>
              </a:ln>
              <a:solidFill>
                <a:prstClr val="black"/>
              </a:solidFill>
              <a:effectLst/>
              <a:uLnTx/>
              <a:uFillTx/>
              <a:latin typeface="Calibri"/>
              <a:ea typeface="+mn-ea"/>
              <a:cs typeface="+mn-cs"/>
            </a:endParaRPr>
          </a:p>
        </p:txBody>
      </p:sp>
      <p:sp>
        <p:nvSpPr>
          <p:cNvPr id="66" name="object 60">
            <a:extLst>
              <a:ext uri="{FF2B5EF4-FFF2-40B4-BE49-F238E27FC236}">
                <a16:creationId xmlns:a16="http://schemas.microsoft.com/office/drawing/2014/main" id="{87F0F231-73D9-4B88-8C9D-4ED2819AFC5F}"/>
              </a:ext>
            </a:extLst>
          </p:cNvPr>
          <p:cNvSpPr>
            <a:spLocks noChangeAspect="1"/>
          </p:cNvSpPr>
          <p:nvPr/>
        </p:nvSpPr>
        <p:spPr>
          <a:xfrm>
            <a:off x="5437271" y="4114031"/>
            <a:ext cx="757330" cy="758952"/>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rgbClr val="0070C0"/>
            </a:solidFill>
            <a:prstDash val="dash"/>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0" cap="none" spc="0" normalizeH="0" baseline="0" noProof="0">
              <a:ln>
                <a:noFill/>
              </a:ln>
              <a:solidFill>
                <a:prstClr val="black"/>
              </a:solidFill>
              <a:effectLst/>
              <a:uLnTx/>
              <a:uFillTx/>
              <a:latin typeface="Calibri"/>
              <a:ea typeface="+mn-ea"/>
              <a:cs typeface="+mn-cs"/>
            </a:endParaRPr>
          </a:p>
        </p:txBody>
      </p:sp>
      <p:sp>
        <p:nvSpPr>
          <p:cNvPr id="67" name="object 60">
            <a:extLst>
              <a:ext uri="{FF2B5EF4-FFF2-40B4-BE49-F238E27FC236}">
                <a16:creationId xmlns:a16="http://schemas.microsoft.com/office/drawing/2014/main" id="{4F9022D7-E773-4E2F-B7C4-6D933BE3398F}"/>
              </a:ext>
            </a:extLst>
          </p:cNvPr>
          <p:cNvSpPr>
            <a:spLocks noChangeAspect="1"/>
          </p:cNvSpPr>
          <p:nvPr/>
        </p:nvSpPr>
        <p:spPr>
          <a:xfrm>
            <a:off x="6869961" y="4114031"/>
            <a:ext cx="757330" cy="758952"/>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rgbClr val="0070C0"/>
            </a:solidFill>
            <a:prstDash val="dash"/>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0" cap="none" spc="0" normalizeH="0" baseline="0" noProof="0">
              <a:ln>
                <a:noFill/>
              </a:ln>
              <a:solidFill>
                <a:prstClr val="black"/>
              </a:solidFill>
              <a:effectLst/>
              <a:uLnTx/>
              <a:uFillTx/>
              <a:latin typeface="Calibri"/>
              <a:ea typeface="+mn-ea"/>
              <a:cs typeface="+mn-cs"/>
            </a:endParaRPr>
          </a:p>
        </p:txBody>
      </p:sp>
      <p:sp>
        <p:nvSpPr>
          <p:cNvPr id="68" name="object 60">
            <a:extLst>
              <a:ext uri="{FF2B5EF4-FFF2-40B4-BE49-F238E27FC236}">
                <a16:creationId xmlns:a16="http://schemas.microsoft.com/office/drawing/2014/main" id="{664AD1EC-662C-43A5-A2BB-84573DB85DAE}"/>
              </a:ext>
            </a:extLst>
          </p:cNvPr>
          <p:cNvSpPr>
            <a:spLocks noChangeAspect="1"/>
          </p:cNvSpPr>
          <p:nvPr/>
        </p:nvSpPr>
        <p:spPr>
          <a:xfrm>
            <a:off x="8344783" y="4114031"/>
            <a:ext cx="757330" cy="758952"/>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rgbClr val="0070C0"/>
            </a:solidFill>
            <a:prstDash val="dash"/>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0" cap="none" spc="0" normalizeH="0" baseline="0" noProof="0">
              <a:ln>
                <a:noFill/>
              </a:ln>
              <a:solidFill>
                <a:prstClr val="black"/>
              </a:solidFill>
              <a:effectLst/>
              <a:uLnTx/>
              <a:uFillTx/>
              <a:latin typeface="Calibri"/>
              <a:ea typeface="+mn-ea"/>
              <a:cs typeface="+mn-cs"/>
            </a:endParaRPr>
          </a:p>
        </p:txBody>
      </p:sp>
      <p:cxnSp>
        <p:nvCxnSpPr>
          <p:cNvPr id="69" name="Straight Arrow Connector 68">
            <a:extLst>
              <a:ext uri="{FF2B5EF4-FFF2-40B4-BE49-F238E27FC236}">
                <a16:creationId xmlns:a16="http://schemas.microsoft.com/office/drawing/2014/main" id="{EFA11702-9423-49BD-9CC5-BE8A30FE99A2}"/>
              </a:ext>
            </a:extLst>
          </p:cNvPr>
          <p:cNvCxnSpPr>
            <a:cxnSpLocks noChangeAspect="1"/>
          </p:cNvCxnSpPr>
          <p:nvPr/>
        </p:nvCxnSpPr>
        <p:spPr>
          <a:xfrm>
            <a:off x="6307876" y="4470765"/>
            <a:ext cx="476645" cy="0"/>
          </a:xfrm>
          <a:prstGeom prst="straightConnector1">
            <a:avLst/>
          </a:prstGeom>
          <a:ln>
            <a:solidFill>
              <a:srgbClr val="0078D7"/>
            </a:solidFill>
            <a:prstDash val="sysDash"/>
            <a:tailEnd type="stealth"/>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8A3F54B2-2D91-4FFB-BF21-ACE21559C4BC}"/>
              </a:ext>
            </a:extLst>
          </p:cNvPr>
          <p:cNvCxnSpPr>
            <a:cxnSpLocks noChangeAspect="1"/>
          </p:cNvCxnSpPr>
          <p:nvPr/>
        </p:nvCxnSpPr>
        <p:spPr>
          <a:xfrm>
            <a:off x="7699914" y="4470765"/>
            <a:ext cx="535100" cy="0"/>
          </a:xfrm>
          <a:prstGeom prst="straightConnector1">
            <a:avLst/>
          </a:prstGeom>
          <a:ln>
            <a:solidFill>
              <a:srgbClr val="0078D7"/>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71" name="Group 70">
            <a:extLst>
              <a:ext uri="{FF2B5EF4-FFF2-40B4-BE49-F238E27FC236}">
                <a16:creationId xmlns:a16="http://schemas.microsoft.com/office/drawing/2014/main" id="{7F93278B-53DD-472A-A11D-162A95D9D62D}"/>
              </a:ext>
            </a:extLst>
          </p:cNvPr>
          <p:cNvGrpSpPr>
            <a:grpSpLocks noChangeAspect="1"/>
          </p:cNvGrpSpPr>
          <p:nvPr/>
        </p:nvGrpSpPr>
        <p:grpSpPr>
          <a:xfrm>
            <a:off x="7064819" y="4344808"/>
            <a:ext cx="367614" cy="297399"/>
            <a:chOff x="9980834" y="3555818"/>
            <a:chExt cx="482780" cy="390567"/>
          </a:xfrm>
        </p:grpSpPr>
        <p:sp>
          <p:nvSpPr>
            <p:cNvPr id="72" name="Rectangle 71">
              <a:extLst>
                <a:ext uri="{FF2B5EF4-FFF2-40B4-BE49-F238E27FC236}">
                  <a16:creationId xmlns:a16="http://schemas.microsoft.com/office/drawing/2014/main" id="{366F9903-BA4D-4F81-9F19-614748B0E00D}"/>
                </a:ext>
              </a:extLst>
            </p:cNvPr>
            <p:cNvSpPr/>
            <p:nvPr/>
          </p:nvSpPr>
          <p:spPr bwMode="auto">
            <a:xfrm>
              <a:off x="9980834" y="3680371"/>
              <a:ext cx="128421" cy="128421"/>
            </a:xfrm>
            <a:prstGeom prst="rect">
              <a:avLst/>
            </a:prstGeom>
            <a:noFill/>
            <a:ln w="25400">
              <a:solidFill>
                <a:srgbClr val="0078D7"/>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73" name="Rectangle 72">
              <a:extLst>
                <a:ext uri="{FF2B5EF4-FFF2-40B4-BE49-F238E27FC236}">
                  <a16:creationId xmlns:a16="http://schemas.microsoft.com/office/drawing/2014/main" id="{7D01C4C0-1AE9-44FA-9C1A-30F31DBA4C51}"/>
                </a:ext>
              </a:extLst>
            </p:cNvPr>
            <p:cNvSpPr/>
            <p:nvPr/>
          </p:nvSpPr>
          <p:spPr bwMode="auto">
            <a:xfrm>
              <a:off x="10285474" y="3555818"/>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74" name="Rectangle 73">
              <a:extLst>
                <a:ext uri="{FF2B5EF4-FFF2-40B4-BE49-F238E27FC236}">
                  <a16:creationId xmlns:a16="http://schemas.microsoft.com/office/drawing/2014/main" id="{7E7715D8-94A3-4BAE-9544-D4B063329A5B}"/>
                </a:ext>
              </a:extLst>
            </p:cNvPr>
            <p:cNvSpPr/>
            <p:nvPr/>
          </p:nvSpPr>
          <p:spPr bwMode="auto">
            <a:xfrm>
              <a:off x="10349962" y="3555818"/>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75" name="Rectangle 74">
              <a:extLst>
                <a:ext uri="{FF2B5EF4-FFF2-40B4-BE49-F238E27FC236}">
                  <a16:creationId xmlns:a16="http://schemas.microsoft.com/office/drawing/2014/main" id="{2D91D2D2-FA06-466E-B838-1E04ABF76C45}"/>
                </a:ext>
              </a:extLst>
            </p:cNvPr>
            <p:cNvSpPr/>
            <p:nvPr/>
          </p:nvSpPr>
          <p:spPr bwMode="auto">
            <a:xfrm>
              <a:off x="10414101" y="3559197"/>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76" name="Rectangle 75">
              <a:extLst>
                <a:ext uri="{FF2B5EF4-FFF2-40B4-BE49-F238E27FC236}">
                  <a16:creationId xmlns:a16="http://schemas.microsoft.com/office/drawing/2014/main" id="{3871CB29-8971-41A3-B774-78DA813014CA}"/>
                </a:ext>
              </a:extLst>
            </p:cNvPr>
            <p:cNvSpPr/>
            <p:nvPr/>
          </p:nvSpPr>
          <p:spPr bwMode="auto">
            <a:xfrm>
              <a:off x="10414101" y="3618482"/>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77" name="Rectangle 76">
              <a:extLst>
                <a:ext uri="{FF2B5EF4-FFF2-40B4-BE49-F238E27FC236}">
                  <a16:creationId xmlns:a16="http://schemas.microsoft.com/office/drawing/2014/main" id="{53452ADA-4377-41CA-A3E6-A6E1109F9118}"/>
                </a:ext>
              </a:extLst>
            </p:cNvPr>
            <p:cNvSpPr/>
            <p:nvPr/>
          </p:nvSpPr>
          <p:spPr bwMode="auto">
            <a:xfrm>
              <a:off x="10285474" y="3618482"/>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78" name="Rectangle 77">
              <a:extLst>
                <a:ext uri="{FF2B5EF4-FFF2-40B4-BE49-F238E27FC236}">
                  <a16:creationId xmlns:a16="http://schemas.microsoft.com/office/drawing/2014/main" id="{D808F9C1-079A-4268-8D92-199D46FCC63B}"/>
                </a:ext>
              </a:extLst>
            </p:cNvPr>
            <p:cNvSpPr/>
            <p:nvPr/>
          </p:nvSpPr>
          <p:spPr bwMode="auto">
            <a:xfrm>
              <a:off x="10285474" y="3673829"/>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79" name="Rectangle 78">
              <a:extLst>
                <a:ext uri="{FF2B5EF4-FFF2-40B4-BE49-F238E27FC236}">
                  <a16:creationId xmlns:a16="http://schemas.microsoft.com/office/drawing/2014/main" id="{635644B2-CDAF-47D0-B953-8D473DAB7631}"/>
                </a:ext>
              </a:extLst>
            </p:cNvPr>
            <p:cNvSpPr/>
            <p:nvPr/>
          </p:nvSpPr>
          <p:spPr bwMode="auto">
            <a:xfrm>
              <a:off x="10349962" y="3673829"/>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80" name="Rectangle 79">
              <a:extLst>
                <a:ext uri="{FF2B5EF4-FFF2-40B4-BE49-F238E27FC236}">
                  <a16:creationId xmlns:a16="http://schemas.microsoft.com/office/drawing/2014/main" id="{7EB4FA0B-4262-4467-B39F-7B8F0C06EFF6}"/>
                </a:ext>
              </a:extLst>
            </p:cNvPr>
            <p:cNvSpPr/>
            <p:nvPr/>
          </p:nvSpPr>
          <p:spPr bwMode="auto">
            <a:xfrm>
              <a:off x="10414101" y="3677208"/>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81" name="Rectangle 80">
              <a:extLst>
                <a:ext uri="{FF2B5EF4-FFF2-40B4-BE49-F238E27FC236}">
                  <a16:creationId xmlns:a16="http://schemas.microsoft.com/office/drawing/2014/main" id="{FC453B70-9B9B-4D14-A863-D4B0CB25B426}"/>
                </a:ext>
              </a:extLst>
            </p:cNvPr>
            <p:cNvSpPr/>
            <p:nvPr/>
          </p:nvSpPr>
          <p:spPr bwMode="auto">
            <a:xfrm>
              <a:off x="10285474" y="3775482"/>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82" name="Rectangle 81">
              <a:extLst>
                <a:ext uri="{FF2B5EF4-FFF2-40B4-BE49-F238E27FC236}">
                  <a16:creationId xmlns:a16="http://schemas.microsoft.com/office/drawing/2014/main" id="{F819F1E1-0739-4AA4-BDC9-AC960A98661E}"/>
                </a:ext>
              </a:extLst>
            </p:cNvPr>
            <p:cNvSpPr/>
            <p:nvPr/>
          </p:nvSpPr>
          <p:spPr bwMode="auto">
            <a:xfrm>
              <a:off x="10349962" y="3775482"/>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83" name="Rectangle 82">
              <a:extLst>
                <a:ext uri="{FF2B5EF4-FFF2-40B4-BE49-F238E27FC236}">
                  <a16:creationId xmlns:a16="http://schemas.microsoft.com/office/drawing/2014/main" id="{65BE644B-34A6-4379-89D2-99E2F9EA975C}"/>
                </a:ext>
              </a:extLst>
            </p:cNvPr>
            <p:cNvSpPr/>
            <p:nvPr/>
          </p:nvSpPr>
          <p:spPr bwMode="auto">
            <a:xfrm>
              <a:off x="10414101" y="3778861"/>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84" name="Rectangle 83">
              <a:extLst>
                <a:ext uri="{FF2B5EF4-FFF2-40B4-BE49-F238E27FC236}">
                  <a16:creationId xmlns:a16="http://schemas.microsoft.com/office/drawing/2014/main" id="{134C685F-4B47-426D-8716-A5BE907B49C9}"/>
                </a:ext>
              </a:extLst>
            </p:cNvPr>
            <p:cNvSpPr/>
            <p:nvPr/>
          </p:nvSpPr>
          <p:spPr bwMode="auto">
            <a:xfrm>
              <a:off x="10414101" y="3838146"/>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85" name="Rectangle 84">
              <a:extLst>
                <a:ext uri="{FF2B5EF4-FFF2-40B4-BE49-F238E27FC236}">
                  <a16:creationId xmlns:a16="http://schemas.microsoft.com/office/drawing/2014/main" id="{2D0BED25-67E9-4AB2-BCCA-EB61B087E101}"/>
                </a:ext>
              </a:extLst>
            </p:cNvPr>
            <p:cNvSpPr/>
            <p:nvPr/>
          </p:nvSpPr>
          <p:spPr bwMode="auto">
            <a:xfrm>
              <a:off x="10285474" y="3838146"/>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86" name="Rectangle 85">
              <a:extLst>
                <a:ext uri="{FF2B5EF4-FFF2-40B4-BE49-F238E27FC236}">
                  <a16:creationId xmlns:a16="http://schemas.microsoft.com/office/drawing/2014/main" id="{69501C2E-DDCB-49F0-9948-B364A66BEF52}"/>
                </a:ext>
              </a:extLst>
            </p:cNvPr>
            <p:cNvSpPr/>
            <p:nvPr/>
          </p:nvSpPr>
          <p:spPr bwMode="auto">
            <a:xfrm>
              <a:off x="10285474" y="3893493"/>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87" name="Rectangle 86">
              <a:extLst>
                <a:ext uri="{FF2B5EF4-FFF2-40B4-BE49-F238E27FC236}">
                  <a16:creationId xmlns:a16="http://schemas.microsoft.com/office/drawing/2014/main" id="{84A09231-67F8-4E2C-A230-14C5D753A3B0}"/>
                </a:ext>
              </a:extLst>
            </p:cNvPr>
            <p:cNvSpPr/>
            <p:nvPr/>
          </p:nvSpPr>
          <p:spPr bwMode="auto">
            <a:xfrm>
              <a:off x="10349962" y="3893493"/>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88" name="Rectangle 87">
              <a:extLst>
                <a:ext uri="{FF2B5EF4-FFF2-40B4-BE49-F238E27FC236}">
                  <a16:creationId xmlns:a16="http://schemas.microsoft.com/office/drawing/2014/main" id="{F69D6888-6E0B-47BA-8686-4FAB88FAC09F}"/>
                </a:ext>
              </a:extLst>
            </p:cNvPr>
            <p:cNvSpPr/>
            <p:nvPr/>
          </p:nvSpPr>
          <p:spPr bwMode="auto">
            <a:xfrm>
              <a:off x="10414101" y="3896872"/>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cxnSp>
          <p:nvCxnSpPr>
            <p:cNvPr id="89" name="Straight Connector 88">
              <a:extLst>
                <a:ext uri="{FF2B5EF4-FFF2-40B4-BE49-F238E27FC236}">
                  <a16:creationId xmlns:a16="http://schemas.microsoft.com/office/drawing/2014/main" id="{005B1726-0ADE-4606-9AFC-114C4658CB88}"/>
                </a:ext>
              </a:extLst>
            </p:cNvPr>
            <p:cNvCxnSpPr/>
            <p:nvPr/>
          </p:nvCxnSpPr>
          <p:spPr>
            <a:xfrm flipH="1">
              <a:off x="10150373" y="3633644"/>
              <a:ext cx="111460" cy="55959"/>
            </a:xfrm>
            <a:prstGeom prst="line">
              <a:avLst/>
            </a:prstGeom>
            <a:ln w="2222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E00D7786-A5B9-403F-87E9-76EADF7C3333}"/>
                </a:ext>
              </a:extLst>
            </p:cNvPr>
            <p:cNvCxnSpPr>
              <a:cxnSpLocks/>
            </p:cNvCxnSpPr>
            <p:nvPr/>
          </p:nvCxnSpPr>
          <p:spPr>
            <a:xfrm flipH="1" flipV="1">
              <a:off x="10144416" y="3784853"/>
              <a:ext cx="111460" cy="55959"/>
            </a:xfrm>
            <a:prstGeom prst="line">
              <a:avLst/>
            </a:prstGeom>
            <a:ln w="2222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06" name="Straight Arrow Connector 105">
            <a:extLst>
              <a:ext uri="{FF2B5EF4-FFF2-40B4-BE49-F238E27FC236}">
                <a16:creationId xmlns:a16="http://schemas.microsoft.com/office/drawing/2014/main" id="{C8E77EB8-DD4A-4A2C-AB15-F6FECBFC6CB5}"/>
              </a:ext>
            </a:extLst>
          </p:cNvPr>
          <p:cNvCxnSpPr>
            <a:cxnSpLocks/>
          </p:cNvCxnSpPr>
          <p:nvPr/>
        </p:nvCxnSpPr>
        <p:spPr>
          <a:xfrm>
            <a:off x="3624823" y="4496355"/>
            <a:ext cx="302198" cy="2345"/>
          </a:xfrm>
          <a:prstGeom prst="straightConnector1">
            <a:avLst/>
          </a:prstGeom>
          <a:ln>
            <a:solidFill>
              <a:srgbClr val="0078D7"/>
            </a:solidFill>
            <a:prstDash val="sysDash"/>
            <a:tailEnd type="stealth"/>
          </a:ln>
        </p:spPr>
        <p:style>
          <a:lnRef idx="1">
            <a:schemeClr val="accent1"/>
          </a:lnRef>
          <a:fillRef idx="0">
            <a:schemeClr val="accent1"/>
          </a:fillRef>
          <a:effectRef idx="0">
            <a:schemeClr val="accent1"/>
          </a:effectRef>
          <a:fontRef idx="minor">
            <a:schemeClr val="tx1"/>
          </a:fontRef>
        </p:style>
      </p:cxnSp>
      <p:cxnSp>
        <p:nvCxnSpPr>
          <p:cNvPr id="107" name="Straight Arrow Connector 106">
            <a:extLst>
              <a:ext uri="{FF2B5EF4-FFF2-40B4-BE49-F238E27FC236}">
                <a16:creationId xmlns:a16="http://schemas.microsoft.com/office/drawing/2014/main" id="{EC515B48-B6A2-4EE8-8E23-838F1886D205}"/>
              </a:ext>
            </a:extLst>
          </p:cNvPr>
          <p:cNvCxnSpPr>
            <a:cxnSpLocks/>
          </p:cNvCxnSpPr>
          <p:nvPr/>
        </p:nvCxnSpPr>
        <p:spPr>
          <a:xfrm>
            <a:off x="4841421" y="4470765"/>
            <a:ext cx="497882" cy="0"/>
          </a:xfrm>
          <a:prstGeom prst="straightConnector1">
            <a:avLst/>
          </a:prstGeom>
          <a:ln>
            <a:solidFill>
              <a:srgbClr val="0078D7"/>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120" name="Arc 119">
            <a:extLst>
              <a:ext uri="{FF2B5EF4-FFF2-40B4-BE49-F238E27FC236}">
                <a16:creationId xmlns:a16="http://schemas.microsoft.com/office/drawing/2014/main" id="{A8B21481-7D58-473E-A9B5-1B74F4467F0A}"/>
              </a:ext>
            </a:extLst>
          </p:cNvPr>
          <p:cNvSpPr/>
          <p:nvPr/>
        </p:nvSpPr>
        <p:spPr>
          <a:xfrm rot="16026416" flipV="1">
            <a:off x="880713" y="3391194"/>
            <a:ext cx="1512211" cy="2291156"/>
          </a:xfrm>
          <a:prstGeom prst="arc">
            <a:avLst>
              <a:gd name="adj1" fmla="val 17029495"/>
              <a:gd name="adj2" fmla="val 20997504"/>
            </a:avLst>
          </a:prstGeom>
          <a:ln>
            <a:solidFill>
              <a:srgbClr val="0078D7"/>
            </a:solidFill>
            <a:prstDash val="sysDash"/>
            <a:headEnd type="stealth"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3698"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a typeface="+mn-ea"/>
              <a:cs typeface="+mn-cs"/>
            </a:endParaRPr>
          </a:p>
        </p:txBody>
      </p:sp>
      <p:sp>
        <p:nvSpPr>
          <p:cNvPr id="121" name="Arc 120">
            <a:extLst>
              <a:ext uri="{FF2B5EF4-FFF2-40B4-BE49-F238E27FC236}">
                <a16:creationId xmlns:a16="http://schemas.microsoft.com/office/drawing/2014/main" id="{CA9E6BE7-E4A7-4031-A658-9A63D037954B}"/>
              </a:ext>
            </a:extLst>
          </p:cNvPr>
          <p:cNvSpPr/>
          <p:nvPr/>
        </p:nvSpPr>
        <p:spPr>
          <a:xfrm rot="18203830" flipV="1">
            <a:off x="3819814" y="2384021"/>
            <a:ext cx="1874113" cy="2413413"/>
          </a:xfrm>
          <a:prstGeom prst="arc">
            <a:avLst>
              <a:gd name="adj1" fmla="val 17029495"/>
              <a:gd name="adj2" fmla="val 2396649"/>
            </a:avLst>
          </a:prstGeom>
          <a:ln>
            <a:solidFill>
              <a:srgbClr val="0078D7"/>
            </a:solidFill>
            <a:prstDash val="sysDash"/>
            <a:headEnd type="stealth"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3698"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a typeface="+mn-ea"/>
              <a:cs typeface="+mn-cs"/>
            </a:endParaRPr>
          </a:p>
        </p:txBody>
      </p:sp>
      <p:pic>
        <p:nvPicPr>
          <p:cNvPr id="122" name="Graphic 121">
            <a:extLst>
              <a:ext uri="{FF2B5EF4-FFF2-40B4-BE49-F238E27FC236}">
                <a16:creationId xmlns:a16="http://schemas.microsoft.com/office/drawing/2014/main" id="{638537A0-2991-4BF7-8D75-39C5D65606B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661576" y="4293993"/>
            <a:ext cx="315337" cy="330353"/>
          </a:xfrm>
          <a:prstGeom prst="rect">
            <a:avLst/>
          </a:prstGeom>
        </p:spPr>
      </p:pic>
      <p:sp>
        <p:nvSpPr>
          <p:cNvPr id="134" name="object 60">
            <a:extLst>
              <a:ext uri="{FF2B5EF4-FFF2-40B4-BE49-F238E27FC236}">
                <a16:creationId xmlns:a16="http://schemas.microsoft.com/office/drawing/2014/main" id="{F5969941-5202-405C-807E-6A9A5E596EE6}"/>
              </a:ext>
            </a:extLst>
          </p:cNvPr>
          <p:cNvSpPr>
            <a:spLocks noChangeAspect="1"/>
          </p:cNvSpPr>
          <p:nvPr/>
        </p:nvSpPr>
        <p:spPr>
          <a:xfrm>
            <a:off x="6877370" y="2533912"/>
            <a:ext cx="676656" cy="678105"/>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ctr" defTabSz="623438" rtl="0" eaLnBrk="1" fontAlgn="auto" latinLnBrk="0" hangingPunct="1">
              <a:lnSpc>
                <a:spcPct val="100000"/>
              </a:lnSpc>
              <a:spcBef>
                <a:spcPts val="0"/>
              </a:spcBef>
              <a:spcAft>
                <a:spcPts val="0"/>
              </a:spcAft>
              <a:buClrTx/>
              <a:buSzTx/>
              <a:buFontTx/>
              <a:buNone/>
              <a:tabLst/>
              <a:defRPr/>
            </a:pPr>
            <a:endParaRPr kumimoji="0" sz="1227" b="0" i="0" u="none" strike="noStrike" kern="1200" cap="none" spc="0" normalizeH="0" baseline="0" noProof="0">
              <a:ln>
                <a:noFill/>
              </a:ln>
              <a:solidFill>
                <a:prstClr val="black"/>
              </a:solidFill>
              <a:effectLst/>
              <a:uLnTx/>
              <a:uFillTx/>
              <a:latin typeface="Calibri"/>
              <a:ea typeface="+mn-ea"/>
              <a:cs typeface="+mn-cs"/>
            </a:endParaRPr>
          </a:p>
        </p:txBody>
      </p:sp>
      <p:sp>
        <p:nvSpPr>
          <p:cNvPr id="135" name="TextBox 134">
            <a:extLst>
              <a:ext uri="{FF2B5EF4-FFF2-40B4-BE49-F238E27FC236}">
                <a16:creationId xmlns:a16="http://schemas.microsoft.com/office/drawing/2014/main" id="{CC878468-1D16-4715-AD33-12C14FAF073C}"/>
              </a:ext>
            </a:extLst>
          </p:cNvPr>
          <p:cNvSpPr txBox="1"/>
          <p:nvPr/>
        </p:nvSpPr>
        <p:spPr>
          <a:xfrm>
            <a:off x="6262030" y="3198107"/>
            <a:ext cx="1868834" cy="692497"/>
          </a:xfrm>
          <a:prstGeom prst="rect">
            <a:avLst/>
          </a:prstGeom>
          <a:noFill/>
        </p:spPr>
        <p:txBody>
          <a:bodyPr wrap="square" rtlCol="0" anchor="ctr">
            <a:sp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dirty="0">
                <a:ln>
                  <a:noFill/>
                </a:ln>
                <a:solidFill>
                  <a:srgbClr val="505050"/>
                </a:solidFill>
                <a:effectLst/>
                <a:uLnTx/>
                <a:uFillTx/>
                <a:latin typeface="Segoe UI"/>
                <a:ea typeface="Segoe UI" charset="0"/>
                <a:cs typeface="Segoe UI" charset="0"/>
              </a:rPr>
              <a:t>Attacker</a:t>
            </a:r>
            <a:r>
              <a:rPr kumimoji="0" lang="en-US" sz="1300" b="0" i="0" u="none" strike="noStrike" kern="0" cap="none" spc="0" normalizeH="0" baseline="0" noProof="0" dirty="0">
                <a:ln>
                  <a:noFill/>
                </a:ln>
                <a:solidFill>
                  <a:srgbClr val="505050"/>
                </a:solidFill>
                <a:effectLst/>
                <a:uLnTx/>
                <a:uFillTx/>
                <a:latin typeface="Segoe UI"/>
                <a:ea typeface="+mn-ea"/>
                <a:cs typeface="Segoe UI" charset="0"/>
              </a:rPr>
              <a:t> collects </a:t>
            </a:r>
            <a:r>
              <a:rPr kumimoji="0" lang="en-US" sz="1300" b="0" i="0" u="none" strike="noStrike" kern="0" cap="none" spc="0" normalizeH="0" baseline="0" noProof="0" dirty="0">
                <a:ln>
                  <a:noFill/>
                </a:ln>
                <a:solidFill>
                  <a:srgbClr val="0078D7"/>
                </a:solidFill>
                <a:effectLst/>
                <a:uLnTx/>
                <a:uFillTx/>
                <a:latin typeface="Segoe UI Semibold" panose="020B0702040204020203" pitchFamily="34" charset="0"/>
                <a:ea typeface="+mn-ea"/>
                <a:cs typeface="Segoe UI Semibold" panose="020B0702040204020203" pitchFamily="34" charset="0"/>
              </a:rPr>
              <a:t>reconnaissance and configuration data</a:t>
            </a:r>
          </a:p>
        </p:txBody>
      </p:sp>
      <p:pic>
        <p:nvPicPr>
          <p:cNvPr id="136" name="Graphic 135">
            <a:extLst>
              <a:ext uri="{FF2B5EF4-FFF2-40B4-BE49-F238E27FC236}">
                <a16:creationId xmlns:a16="http://schemas.microsoft.com/office/drawing/2014/main" id="{ED3FE67E-0BC6-408D-B127-47AF6618032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071840" y="2699802"/>
            <a:ext cx="287716" cy="346325"/>
          </a:xfrm>
          <a:prstGeom prst="rect">
            <a:avLst/>
          </a:prstGeom>
        </p:spPr>
      </p:pic>
      <p:sp>
        <p:nvSpPr>
          <p:cNvPr id="137" name="object 60">
            <a:extLst>
              <a:ext uri="{FF2B5EF4-FFF2-40B4-BE49-F238E27FC236}">
                <a16:creationId xmlns:a16="http://schemas.microsoft.com/office/drawing/2014/main" id="{18E37AFC-7027-4C04-A7B0-B3782BFC4CFE}"/>
              </a:ext>
            </a:extLst>
          </p:cNvPr>
          <p:cNvSpPr>
            <a:spLocks noChangeAspect="1"/>
          </p:cNvSpPr>
          <p:nvPr/>
        </p:nvSpPr>
        <p:spPr>
          <a:xfrm>
            <a:off x="6836222" y="2492675"/>
            <a:ext cx="758952" cy="760578"/>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rgbClr val="0070C0"/>
            </a:solidFill>
            <a:prstDash val="dash"/>
          </a:ln>
        </p:spPr>
        <p:txBody>
          <a:bodyPr wrap="square" lIns="0" tIns="0" rIns="0" bIns="0" rtlCol="0"/>
          <a:lstStyle/>
          <a:p>
            <a:pPr marL="0" marR="0" lvl="0" indent="0" algn="ctr" defTabSz="623438" rtl="0" eaLnBrk="1" fontAlgn="auto" latinLnBrk="0" hangingPunct="1">
              <a:lnSpc>
                <a:spcPct val="100000"/>
              </a:lnSpc>
              <a:spcBef>
                <a:spcPts val="0"/>
              </a:spcBef>
              <a:spcAft>
                <a:spcPts val="0"/>
              </a:spcAft>
              <a:buClrTx/>
              <a:buSzTx/>
              <a:buFontTx/>
              <a:buNone/>
              <a:tabLst/>
              <a:defRPr/>
            </a:pPr>
            <a:endParaRPr kumimoji="0" sz="1227" b="0" i="0" u="none" strike="noStrike" kern="0" cap="none" spc="0" normalizeH="0" baseline="0" noProof="0">
              <a:ln>
                <a:noFill/>
              </a:ln>
              <a:solidFill>
                <a:prstClr val="black"/>
              </a:solidFill>
              <a:effectLst/>
              <a:uLnTx/>
              <a:uFillTx/>
              <a:latin typeface="Calibri"/>
              <a:ea typeface="+mn-ea"/>
              <a:cs typeface="+mn-cs"/>
            </a:endParaRPr>
          </a:p>
        </p:txBody>
      </p:sp>
      <p:sp>
        <p:nvSpPr>
          <p:cNvPr id="138" name="Arc 137">
            <a:extLst>
              <a:ext uri="{FF2B5EF4-FFF2-40B4-BE49-F238E27FC236}">
                <a16:creationId xmlns:a16="http://schemas.microsoft.com/office/drawing/2014/main" id="{65DFA0EE-3C63-470C-BC4B-33A7F9D8DC0C}"/>
              </a:ext>
            </a:extLst>
          </p:cNvPr>
          <p:cNvSpPr/>
          <p:nvPr/>
        </p:nvSpPr>
        <p:spPr>
          <a:xfrm rot="10800000" flipV="1">
            <a:off x="5937048" y="2856111"/>
            <a:ext cx="1512211" cy="1888088"/>
          </a:xfrm>
          <a:prstGeom prst="arc">
            <a:avLst>
              <a:gd name="adj1" fmla="val 15811492"/>
              <a:gd name="adj2" fmla="val 645469"/>
            </a:avLst>
          </a:prstGeom>
          <a:ln>
            <a:solidFill>
              <a:srgbClr val="0078D7"/>
            </a:solidFill>
            <a:prstDash val="sysDash"/>
            <a:headEnd type="stealth"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3698"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a typeface="+mn-ea"/>
              <a:cs typeface="+mn-cs"/>
            </a:endParaRPr>
          </a:p>
        </p:txBody>
      </p:sp>
      <p:sp>
        <p:nvSpPr>
          <p:cNvPr id="139" name="Arc 138">
            <a:extLst>
              <a:ext uri="{FF2B5EF4-FFF2-40B4-BE49-F238E27FC236}">
                <a16:creationId xmlns:a16="http://schemas.microsoft.com/office/drawing/2014/main" id="{9A7DF1F1-DE49-46FF-9243-35451629AC75}"/>
              </a:ext>
            </a:extLst>
          </p:cNvPr>
          <p:cNvSpPr/>
          <p:nvPr/>
        </p:nvSpPr>
        <p:spPr>
          <a:xfrm rot="16200000" flipV="1">
            <a:off x="6774668" y="2671901"/>
            <a:ext cx="1930751" cy="2228630"/>
          </a:xfrm>
          <a:prstGeom prst="arc">
            <a:avLst>
              <a:gd name="adj1" fmla="val 15593623"/>
              <a:gd name="adj2" fmla="val 287426"/>
            </a:avLst>
          </a:prstGeom>
          <a:ln>
            <a:solidFill>
              <a:srgbClr val="0078D7"/>
            </a:solidFill>
            <a:prstDash val="sysDash"/>
            <a:headEnd type="none" w="med" len="med"/>
            <a:tailEnd type="stealth"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3698"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a typeface="+mn-ea"/>
              <a:cs typeface="+mn-cs"/>
            </a:endParaRPr>
          </a:p>
        </p:txBody>
      </p:sp>
      <p:sp>
        <p:nvSpPr>
          <p:cNvPr id="140" name="Arc 139">
            <a:extLst>
              <a:ext uri="{FF2B5EF4-FFF2-40B4-BE49-F238E27FC236}">
                <a16:creationId xmlns:a16="http://schemas.microsoft.com/office/drawing/2014/main" id="{6D82F6CF-8808-47ED-9D19-DF03C4C5FAE3}"/>
              </a:ext>
            </a:extLst>
          </p:cNvPr>
          <p:cNvSpPr/>
          <p:nvPr/>
        </p:nvSpPr>
        <p:spPr>
          <a:xfrm rot="5400000" flipH="1" flipV="1">
            <a:off x="1910034" y="1138135"/>
            <a:ext cx="1423692" cy="3679819"/>
          </a:xfrm>
          <a:prstGeom prst="arc">
            <a:avLst>
              <a:gd name="adj1" fmla="val 16185210"/>
              <a:gd name="adj2" fmla="val 647893"/>
            </a:avLst>
          </a:prstGeom>
          <a:ln>
            <a:solidFill>
              <a:srgbClr val="0078D7"/>
            </a:solidFill>
            <a:prstDash val="sysDash"/>
            <a:headEnd type="none" w="med" len="med"/>
            <a:tailEnd type="stealth"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3698"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a typeface="+mn-ea"/>
              <a:cs typeface="+mn-cs"/>
            </a:endParaRPr>
          </a:p>
        </p:txBody>
      </p:sp>
      <p:sp>
        <p:nvSpPr>
          <p:cNvPr id="145" name="Title 144">
            <a:extLst>
              <a:ext uri="{FF2B5EF4-FFF2-40B4-BE49-F238E27FC236}">
                <a16:creationId xmlns:a16="http://schemas.microsoft.com/office/drawing/2014/main" id="{58D74D7C-00C8-2B46-9CD8-021126D5DE6C}"/>
              </a:ext>
            </a:extLst>
          </p:cNvPr>
          <p:cNvSpPr>
            <a:spLocks noGrp="1"/>
          </p:cNvSpPr>
          <p:nvPr>
            <p:ph type="title"/>
          </p:nvPr>
        </p:nvSpPr>
        <p:spPr>
          <a:xfrm>
            <a:off x="14133" y="15654"/>
            <a:ext cx="8116731" cy="758022"/>
          </a:xfrm>
        </p:spPr>
        <p:txBody>
          <a:bodyPr/>
          <a:lstStyle/>
          <a:p>
            <a:r>
              <a:rPr lang="en-US" dirty="0">
                <a:solidFill>
                  <a:schemeClr val="tx1"/>
                </a:solidFill>
                <a:latin typeface="+mn-lt"/>
              </a:rPr>
              <a:t>Protection Across the Kill Chain</a:t>
            </a:r>
          </a:p>
        </p:txBody>
      </p:sp>
      <p:grpSp>
        <p:nvGrpSpPr>
          <p:cNvPr id="147" name="Group 146">
            <a:extLst>
              <a:ext uri="{FF2B5EF4-FFF2-40B4-BE49-F238E27FC236}">
                <a16:creationId xmlns:a16="http://schemas.microsoft.com/office/drawing/2014/main" id="{EC6C75BC-D7AD-4A2B-A844-5C5CA38F307C}"/>
              </a:ext>
            </a:extLst>
          </p:cNvPr>
          <p:cNvGrpSpPr/>
          <p:nvPr/>
        </p:nvGrpSpPr>
        <p:grpSpPr>
          <a:xfrm>
            <a:off x="119550" y="1170963"/>
            <a:ext cx="2041217" cy="996587"/>
            <a:chOff x="3291842" y="1267860"/>
            <a:chExt cx="2041507" cy="996729"/>
          </a:xfrm>
        </p:grpSpPr>
        <p:sp>
          <p:nvSpPr>
            <p:cNvPr id="148" name="TextBox 147">
              <a:extLst>
                <a:ext uri="{FF2B5EF4-FFF2-40B4-BE49-F238E27FC236}">
                  <a16:creationId xmlns:a16="http://schemas.microsoft.com/office/drawing/2014/main" id="{08108C55-451E-4AE2-BE2E-18C594521E5C}"/>
                </a:ext>
              </a:extLst>
            </p:cNvPr>
            <p:cNvSpPr txBox="1"/>
            <p:nvPr/>
          </p:nvSpPr>
          <p:spPr>
            <a:xfrm>
              <a:off x="3369648" y="1267860"/>
              <a:ext cx="1926566" cy="574725"/>
            </a:xfrm>
            <a:prstGeom prst="rect">
              <a:avLst/>
            </a:prstGeom>
            <a:noFill/>
          </p:spPr>
          <p:txBody>
            <a:bodyPr wrap="square" lIns="0" rtlCol="0" anchor="ctr" anchorCtr="0">
              <a:spAutoFit/>
            </a:bodyPr>
            <a:lstStyle/>
            <a:p>
              <a:pPr marL="0" marR="0" lvl="0" indent="0" algn="l" defTabSz="895526" rtl="0" eaLnBrk="1" fontAlgn="auto" latinLnBrk="0" hangingPunct="1">
                <a:lnSpc>
                  <a:spcPct val="100000"/>
                </a:lnSpc>
                <a:spcBef>
                  <a:spcPts val="0"/>
                </a:spcBef>
                <a:spcAft>
                  <a:spcPts val="0"/>
                </a:spcAft>
                <a:buClrTx/>
                <a:buSzTx/>
                <a:buFontTx/>
                <a:buNone/>
                <a:tabLst/>
                <a:defRPr/>
              </a:pPr>
              <a:r>
                <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rPr>
                <a:t>Microsoft Defender for Office 365</a:t>
              </a:r>
            </a:p>
          </p:txBody>
        </p:sp>
        <p:sp>
          <p:nvSpPr>
            <p:cNvPr id="149" name="TextBox 148">
              <a:extLst>
                <a:ext uri="{FF2B5EF4-FFF2-40B4-BE49-F238E27FC236}">
                  <a16:creationId xmlns:a16="http://schemas.microsoft.com/office/drawing/2014/main" id="{866570CA-4B7B-4A9E-9D8E-F5A0C76D4DB1}"/>
                </a:ext>
              </a:extLst>
            </p:cNvPr>
            <p:cNvSpPr txBox="1"/>
            <p:nvPr/>
          </p:nvSpPr>
          <p:spPr>
            <a:xfrm>
              <a:off x="3369648" y="1756078"/>
              <a:ext cx="1759482" cy="452402"/>
            </a:xfrm>
            <a:prstGeom prst="rect">
              <a:avLst/>
            </a:prstGeom>
            <a:noFill/>
          </p:spPr>
          <p:txBody>
            <a:bodyPr wrap="square" lIns="0" rIns="0" rtlCol="0">
              <a:spAutoFit/>
            </a:bodyPr>
            <a:lstStyle/>
            <a:p>
              <a:pPr marL="0" marR="0" lvl="0" indent="0" algn="l" defTabSz="895526" rtl="0" eaLnBrk="1" fontAlgn="auto" latinLnBrk="0" hangingPunct="1">
                <a:lnSpc>
                  <a:spcPct val="100000"/>
                </a:lnSpc>
                <a:spcBef>
                  <a:spcPts val="0"/>
                </a:spcBef>
                <a:spcAft>
                  <a:spcPts val="0"/>
                </a:spcAft>
                <a:buClrTx/>
                <a:buSzTx/>
                <a:buFontTx/>
                <a:buNone/>
                <a:tabLst/>
                <a:defRPr/>
              </a:pPr>
              <a:r>
                <a:rPr kumimoji="0" lang="en-US" sz="1175" b="0" i="0" u="none" strike="noStrike" kern="0" cap="none" spc="-50" normalizeH="0" baseline="0" noProof="0">
                  <a:ln>
                    <a:noFill/>
                  </a:ln>
                  <a:solidFill>
                    <a:srgbClr val="1A1A1A"/>
                  </a:solidFill>
                  <a:effectLst/>
                  <a:uLnTx/>
                  <a:uFillTx/>
                  <a:latin typeface="Segoe UI Semilight" panose="020B0402040204020203" pitchFamily="34" charset="0"/>
                  <a:ea typeface="Segoe UI Light" charset="0"/>
                  <a:cs typeface="Segoe UI Semilight" panose="020B0402040204020203" pitchFamily="34" charset="0"/>
                </a:rPr>
                <a:t>Malware detection, safe links, and safe attachments</a:t>
              </a:r>
            </a:p>
          </p:txBody>
        </p:sp>
        <p:cxnSp>
          <p:nvCxnSpPr>
            <p:cNvPr id="150" name="Straight Connector 149">
              <a:extLst>
                <a:ext uri="{FF2B5EF4-FFF2-40B4-BE49-F238E27FC236}">
                  <a16:creationId xmlns:a16="http://schemas.microsoft.com/office/drawing/2014/main" id="{37CD1456-F556-43DA-9B96-22DBDE7DC763}"/>
                </a:ext>
              </a:extLst>
            </p:cNvPr>
            <p:cNvCxnSpPr>
              <a:cxnSpLocks/>
            </p:cNvCxnSpPr>
            <p:nvPr/>
          </p:nvCxnSpPr>
          <p:spPr>
            <a:xfrm flipH="1">
              <a:off x="3291842" y="2254406"/>
              <a:ext cx="2041507" cy="10183"/>
            </a:xfrm>
            <a:prstGeom prst="line">
              <a:avLst/>
            </a:prstGeom>
            <a:ln w="28575">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151" name="Group 150">
            <a:extLst>
              <a:ext uri="{FF2B5EF4-FFF2-40B4-BE49-F238E27FC236}">
                <a16:creationId xmlns:a16="http://schemas.microsoft.com/office/drawing/2014/main" id="{6A3BFB48-033B-458B-A58A-3C31BB9EB3C1}"/>
              </a:ext>
            </a:extLst>
          </p:cNvPr>
          <p:cNvGrpSpPr/>
          <p:nvPr/>
        </p:nvGrpSpPr>
        <p:grpSpPr>
          <a:xfrm>
            <a:off x="2710618" y="5840349"/>
            <a:ext cx="2312141" cy="959162"/>
            <a:chOff x="2638272" y="5903287"/>
            <a:chExt cx="2452845" cy="978395"/>
          </a:xfrm>
        </p:grpSpPr>
        <p:cxnSp>
          <p:nvCxnSpPr>
            <p:cNvPr id="152" name="Straight Connector 151">
              <a:extLst>
                <a:ext uri="{FF2B5EF4-FFF2-40B4-BE49-F238E27FC236}">
                  <a16:creationId xmlns:a16="http://schemas.microsoft.com/office/drawing/2014/main" id="{3E399C89-280D-4F68-967F-8EE32B15C808}"/>
                </a:ext>
              </a:extLst>
            </p:cNvPr>
            <p:cNvCxnSpPr>
              <a:cxnSpLocks/>
            </p:cNvCxnSpPr>
            <p:nvPr/>
          </p:nvCxnSpPr>
          <p:spPr>
            <a:xfrm flipH="1">
              <a:off x="2638272" y="5916669"/>
              <a:ext cx="2377440" cy="0"/>
            </a:xfrm>
            <a:prstGeom prst="line">
              <a:avLst/>
            </a:prstGeom>
            <a:ln w="28575">
              <a:solidFill>
                <a:srgbClr val="0078D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3" name="TextBox 152">
              <a:extLst>
                <a:ext uri="{FF2B5EF4-FFF2-40B4-BE49-F238E27FC236}">
                  <a16:creationId xmlns:a16="http://schemas.microsoft.com/office/drawing/2014/main" id="{904CBC25-E5D1-4629-A275-69F9C6E2E944}"/>
                </a:ext>
              </a:extLst>
            </p:cNvPr>
            <p:cNvSpPr txBox="1"/>
            <p:nvPr/>
          </p:nvSpPr>
          <p:spPr>
            <a:xfrm>
              <a:off x="2713678" y="5903287"/>
              <a:ext cx="2377439" cy="586167"/>
            </a:xfrm>
            <a:prstGeom prst="rect">
              <a:avLst/>
            </a:prstGeom>
            <a:noFill/>
          </p:spPr>
          <p:txBody>
            <a:bodyPr wrap="square" lIns="0" rtlCol="0" anchor="ctr" anchorCtr="0">
              <a:spAutoFit/>
            </a:bodyPr>
            <a:lstStyle/>
            <a:p>
              <a:pPr marL="0" marR="0" lvl="0" indent="0" algn="l" defTabSz="895526" rtl="0" eaLnBrk="1" fontAlgn="auto" latinLnBrk="0" hangingPunct="1">
                <a:lnSpc>
                  <a:spcPct val="100000"/>
                </a:lnSpc>
                <a:spcBef>
                  <a:spcPts val="0"/>
                </a:spcBef>
                <a:spcAft>
                  <a:spcPts val="0"/>
                </a:spcAft>
                <a:buClrTx/>
                <a:buSzTx/>
                <a:buFontTx/>
                <a:buNone/>
                <a:tabLst/>
                <a:defRPr/>
              </a:pPr>
              <a:r>
                <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rPr>
                <a:t>Microsoft Defender </a:t>
              </a:r>
              <a:r>
                <a:rPr lang="en-US" sz="1567" b="1" kern="0" spc="-50" dirty="0">
                  <a:solidFill>
                    <a:srgbClr val="0078D4"/>
                  </a:solidFill>
                  <a:latin typeface="Segoe UI" charset="0"/>
                  <a:cs typeface="Segoe UI" charset="0"/>
                </a:rPr>
                <a:t>for Endpoint</a:t>
              </a:r>
              <a:endPar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endParaRPr>
            </a:p>
          </p:txBody>
        </p:sp>
        <p:sp>
          <p:nvSpPr>
            <p:cNvPr id="154" name="TextBox 153">
              <a:extLst>
                <a:ext uri="{FF2B5EF4-FFF2-40B4-BE49-F238E27FC236}">
                  <a16:creationId xmlns:a16="http://schemas.microsoft.com/office/drawing/2014/main" id="{A2CC07D3-4B2E-4150-A02D-BAB8AB146287}"/>
                </a:ext>
              </a:extLst>
            </p:cNvPr>
            <p:cNvSpPr txBox="1"/>
            <p:nvPr/>
          </p:nvSpPr>
          <p:spPr>
            <a:xfrm>
              <a:off x="2707588" y="6420274"/>
              <a:ext cx="2262740" cy="461408"/>
            </a:xfrm>
            <a:prstGeom prst="rect">
              <a:avLst/>
            </a:prstGeom>
            <a:noFill/>
          </p:spPr>
          <p:txBody>
            <a:bodyPr wrap="square" lIns="0" rIns="0" rtlCol="0">
              <a:spAutoFit/>
            </a:bodyPr>
            <a:lstStyle/>
            <a:p>
              <a:pPr marL="0" marR="0" lvl="0" indent="0" algn="l" defTabSz="895526" rtl="0" eaLnBrk="1" fontAlgn="auto" latinLnBrk="0" hangingPunct="1">
                <a:lnSpc>
                  <a:spcPct val="100000"/>
                </a:lnSpc>
                <a:spcBef>
                  <a:spcPts val="0"/>
                </a:spcBef>
                <a:spcAft>
                  <a:spcPts val="0"/>
                </a:spcAft>
                <a:buClrTx/>
                <a:buSzTx/>
                <a:buFontTx/>
                <a:buNone/>
                <a:tabLst/>
                <a:defRPr/>
              </a:pPr>
              <a:r>
                <a:rPr kumimoji="0" lang="en-US" sz="1175" b="0" i="0" u="none" strike="noStrike" kern="0" cap="none" spc="-50" normalizeH="0" baseline="0" noProof="0" dirty="0">
                  <a:ln>
                    <a:noFill/>
                  </a:ln>
                  <a:solidFill>
                    <a:srgbClr val="1A1A1A"/>
                  </a:solidFill>
                  <a:effectLst/>
                  <a:uLnTx/>
                  <a:uFillTx/>
                  <a:latin typeface="Segoe UI Semilight" panose="020B0402040204020203" pitchFamily="34" charset="0"/>
                  <a:ea typeface="Segoe UI Light" charset="0"/>
                  <a:cs typeface="Segoe UI Semilight" panose="020B0402040204020203" pitchFamily="34" charset="0"/>
                </a:rPr>
                <a:t>Endpoint Detection and Response (EDR) &amp; End-point Protection (EPP)</a:t>
              </a:r>
            </a:p>
          </p:txBody>
        </p:sp>
      </p:grpSp>
      <p:grpSp>
        <p:nvGrpSpPr>
          <p:cNvPr id="144" name="Group 143">
            <a:extLst>
              <a:ext uri="{FF2B5EF4-FFF2-40B4-BE49-F238E27FC236}">
                <a16:creationId xmlns:a16="http://schemas.microsoft.com/office/drawing/2014/main" id="{2B02733A-51CD-4F7C-A55E-186742CF4906}"/>
              </a:ext>
            </a:extLst>
          </p:cNvPr>
          <p:cNvGrpSpPr/>
          <p:nvPr/>
        </p:nvGrpSpPr>
        <p:grpSpPr>
          <a:xfrm>
            <a:off x="8659196" y="501351"/>
            <a:ext cx="3646898" cy="2129000"/>
            <a:chOff x="8750152" y="1058483"/>
            <a:chExt cx="3309799" cy="2129000"/>
          </a:xfrm>
        </p:grpSpPr>
        <p:sp>
          <p:nvSpPr>
            <p:cNvPr id="141" name="Rectangle: Rounded Corners 140">
              <a:extLst>
                <a:ext uri="{FF2B5EF4-FFF2-40B4-BE49-F238E27FC236}">
                  <a16:creationId xmlns:a16="http://schemas.microsoft.com/office/drawing/2014/main" id="{F3942192-E77F-4619-B161-38C078372385}"/>
                </a:ext>
              </a:extLst>
            </p:cNvPr>
            <p:cNvSpPr/>
            <p:nvPr/>
          </p:nvSpPr>
          <p:spPr bwMode="auto">
            <a:xfrm>
              <a:off x="8750152" y="1873063"/>
              <a:ext cx="3145912" cy="1314420"/>
            </a:xfrm>
            <a:prstGeom prst="round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cxnSp>
          <p:nvCxnSpPr>
            <p:cNvPr id="123" name="Straight Connector 122">
              <a:extLst>
                <a:ext uri="{FF2B5EF4-FFF2-40B4-BE49-F238E27FC236}">
                  <a16:creationId xmlns:a16="http://schemas.microsoft.com/office/drawing/2014/main" id="{D5744A8F-E382-415C-90F6-B6EE39CF6D8D}"/>
                </a:ext>
              </a:extLst>
            </p:cNvPr>
            <p:cNvCxnSpPr>
              <a:cxnSpLocks/>
            </p:cNvCxnSpPr>
            <p:nvPr/>
          </p:nvCxnSpPr>
          <p:spPr>
            <a:xfrm flipH="1" flipV="1">
              <a:off x="8933964" y="1813575"/>
              <a:ext cx="1656959" cy="3933"/>
            </a:xfrm>
            <a:prstGeom prst="line">
              <a:avLst/>
            </a:prstGeom>
            <a:ln w="28575">
              <a:solidFill>
                <a:srgbClr val="0078D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26" name="TextBox 125">
              <a:extLst>
                <a:ext uri="{FF2B5EF4-FFF2-40B4-BE49-F238E27FC236}">
                  <a16:creationId xmlns:a16="http://schemas.microsoft.com/office/drawing/2014/main" id="{52CC93B2-D95C-4BB2-B865-5B24A5F0A7C1}"/>
                </a:ext>
              </a:extLst>
            </p:cNvPr>
            <p:cNvSpPr txBox="1"/>
            <p:nvPr/>
          </p:nvSpPr>
          <p:spPr>
            <a:xfrm>
              <a:off x="8802445" y="1058483"/>
              <a:ext cx="3257506" cy="338554"/>
            </a:xfrm>
            <a:prstGeom prst="rect">
              <a:avLst/>
            </a:prstGeom>
            <a:noFill/>
          </p:spPr>
          <p:txBody>
            <a:bodyPr wrap="square" rtlCol="0">
              <a:spAutoFit/>
            </a:bodyPr>
            <a:lstStyle/>
            <a:p>
              <a:r>
                <a:rPr lang="nn-NO" sz="1600" b="1" dirty="0"/>
                <a:t>Microsoft Defender for Cloud Apps</a:t>
              </a:r>
            </a:p>
          </p:txBody>
        </p:sp>
        <p:sp>
          <p:nvSpPr>
            <p:cNvPr id="127" name="TextBox 126">
              <a:extLst>
                <a:ext uri="{FF2B5EF4-FFF2-40B4-BE49-F238E27FC236}">
                  <a16:creationId xmlns:a16="http://schemas.microsoft.com/office/drawing/2014/main" id="{A5A6A5B6-3071-4272-8133-FE960842F636}"/>
                </a:ext>
              </a:extLst>
            </p:cNvPr>
            <p:cNvSpPr txBox="1"/>
            <p:nvPr/>
          </p:nvSpPr>
          <p:spPr>
            <a:xfrm>
              <a:off x="8790661" y="1323378"/>
              <a:ext cx="2526302" cy="461665"/>
            </a:xfrm>
            <a:prstGeom prst="rect">
              <a:avLst/>
            </a:prstGeom>
            <a:noFill/>
          </p:spPr>
          <p:txBody>
            <a:bodyPr wrap="square" rtlCol="0">
              <a:spAutoFit/>
            </a:bodyPr>
            <a:lstStyle/>
            <a:p>
              <a:pPr marL="0" marR="0" lvl="0" indent="0" algn="l" defTabSz="895698"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Segoe UI Light" charset="0"/>
                  <a:ea typeface="Segoe UI Light" charset="0"/>
                  <a:cs typeface="Segoe UI Light" charset="0"/>
                </a:rPr>
                <a:t>Extends protection &amp; conditional access to other cloud apps</a:t>
              </a:r>
            </a:p>
          </p:txBody>
        </p:sp>
      </p:grpSp>
      <p:grpSp>
        <p:nvGrpSpPr>
          <p:cNvPr id="159" name="Group 158">
            <a:extLst>
              <a:ext uri="{FF2B5EF4-FFF2-40B4-BE49-F238E27FC236}">
                <a16:creationId xmlns:a16="http://schemas.microsoft.com/office/drawing/2014/main" id="{9F097BE6-43D6-460C-89A3-B9242C3A482C}"/>
              </a:ext>
            </a:extLst>
          </p:cNvPr>
          <p:cNvGrpSpPr/>
          <p:nvPr/>
        </p:nvGrpSpPr>
        <p:grpSpPr>
          <a:xfrm>
            <a:off x="8618381" y="1835995"/>
            <a:ext cx="3755581" cy="2026824"/>
            <a:chOff x="8778962" y="1761586"/>
            <a:chExt cx="3755581" cy="2026824"/>
          </a:xfrm>
        </p:grpSpPr>
        <p:sp>
          <p:nvSpPr>
            <p:cNvPr id="158" name="Oval 157">
              <a:extLst>
                <a:ext uri="{FF2B5EF4-FFF2-40B4-BE49-F238E27FC236}">
                  <a16:creationId xmlns:a16="http://schemas.microsoft.com/office/drawing/2014/main" id="{4F2F0823-6EC7-4775-A1AA-1A6CA46697DC}"/>
                </a:ext>
              </a:extLst>
            </p:cNvPr>
            <p:cNvSpPr/>
            <p:nvPr/>
          </p:nvSpPr>
          <p:spPr bwMode="auto">
            <a:xfrm rot="19208919">
              <a:off x="8778962" y="1761586"/>
              <a:ext cx="3755581" cy="2026824"/>
            </a:xfrm>
            <a:prstGeom prst="ellipse">
              <a:avLst/>
            </a:prstGeom>
            <a:solidFill>
              <a:srgbClr val="FFC000">
                <a:alpha val="42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7" name="TextBox 156">
              <a:extLst>
                <a:ext uri="{FF2B5EF4-FFF2-40B4-BE49-F238E27FC236}">
                  <a16:creationId xmlns:a16="http://schemas.microsoft.com/office/drawing/2014/main" id="{3C743130-49B1-4D84-9C30-2BFF54AC7B92}"/>
                </a:ext>
              </a:extLst>
            </p:cNvPr>
            <p:cNvSpPr txBox="1"/>
            <p:nvPr/>
          </p:nvSpPr>
          <p:spPr>
            <a:xfrm>
              <a:off x="10389795" y="2471961"/>
              <a:ext cx="1500426" cy="816185"/>
            </a:xfrm>
            <a:prstGeom prst="rect">
              <a:avLst/>
            </a:prstGeom>
            <a:noFill/>
          </p:spPr>
          <p:txBody>
            <a:bodyPr wrap="square" rtlCol="0">
              <a:spAutoFit/>
            </a:bodyPr>
            <a:lstStyle/>
            <a:p>
              <a:pPr marL="0" marR="0" lvl="0" indent="0" algn="ctr" defTabSz="895526" rtl="0" eaLnBrk="1" fontAlgn="auto" latinLnBrk="0" hangingPunct="1">
                <a:lnSpc>
                  <a:spcPct val="100000"/>
                </a:lnSpc>
                <a:spcBef>
                  <a:spcPts val="0"/>
                </a:spcBef>
                <a:spcAft>
                  <a:spcPts val="0"/>
                </a:spcAft>
                <a:buClrTx/>
                <a:buSzTx/>
                <a:buFontTx/>
                <a:buNone/>
                <a:tabLst/>
                <a:defRPr/>
              </a:pPr>
              <a:r>
                <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rPr>
                <a:t>Microsoft</a:t>
              </a:r>
              <a:br>
                <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rPr>
              </a:br>
              <a:r>
                <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rPr>
                <a:t>Information</a:t>
              </a:r>
              <a:br>
                <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rPr>
              </a:br>
              <a:r>
                <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rPr>
                <a:t>Protection</a:t>
              </a:r>
            </a:p>
          </p:txBody>
        </p:sp>
      </p:grpSp>
      <p:cxnSp>
        <p:nvCxnSpPr>
          <p:cNvPr id="21" name="Straight Arrow Connector 20">
            <a:extLst>
              <a:ext uri="{FF2B5EF4-FFF2-40B4-BE49-F238E27FC236}">
                <a16:creationId xmlns:a16="http://schemas.microsoft.com/office/drawing/2014/main" id="{C971E391-8BD8-4A69-B054-5FF5526F276F}"/>
              </a:ext>
            </a:extLst>
          </p:cNvPr>
          <p:cNvCxnSpPr>
            <a:cxnSpLocks/>
          </p:cNvCxnSpPr>
          <p:nvPr/>
        </p:nvCxnSpPr>
        <p:spPr>
          <a:xfrm flipV="1">
            <a:off x="9174494" y="4481319"/>
            <a:ext cx="748678" cy="1"/>
          </a:xfrm>
          <a:prstGeom prst="straightConnector1">
            <a:avLst/>
          </a:prstGeom>
          <a:ln>
            <a:solidFill>
              <a:srgbClr val="0078D7"/>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57" name="Group 56">
            <a:extLst>
              <a:ext uri="{FF2B5EF4-FFF2-40B4-BE49-F238E27FC236}">
                <a16:creationId xmlns:a16="http://schemas.microsoft.com/office/drawing/2014/main" id="{E5B78168-56FF-4F4F-A0EC-BD6996A83159}"/>
              </a:ext>
            </a:extLst>
          </p:cNvPr>
          <p:cNvGrpSpPr/>
          <p:nvPr/>
        </p:nvGrpSpPr>
        <p:grpSpPr>
          <a:xfrm>
            <a:off x="8518944" y="4285757"/>
            <a:ext cx="409008" cy="415501"/>
            <a:chOff x="8972556" y="3780212"/>
            <a:chExt cx="409008" cy="415501"/>
          </a:xfrm>
        </p:grpSpPr>
        <p:grpSp>
          <p:nvGrpSpPr>
            <p:cNvPr id="58" name="Group 57">
              <a:extLst>
                <a:ext uri="{FF2B5EF4-FFF2-40B4-BE49-F238E27FC236}">
                  <a16:creationId xmlns:a16="http://schemas.microsoft.com/office/drawing/2014/main" id="{4FCFAFBF-4A69-4DC4-B1EB-84DCC7188E4F}"/>
                </a:ext>
              </a:extLst>
            </p:cNvPr>
            <p:cNvGrpSpPr>
              <a:grpSpLocks noChangeAspect="1"/>
            </p:cNvGrpSpPr>
            <p:nvPr/>
          </p:nvGrpSpPr>
          <p:grpSpPr>
            <a:xfrm>
              <a:off x="9069877" y="3780212"/>
              <a:ext cx="311687" cy="325641"/>
              <a:chOff x="1101114" y="2623625"/>
              <a:chExt cx="1879599" cy="1977967"/>
            </a:xfrm>
          </p:grpSpPr>
          <p:sp>
            <p:nvSpPr>
              <p:cNvPr id="61" name="Freeform 30">
                <a:extLst>
                  <a:ext uri="{FF2B5EF4-FFF2-40B4-BE49-F238E27FC236}">
                    <a16:creationId xmlns:a16="http://schemas.microsoft.com/office/drawing/2014/main" id="{53ACFE0B-E6D6-426B-A1CC-E5A7691A9317}"/>
                  </a:ext>
                </a:extLst>
              </p:cNvPr>
              <p:cNvSpPr/>
              <p:nvPr/>
            </p:nvSpPr>
            <p:spPr bwMode="auto">
              <a:xfrm rot="307808">
                <a:off x="1137537" y="2623625"/>
                <a:ext cx="1843176" cy="616268"/>
              </a:xfrm>
              <a:custGeom>
                <a:avLst/>
                <a:gdLst>
                  <a:gd name="connsiteX0" fmla="*/ 282911 w 1614124"/>
                  <a:gd name="connsiteY0" fmla="*/ 0 h 539684"/>
                  <a:gd name="connsiteX1" fmla="*/ 1132939 w 1614124"/>
                  <a:gd name="connsiteY1" fmla="*/ 0 h 539684"/>
                  <a:gd name="connsiteX2" fmla="*/ 1239152 w 1614124"/>
                  <a:gd name="connsiteY2" fmla="*/ 424853 h 539684"/>
                  <a:gd name="connsiteX3" fmla="*/ 1142584 w 1614124"/>
                  <a:gd name="connsiteY3" fmla="*/ 424853 h 539684"/>
                  <a:gd name="connsiteX4" fmla="*/ 1614124 w 1614124"/>
                  <a:gd name="connsiteY4" fmla="*/ 437137 h 539684"/>
                  <a:gd name="connsiteX5" fmla="*/ 1611453 w 1614124"/>
                  <a:gd name="connsiteY5" fmla="*/ 539684 h 539684"/>
                  <a:gd name="connsiteX6" fmla="*/ 0 w 1614124"/>
                  <a:gd name="connsiteY6" fmla="*/ 497704 h 539684"/>
                  <a:gd name="connsiteX7" fmla="*/ 2671 w 1614124"/>
                  <a:gd name="connsiteY7" fmla="*/ 395157 h 539684"/>
                  <a:gd name="connsiteX8" fmla="*/ 182948 w 1614124"/>
                  <a:gd name="connsiteY8" fmla="*/ 399854 h 539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4124" h="539684">
                    <a:moveTo>
                      <a:pt x="282911" y="0"/>
                    </a:moveTo>
                    <a:lnTo>
                      <a:pt x="1132939" y="0"/>
                    </a:lnTo>
                    <a:lnTo>
                      <a:pt x="1239152" y="424853"/>
                    </a:lnTo>
                    <a:lnTo>
                      <a:pt x="1142584" y="424853"/>
                    </a:lnTo>
                    <a:lnTo>
                      <a:pt x="1614124" y="437137"/>
                    </a:lnTo>
                    <a:lnTo>
                      <a:pt x="1611453" y="539684"/>
                    </a:lnTo>
                    <a:lnTo>
                      <a:pt x="0" y="497704"/>
                    </a:lnTo>
                    <a:lnTo>
                      <a:pt x="2671" y="395157"/>
                    </a:lnTo>
                    <a:lnTo>
                      <a:pt x="182948" y="399854"/>
                    </a:lnTo>
                    <a:close/>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2" name="Freeform 31">
                <a:extLst>
                  <a:ext uri="{FF2B5EF4-FFF2-40B4-BE49-F238E27FC236}">
                    <a16:creationId xmlns:a16="http://schemas.microsoft.com/office/drawing/2014/main" id="{B4D449EC-3761-4E0B-A9D9-CE44345147A2}"/>
                  </a:ext>
                </a:extLst>
              </p:cNvPr>
              <p:cNvSpPr/>
              <p:nvPr/>
            </p:nvSpPr>
            <p:spPr bwMode="auto">
              <a:xfrm rot="11593610">
                <a:off x="1101114" y="3680841"/>
                <a:ext cx="1614784" cy="920751"/>
              </a:xfrm>
              <a:custGeom>
                <a:avLst/>
                <a:gdLst>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94936 w 1414115"/>
                  <a:gd name="connsiteY10" fmla="*/ 464591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984548 w 1414115"/>
                  <a:gd name="connsiteY9" fmla="*/ 469993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075988 w 1414115"/>
                  <a:gd name="connsiteY12" fmla="*/ 56143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175011 w 1414115"/>
                  <a:gd name="connsiteY12" fmla="*/ 42074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24717 w 1414115"/>
                  <a:gd name="connsiteY11" fmla="*/ 447381 h 80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4115" h="806329">
                    <a:moveTo>
                      <a:pt x="984548" y="469993"/>
                    </a:moveTo>
                    <a:lnTo>
                      <a:pt x="1225729" y="466248"/>
                    </a:lnTo>
                    <a:lnTo>
                      <a:pt x="1294936" y="464591"/>
                    </a:lnTo>
                    <a:lnTo>
                      <a:pt x="1380370" y="806329"/>
                    </a:lnTo>
                    <a:lnTo>
                      <a:pt x="33091" y="806329"/>
                    </a:lnTo>
                    <a:lnTo>
                      <a:pt x="109052" y="502488"/>
                    </a:lnTo>
                    <a:lnTo>
                      <a:pt x="91410" y="486803"/>
                    </a:lnTo>
                    <a:cubicBezTo>
                      <a:pt x="69471" y="463080"/>
                      <a:pt x="50217" y="437468"/>
                      <a:pt x="34008" y="410119"/>
                    </a:cubicBezTo>
                    <a:lnTo>
                      <a:pt x="0" y="330943"/>
                    </a:lnTo>
                    <a:lnTo>
                      <a:pt x="1408019" y="0"/>
                    </a:lnTo>
                    <a:lnTo>
                      <a:pt x="1414115" y="76146"/>
                    </a:lnTo>
                    <a:cubicBezTo>
                      <a:pt x="1407648" y="203478"/>
                      <a:pt x="1328550" y="344277"/>
                      <a:pt x="1224717" y="447381"/>
                    </a:cubicBezTo>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3" name="Oval 62">
                <a:extLst>
                  <a:ext uri="{FF2B5EF4-FFF2-40B4-BE49-F238E27FC236}">
                    <a16:creationId xmlns:a16="http://schemas.microsoft.com/office/drawing/2014/main" id="{B060A1DD-4E7D-488C-BBD3-D4149434C7A5}"/>
                  </a:ext>
                </a:extLst>
              </p:cNvPr>
              <p:cNvSpPr/>
              <p:nvPr/>
            </p:nvSpPr>
            <p:spPr bwMode="auto">
              <a:xfrm rot="641942">
                <a:off x="2263399" y="3384154"/>
                <a:ext cx="125506" cy="61076"/>
              </a:xfrm>
              <a:prstGeom prst="ellipse">
                <a:avLst/>
              </a:pr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4" name="Freeform 33">
                <a:extLst>
                  <a:ext uri="{FF2B5EF4-FFF2-40B4-BE49-F238E27FC236}">
                    <a16:creationId xmlns:a16="http://schemas.microsoft.com/office/drawing/2014/main" id="{C4F43F80-4552-437D-994C-A369F674658E}"/>
                  </a:ext>
                </a:extLst>
              </p:cNvPr>
              <p:cNvSpPr/>
              <p:nvPr/>
            </p:nvSpPr>
            <p:spPr bwMode="auto">
              <a:xfrm>
                <a:off x="2486848" y="3272101"/>
                <a:ext cx="152273" cy="532955"/>
              </a:xfrm>
              <a:custGeom>
                <a:avLst/>
                <a:gdLst>
                  <a:gd name="connsiteX0" fmla="*/ 44450 w 133350"/>
                  <a:gd name="connsiteY0" fmla="*/ 0 h 466725"/>
                  <a:gd name="connsiteX1" fmla="*/ 133350 w 133350"/>
                  <a:gd name="connsiteY1" fmla="*/ 314325 h 466725"/>
                  <a:gd name="connsiteX2" fmla="*/ 12700 w 133350"/>
                  <a:gd name="connsiteY2" fmla="*/ 320675 h 466725"/>
                  <a:gd name="connsiteX3" fmla="*/ 0 w 133350"/>
                  <a:gd name="connsiteY3" fmla="*/ 466725 h 466725"/>
                </a:gdLst>
                <a:ahLst/>
                <a:cxnLst>
                  <a:cxn ang="0">
                    <a:pos x="connsiteX0" y="connsiteY0"/>
                  </a:cxn>
                  <a:cxn ang="0">
                    <a:pos x="connsiteX1" y="connsiteY1"/>
                  </a:cxn>
                  <a:cxn ang="0">
                    <a:pos x="connsiteX2" y="connsiteY2"/>
                  </a:cxn>
                  <a:cxn ang="0">
                    <a:pos x="connsiteX3" y="connsiteY3"/>
                  </a:cxn>
                </a:cxnLst>
                <a:rect l="l" t="t" r="r" b="b"/>
                <a:pathLst>
                  <a:path w="133350" h="466725">
                    <a:moveTo>
                      <a:pt x="44450" y="0"/>
                    </a:moveTo>
                    <a:lnTo>
                      <a:pt x="133350" y="314325"/>
                    </a:lnTo>
                    <a:lnTo>
                      <a:pt x="12700" y="320675"/>
                    </a:lnTo>
                    <a:lnTo>
                      <a:pt x="0" y="466725"/>
                    </a:lnTo>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32418"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prstClr val="white"/>
                  </a:solidFill>
                  <a:effectLst/>
                  <a:uLnTx/>
                  <a:uFillTx/>
                  <a:latin typeface="Segoe UI"/>
                  <a:ea typeface="+mn-ea"/>
                  <a:cs typeface="+mn-cs"/>
                </a:endParaRPr>
              </a:p>
            </p:txBody>
          </p:sp>
          <p:sp>
            <p:nvSpPr>
              <p:cNvPr id="65" name="Freeform 34">
                <a:extLst>
                  <a:ext uri="{FF2B5EF4-FFF2-40B4-BE49-F238E27FC236}">
                    <a16:creationId xmlns:a16="http://schemas.microsoft.com/office/drawing/2014/main" id="{855BD4C0-7B6B-4E0D-8CAF-8CAD70CB85AA}"/>
                  </a:ext>
                </a:extLst>
              </p:cNvPr>
              <p:cNvSpPr/>
              <p:nvPr/>
            </p:nvSpPr>
            <p:spPr bwMode="auto">
              <a:xfrm>
                <a:off x="1359997" y="3137956"/>
                <a:ext cx="57314" cy="409687"/>
              </a:xfrm>
              <a:custGeom>
                <a:avLst/>
                <a:gdLst>
                  <a:gd name="connsiteX0" fmla="*/ 22225 w 22225"/>
                  <a:gd name="connsiteY0" fmla="*/ 0 h 358775"/>
                  <a:gd name="connsiteX1" fmla="*/ 0 w 22225"/>
                  <a:gd name="connsiteY1" fmla="*/ 358775 h 358775"/>
                  <a:gd name="connsiteX2" fmla="*/ 0 w 22225"/>
                  <a:gd name="connsiteY2" fmla="*/ 355600 h 358775"/>
                  <a:gd name="connsiteX3" fmla="*/ 0 w 22225"/>
                  <a:gd name="connsiteY3" fmla="*/ 355600 h 358775"/>
                  <a:gd name="connsiteX4" fmla="*/ 0 w 22225"/>
                  <a:gd name="connsiteY4" fmla="*/ 355600 h 358775"/>
                  <a:gd name="connsiteX0" fmla="*/ 50192 w 50192"/>
                  <a:gd name="connsiteY0" fmla="*/ 0 h 358775"/>
                  <a:gd name="connsiteX1" fmla="*/ 27967 w 50192"/>
                  <a:gd name="connsiteY1" fmla="*/ 358775 h 358775"/>
                  <a:gd name="connsiteX2" fmla="*/ 27967 w 50192"/>
                  <a:gd name="connsiteY2" fmla="*/ 355600 h 358775"/>
                  <a:gd name="connsiteX3" fmla="*/ 27967 w 50192"/>
                  <a:gd name="connsiteY3" fmla="*/ 355600 h 358775"/>
                  <a:gd name="connsiteX4" fmla="*/ 27967 w 50192"/>
                  <a:gd name="connsiteY4" fmla="*/ 355600 h 358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92" h="358775">
                    <a:moveTo>
                      <a:pt x="50192" y="0"/>
                    </a:moveTo>
                    <a:cubicBezTo>
                      <a:pt x="-52466" y="155311"/>
                      <a:pt x="35375" y="239183"/>
                      <a:pt x="27967" y="358775"/>
                    </a:cubicBezTo>
                    <a:lnTo>
                      <a:pt x="27967" y="355600"/>
                    </a:lnTo>
                    <a:lnTo>
                      <a:pt x="27967" y="355600"/>
                    </a:lnTo>
                    <a:lnTo>
                      <a:pt x="27967" y="355600"/>
                    </a:lnTo>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32418"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prstClr val="white"/>
                  </a:solidFill>
                  <a:effectLst/>
                  <a:uLnTx/>
                  <a:uFillTx/>
                  <a:latin typeface="Segoe UI"/>
                  <a:ea typeface="+mn-ea"/>
                  <a:cs typeface="+mn-cs"/>
                </a:endParaRPr>
              </a:p>
            </p:txBody>
          </p:sp>
        </p:grpSp>
        <p:sp>
          <p:nvSpPr>
            <p:cNvPr id="59" name="Oval 58">
              <a:extLst>
                <a:ext uri="{FF2B5EF4-FFF2-40B4-BE49-F238E27FC236}">
                  <a16:creationId xmlns:a16="http://schemas.microsoft.com/office/drawing/2014/main" id="{B576CF0B-9A5E-4BE4-93A0-706901B7D748}"/>
                </a:ext>
              </a:extLst>
            </p:cNvPr>
            <p:cNvSpPr>
              <a:spLocks noChangeAspect="1"/>
            </p:cNvSpPr>
            <p:nvPr/>
          </p:nvSpPr>
          <p:spPr bwMode="auto">
            <a:xfrm>
              <a:off x="8972556" y="4015601"/>
              <a:ext cx="180112" cy="180112"/>
            </a:xfrm>
            <a:prstGeom prst="ellipse">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60" name="Straight Arrow Connector 59">
              <a:extLst>
                <a:ext uri="{FF2B5EF4-FFF2-40B4-BE49-F238E27FC236}">
                  <a16:creationId xmlns:a16="http://schemas.microsoft.com/office/drawing/2014/main" id="{6E3FD132-4DD5-4F3F-97C7-A82EC506BE56}"/>
                </a:ext>
              </a:extLst>
            </p:cNvPr>
            <p:cNvCxnSpPr>
              <a:cxnSpLocks noChangeAspect="1"/>
              <a:stCxn id="59" idx="4"/>
              <a:endCxn id="59" idx="0"/>
            </p:cNvCxnSpPr>
            <p:nvPr/>
          </p:nvCxnSpPr>
          <p:spPr>
            <a:xfrm flipV="1">
              <a:off x="9062612" y="4015601"/>
              <a:ext cx="0" cy="180112"/>
            </a:xfrm>
            <a:prstGeom prst="straightConnector1">
              <a:avLst/>
            </a:prstGeom>
            <a:ln w="15875">
              <a:solidFill>
                <a:schemeClr val="bg1"/>
              </a:solidFill>
              <a:headEnd type="none"/>
              <a:tailEnd type="arrow" w="med" len="med"/>
            </a:ln>
          </p:spPr>
          <p:style>
            <a:lnRef idx="1">
              <a:schemeClr val="accent1"/>
            </a:lnRef>
            <a:fillRef idx="0">
              <a:schemeClr val="accent1"/>
            </a:fillRef>
            <a:effectRef idx="0">
              <a:schemeClr val="accent1"/>
            </a:effectRef>
            <a:fontRef idx="minor">
              <a:schemeClr val="tx1"/>
            </a:fontRef>
          </p:style>
        </p:cxnSp>
      </p:grpSp>
      <p:sp>
        <p:nvSpPr>
          <p:cNvPr id="91" name="TextBox 90">
            <a:extLst>
              <a:ext uri="{FF2B5EF4-FFF2-40B4-BE49-F238E27FC236}">
                <a16:creationId xmlns:a16="http://schemas.microsoft.com/office/drawing/2014/main" id="{381F28A0-5370-4AE0-AA8C-9D236AE3D203}"/>
              </a:ext>
            </a:extLst>
          </p:cNvPr>
          <p:cNvSpPr txBox="1"/>
          <p:nvPr/>
        </p:nvSpPr>
        <p:spPr>
          <a:xfrm>
            <a:off x="9966580" y="4860367"/>
            <a:ext cx="1496037" cy="692497"/>
          </a:xfrm>
          <a:prstGeom prst="rect">
            <a:avLst/>
          </a:prstGeom>
          <a:noFill/>
        </p:spPr>
        <p:txBody>
          <a:bodyPr wrap="square" rtlCol="0">
            <a:spAutoFit/>
          </a:bodyPr>
          <a:lstStyle/>
          <a:p>
            <a:pPr marL="0" marR="0" lvl="0" indent="0" algn="l" defTabSz="913400"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a:ln>
                  <a:noFill/>
                </a:ln>
                <a:solidFill>
                  <a:srgbClr val="505050"/>
                </a:solidFill>
                <a:effectLst/>
                <a:uLnTx/>
                <a:uFillTx/>
                <a:latin typeface="Segoe UI"/>
                <a:ea typeface="+mn-ea"/>
                <a:cs typeface="Segoe UI" charset="0"/>
              </a:rPr>
              <a:t>Domain </a:t>
            </a:r>
            <a:r>
              <a:rPr kumimoji="0" lang="en-US" sz="1300" b="0" i="0" u="none" strike="noStrike" kern="0" cap="none" spc="0" normalizeH="0" baseline="0" noProof="0">
                <a:ln>
                  <a:noFill/>
                </a:ln>
                <a:solidFill>
                  <a:srgbClr val="0078D7"/>
                </a:solidFill>
                <a:effectLst/>
                <a:uLnTx/>
                <a:uFillTx/>
                <a:latin typeface="Segoe UI Semibold" panose="020B0702040204020203" pitchFamily="34" charset="0"/>
                <a:ea typeface="+mn-ea"/>
                <a:cs typeface="Segoe UI Semibold" panose="020B0702040204020203" pitchFamily="34" charset="0"/>
              </a:rPr>
              <a:t>compromise &amp; </a:t>
            </a:r>
            <a:r>
              <a:rPr kumimoji="0" lang="en-US" sz="1300" b="0" i="0" u="none" strike="noStrike" kern="0" cap="none" spc="0" normalizeH="0" baseline="0" noProof="0">
                <a:ln>
                  <a:noFill/>
                </a:ln>
                <a:solidFill>
                  <a:srgbClr val="0078D7"/>
                </a:solidFill>
                <a:effectLst/>
                <a:uLnTx/>
                <a:uFillTx/>
                <a:latin typeface="Segoe UI Semibold" panose="020B0702040204020203" pitchFamily="34" charset="0"/>
                <a:ea typeface="Segoe UI" charset="0"/>
                <a:cs typeface="Segoe UI Semibold" panose="020B0702040204020203" pitchFamily="34" charset="0"/>
              </a:rPr>
              <a:t>persistence</a:t>
            </a:r>
            <a:endParaRPr kumimoji="0" lang="en-US" sz="1300" b="0" i="0" u="none" strike="noStrike" kern="0" cap="none" spc="0" normalizeH="0" baseline="0" noProof="0">
              <a:ln>
                <a:noFill/>
              </a:ln>
              <a:solidFill>
                <a:srgbClr val="0078D7"/>
              </a:solidFill>
              <a:effectLst/>
              <a:uLnTx/>
              <a:uFillTx/>
              <a:latin typeface="Segoe UI Semibold" panose="020B0702040204020203" pitchFamily="34" charset="0"/>
              <a:ea typeface="+mn-ea"/>
              <a:cs typeface="Segoe UI Semibold" panose="020B0702040204020203" pitchFamily="34" charset="0"/>
            </a:endParaRPr>
          </a:p>
        </p:txBody>
      </p:sp>
      <p:sp>
        <p:nvSpPr>
          <p:cNvPr id="92" name="object 60">
            <a:extLst>
              <a:ext uri="{FF2B5EF4-FFF2-40B4-BE49-F238E27FC236}">
                <a16:creationId xmlns:a16="http://schemas.microsoft.com/office/drawing/2014/main" id="{58E0D870-18C9-4E03-8CBC-14D00ACDFE02}"/>
              </a:ext>
            </a:extLst>
          </p:cNvPr>
          <p:cNvSpPr>
            <a:spLocks noChangeAspect="1"/>
          </p:cNvSpPr>
          <p:nvPr/>
        </p:nvSpPr>
        <p:spPr>
          <a:xfrm>
            <a:off x="9557174" y="2936770"/>
            <a:ext cx="676656" cy="678105"/>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1200" cap="none" spc="0" normalizeH="0" baseline="0" noProof="0">
              <a:ln>
                <a:noFill/>
              </a:ln>
              <a:solidFill>
                <a:prstClr val="black"/>
              </a:solidFill>
              <a:effectLst/>
              <a:uLnTx/>
              <a:uFillTx/>
              <a:latin typeface="Calibri"/>
              <a:ea typeface="+mn-ea"/>
              <a:cs typeface="+mn-cs"/>
            </a:endParaRPr>
          </a:p>
        </p:txBody>
      </p:sp>
      <p:sp>
        <p:nvSpPr>
          <p:cNvPr id="93" name="TextBox 92">
            <a:extLst>
              <a:ext uri="{FF2B5EF4-FFF2-40B4-BE49-F238E27FC236}">
                <a16:creationId xmlns:a16="http://schemas.microsoft.com/office/drawing/2014/main" id="{6817EAE4-7E04-40E0-B5F7-D690236D97E2}"/>
              </a:ext>
            </a:extLst>
          </p:cNvPr>
          <p:cNvSpPr txBox="1"/>
          <p:nvPr/>
        </p:nvSpPr>
        <p:spPr>
          <a:xfrm>
            <a:off x="9316936" y="3619716"/>
            <a:ext cx="1466640" cy="492443"/>
          </a:xfrm>
          <a:prstGeom prst="rect">
            <a:avLst/>
          </a:prstGeom>
          <a:noFill/>
        </p:spPr>
        <p:txBody>
          <a:bodyPr wrap="square" rtlCol="0" anchor="ctr">
            <a:spAutoFit/>
          </a:bodyPr>
          <a:lstStyle/>
          <a:p>
            <a:pPr marL="0" marR="0" lvl="0" indent="0" algn="l" defTabSz="931935"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a:ln>
                  <a:noFill/>
                </a:ln>
                <a:solidFill>
                  <a:srgbClr val="505050"/>
                </a:solidFill>
                <a:effectLst/>
                <a:uLnTx/>
                <a:uFillTx/>
                <a:latin typeface="Segoe UI"/>
                <a:ea typeface="Segoe UI" charset="0"/>
                <a:cs typeface="Segoe UI" charset="0"/>
              </a:rPr>
              <a:t>Attacker </a:t>
            </a:r>
            <a:r>
              <a:rPr kumimoji="0" lang="en-US" sz="1300" b="0" i="0" u="none" strike="noStrike" kern="0" cap="none" spc="0" normalizeH="0" baseline="0" noProof="0">
                <a:ln>
                  <a:noFill/>
                </a:ln>
                <a:solidFill>
                  <a:srgbClr val="0078D7"/>
                </a:solidFill>
                <a:effectLst/>
                <a:uLnTx/>
                <a:uFillTx/>
                <a:latin typeface="Segoe UI Semibold" panose="020B0702040204020203" pitchFamily="34" charset="0"/>
                <a:ea typeface="+mn-ea"/>
                <a:cs typeface="Segoe UI Semibold" panose="020B0702040204020203" pitchFamily="34" charset="0"/>
              </a:rPr>
              <a:t>accesses </a:t>
            </a:r>
            <a:r>
              <a:rPr kumimoji="0" lang="en-US" sz="1300" b="0" i="0" u="none" strike="noStrike" kern="0" cap="none" spc="0" normalizeH="0" baseline="0" noProof="0">
                <a:ln>
                  <a:noFill/>
                </a:ln>
                <a:solidFill>
                  <a:srgbClr val="505050"/>
                </a:solidFill>
                <a:effectLst/>
                <a:uLnTx/>
                <a:uFillTx/>
                <a:latin typeface="Segoe UI"/>
                <a:ea typeface="+mn-ea"/>
                <a:cs typeface="Segoe UI" charset="0"/>
              </a:rPr>
              <a:t>sensitive data</a:t>
            </a:r>
          </a:p>
        </p:txBody>
      </p:sp>
      <p:pic>
        <p:nvPicPr>
          <p:cNvPr id="94" name="Graphic 93">
            <a:extLst>
              <a:ext uri="{FF2B5EF4-FFF2-40B4-BE49-F238E27FC236}">
                <a16:creationId xmlns:a16="http://schemas.microsoft.com/office/drawing/2014/main" id="{C6ECE938-F577-46E4-B892-0D696CDF77D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751644" y="3102660"/>
            <a:ext cx="287716" cy="346325"/>
          </a:xfrm>
          <a:prstGeom prst="rect">
            <a:avLst/>
          </a:prstGeom>
        </p:spPr>
      </p:pic>
      <p:sp>
        <p:nvSpPr>
          <p:cNvPr id="95" name="object 60">
            <a:extLst>
              <a:ext uri="{FF2B5EF4-FFF2-40B4-BE49-F238E27FC236}">
                <a16:creationId xmlns:a16="http://schemas.microsoft.com/office/drawing/2014/main" id="{7759A6CF-4A9D-4890-878B-BCC1581A1877}"/>
              </a:ext>
            </a:extLst>
          </p:cNvPr>
          <p:cNvSpPr>
            <a:spLocks noChangeAspect="1"/>
          </p:cNvSpPr>
          <p:nvPr/>
        </p:nvSpPr>
        <p:spPr>
          <a:xfrm>
            <a:off x="9516026" y="2895533"/>
            <a:ext cx="758952" cy="760578"/>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rgbClr val="0070C0"/>
            </a:solidFill>
            <a:prstDash val="dash"/>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0" cap="none" spc="0" normalizeH="0" baseline="0" noProof="0">
              <a:ln>
                <a:noFill/>
              </a:ln>
              <a:solidFill>
                <a:prstClr val="black"/>
              </a:solidFill>
              <a:effectLst/>
              <a:uLnTx/>
              <a:uFillTx/>
              <a:latin typeface="Calibri"/>
              <a:ea typeface="+mn-ea"/>
              <a:cs typeface="+mn-cs"/>
            </a:endParaRPr>
          </a:p>
        </p:txBody>
      </p:sp>
      <p:pic>
        <p:nvPicPr>
          <p:cNvPr id="96" name="Graphic 95">
            <a:extLst>
              <a:ext uri="{FF2B5EF4-FFF2-40B4-BE49-F238E27FC236}">
                <a16:creationId xmlns:a16="http://schemas.microsoft.com/office/drawing/2014/main" id="{25EBFD53-243D-4D92-88A6-D59F2E098B8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951946" y="1445049"/>
            <a:ext cx="866775" cy="542925"/>
          </a:xfrm>
          <a:prstGeom prst="rect">
            <a:avLst/>
          </a:prstGeom>
        </p:spPr>
      </p:pic>
      <p:sp>
        <p:nvSpPr>
          <p:cNvPr id="97" name="TextBox 96">
            <a:extLst>
              <a:ext uri="{FF2B5EF4-FFF2-40B4-BE49-F238E27FC236}">
                <a16:creationId xmlns:a16="http://schemas.microsoft.com/office/drawing/2014/main" id="{84583E4D-B6B3-41B4-9548-57EC397CC915}"/>
              </a:ext>
            </a:extLst>
          </p:cNvPr>
          <p:cNvSpPr txBox="1"/>
          <p:nvPr/>
        </p:nvSpPr>
        <p:spPr>
          <a:xfrm>
            <a:off x="10754925" y="1991740"/>
            <a:ext cx="1260816" cy="292388"/>
          </a:xfrm>
          <a:prstGeom prst="rect">
            <a:avLst/>
          </a:prstGeom>
          <a:noFill/>
        </p:spPr>
        <p:txBody>
          <a:bodyPr wrap="square" rtlCol="0" anchor="ctr">
            <a:spAutoFit/>
          </a:bodyPr>
          <a:lstStyle/>
          <a:p>
            <a:pPr marL="0" marR="0" lvl="0" indent="0" algn="l" defTabSz="931935"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dirty="0">
                <a:ln>
                  <a:noFill/>
                </a:ln>
                <a:solidFill>
                  <a:srgbClr val="0078D7"/>
                </a:solidFill>
                <a:effectLst/>
                <a:uLnTx/>
                <a:uFillTx/>
                <a:latin typeface="Segoe UI Semibold" panose="020B0702040204020203" pitchFamily="34" charset="0"/>
                <a:ea typeface="Segoe UI" charset="0"/>
                <a:cs typeface="Segoe UI Semibold" panose="020B0702040204020203" pitchFamily="34" charset="0"/>
              </a:rPr>
              <a:t>Exfiltrate data</a:t>
            </a:r>
            <a:endParaRPr kumimoji="0" lang="en-US" sz="1300" b="0" i="0" u="none" strike="noStrike" kern="0" cap="none" spc="0" normalizeH="0" baseline="0" noProof="0" dirty="0">
              <a:ln>
                <a:noFill/>
              </a:ln>
              <a:solidFill>
                <a:srgbClr val="505050"/>
              </a:solidFill>
              <a:effectLst/>
              <a:uLnTx/>
              <a:uFillTx/>
              <a:latin typeface="Segoe UI"/>
              <a:ea typeface="Segoe UI" charset="0"/>
              <a:cs typeface="Segoe UI" charset="0"/>
            </a:endParaRPr>
          </a:p>
        </p:txBody>
      </p:sp>
      <p:grpSp>
        <p:nvGrpSpPr>
          <p:cNvPr id="98" name="Group 97">
            <a:extLst>
              <a:ext uri="{FF2B5EF4-FFF2-40B4-BE49-F238E27FC236}">
                <a16:creationId xmlns:a16="http://schemas.microsoft.com/office/drawing/2014/main" id="{81945DD2-E236-4356-ACE6-D0148C204574}"/>
              </a:ext>
            </a:extLst>
          </p:cNvPr>
          <p:cNvGrpSpPr>
            <a:grpSpLocks noChangeAspect="1"/>
          </p:cNvGrpSpPr>
          <p:nvPr/>
        </p:nvGrpSpPr>
        <p:grpSpPr>
          <a:xfrm>
            <a:off x="11207674" y="1580547"/>
            <a:ext cx="279579" cy="292095"/>
            <a:chOff x="1101114" y="2623625"/>
            <a:chExt cx="1879599" cy="1977967"/>
          </a:xfrm>
          <a:noFill/>
        </p:grpSpPr>
        <p:sp>
          <p:nvSpPr>
            <p:cNvPr id="99" name="Freeform 30">
              <a:extLst>
                <a:ext uri="{FF2B5EF4-FFF2-40B4-BE49-F238E27FC236}">
                  <a16:creationId xmlns:a16="http://schemas.microsoft.com/office/drawing/2014/main" id="{882A3101-3686-4A32-8EDC-BB0DE8163EC1}"/>
                </a:ext>
              </a:extLst>
            </p:cNvPr>
            <p:cNvSpPr/>
            <p:nvPr/>
          </p:nvSpPr>
          <p:spPr bwMode="auto">
            <a:xfrm rot="307808">
              <a:off x="1137537" y="2623625"/>
              <a:ext cx="1843176" cy="616268"/>
            </a:xfrm>
            <a:custGeom>
              <a:avLst/>
              <a:gdLst>
                <a:gd name="connsiteX0" fmla="*/ 282911 w 1614124"/>
                <a:gd name="connsiteY0" fmla="*/ 0 h 539684"/>
                <a:gd name="connsiteX1" fmla="*/ 1132939 w 1614124"/>
                <a:gd name="connsiteY1" fmla="*/ 0 h 539684"/>
                <a:gd name="connsiteX2" fmla="*/ 1239152 w 1614124"/>
                <a:gd name="connsiteY2" fmla="*/ 424853 h 539684"/>
                <a:gd name="connsiteX3" fmla="*/ 1142584 w 1614124"/>
                <a:gd name="connsiteY3" fmla="*/ 424853 h 539684"/>
                <a:gd name="connsiteX4" fmla="*/ 1614124 w 1614124"/>
                <a:gd name="connsiteY4" fmla="*/ 437137 h 539684"/>
                <a:gd name="connsiteX5" fmla="*/ 1611453 w 1614124"/>
                <a:gd name="connsiteY5" fmla="*/ 539684 h 539684"/>
                <a:gd name="connsiteX6" fmla="*/ 0 w 1614124"/>
                <a:gd name="connsiteY6" fmla="*/ 497704 h 539684"/>
                <a:gd name="connsiteX7" fmla="*/ 2671 w 1614124"/>
                <a:gd name="connsiteY7" fmla="*/ 395157 h 539684"/>
                <a:gd name="connsiteX8" fmla="*/ 182948 w 1614124"/>
                <a:gd name="connsiteY8" fmla="*/ 399854 h 539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4124" h="539684">
                  <a:moveTo>
                    <a:pt x="282911" y="0"/>
                  </a:moveTo>
                  <a:lnTo>
                    <a:pt x="1132939" y="0"/>
                  </a:lnTo>
                  <a:lnTo>
                    <a:pt x="1239152" y="424853"/>
                  </a:lnTo>
                  <a:lnTo>
                    <a:pt x="1142584" y="424853"/>
                  </a:lnTo>
                  <a:lnTo>
                    <a:pt x="1614124" y="437137"/>
                  </a:lnTo>
                  <a:lnTo>
                    <a:pt x="1611453" y="539684"/>
                  </a:lnTo>
                  <a:lnTo>
                    <a:pt x="0" y="497704"/>
                  </a:lnTo>
                  <a:lnTo>
                    <a:pt x="2671" y="395157"/>
                  </a:lnTo>
                  <a:lnTo>
                    <a:pt x="182948" y="399854"/>
                  </a:lnTo>
                  <a:close/>
                </a:path>
              </a:pathLst>
            </a:custGeom>
            <a:grpFill/>
            <a:ln w="9525" cap="flat" cmpd="sng" algn="ctr">
              <a:solidFill>
                <a:srgbClr val="FFFFFF"/>
              </a:solid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0" name="Freeform 31">
              <a:extLst>
                <a:ext uri="{FF2B5EF4-FFF2-40B4-BE49-F238E27FC236}">
                  <a16:creationId xmlns:a16="http://schemas.microsoft.com/office/drawing/2014/main" id="{C1C525A2-17A3-4421-A5ED-7CBA8FCF25E5}"/>
                </a:ext>
              </a:extLst>
            </p:cNvPr>
            <p:cNvSpPr/>
            <p:nvPr/>
          </p:nvSpPr>
          <p:spPr bwMode="auto">
            <a:xfrm rot="11593610">
              <a:off x="1101114" y="3680841"/>
              <a:ext cx="1614784" cy="920751"/>
            </a:xfrm>
            <a:custGeom>
              <a:avLst/>
              <a:gdLst>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94936 w 1414115"/>
                <a:gd name="connsiteY10" fmla="*/ 464591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984548 w 1414115"/>
                <a:gd name="connsiteY9" fmla="*/ 469993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075988 w 1414115"/>
                <a:gd name="connsiteY12" fmla="*/ 56143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175011 w 1414115"/>
                <a:gd name="connsiteY12" fmla="*/ 42074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24717 w 1414115"/>
                <a:gd name="connsiteY11" fmla="*/ 447381 h 80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4115" h="806329">
                  <a:moveTo>
                    <a:pt x="984548" y="469993"/>
                  </a:moveTo>
                  <a:lnTo>
                    <a:pt x="1225729" y="466248"/>
                  </a:lnTo>
                  <a:lnTo>
                    <a:pt x="1294936" y="464591"/>
                  </a:lnTo>
                  <a:lnTo>
                    <a:pt x="1380370" y="806329"/>
                  </a:lnTo>
                  <a:lnTo>
                    <a:pt x="33091" y="806329"/>
                  </a:lnTo>
                  <a:lnTo>
                    <a:pt x="109052" y="502488"/>
                  </a:lnTo>
                  <a:lnTo>
                    <a:pt x="91410" y="486803"/>
                  </a:lnTo>
                  <a:cubicBezTo>
                    <a:pt x="69471" y="463080"/>
                    <a:pt x="50217" y="437468"/>
                    <a:pt x="34008" y="410119"/>
                  </a:cubicBezTo>
                  <a:lnTo>
                    <a:pt x="0" y="330943"/>
                  </a:lnTo>
                  <a:lnTo>
                    <a:pt x="1408019" y="0"/>
                  </a:lnTo>
                  <a:lnTo>
                    <a:pt x="1414115" y="76146"/>
                  </a:lnTo>
                  <a:cubicBezTo>
                    <a:pt x="1407648" y="203478"/>
                    <a:pt x="1328550" y="344277"/>
                    <a:pt x="1224717" y="447381"/>
                  </a:cubicBezTo>
                </a:path>
              </a:pathLst>
            </a:custGeom>
            <a:grpFill/>
            <a:ln w="9525" cap="flat" cmpd="sng" algn="ctr">
              <a:solidFill>
                <a:srgbClr val="FFFFFF"/>
              </a:solid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1" name="Oval 100">
              <a:extLst>
                <a:ext uri="{FF2B5EF4-FFF2-40B4-BE49-F238E27FC236}">
                  <a16:creationId xmlns:a16="http://schemas.microsoft.com/office/drawing/2014/main" id="{F8B869B6-2E5E-4218-896F-E8F173907DEA}"/>
                </a:ext>
              </a:extLst>
            </p:cNvPr>
            <p:cNvSpPr/>
            <p:nvPr/>
          </p:nvSpPr>
          <p:spPr bwMode="auto">
            <a:xfrm rot="641942">
              <a:off x="2263399" y="3384154"/>
              <a:ext cx="125506" cy="61076"/>
            </a:xfrm>
            <a:prstGeom prst="ellipse">
              <a:avLst/>
            </a:prstGeom>
            <a:grpFill/>
            <a:ln w="9525" cap="flat" cmpd="sng" algn="ctr">
              <a:solidFill>
                <a:srgbClr val="FFFFFF"/>
              </a:solid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2" name="Freeform 33">
              <a:extLst>
                <a:ext uri="{FF2B5EF4-FFF2-40B4-BE49-F238E27FC236}">
                  <a16:creationId xmlns:a16="http://schemas.microsoft.com/office/drawing/2014/main" id="{8E8E47A2-7495-4EB0-86E7-506F929BCD9B}"/>
                </a:ext>
              </a:extLst>
            </p:cNvPr>
            <p:cNvSpPr/>
            <p:nvPr/>
          </p:nvSpPr>
          <p:spPr bwMode="auto">
            <a:xfrm>
              <a:off x="2486848" y="3272101"/>
              <a:ext cx="152273" cy="532955"/>
            </a:xfrm>
            <a:custGeom>
              <a:avLst/>
              <a:gdLst>
                <a:gd name="connsiteX0" fmla="*/ 44450 w 133350"/>
                <a:gd name="connsiteY0" fmla="*/ 0 h 466725"/>
                <a:gd name="connsiteX1" fmla="*/ 133350 w 133350"/>
                <a:gd name="connsiteY1" fmla="*/ 314325 h 466725"/>
                <a:gd name="connsiteX2" fmla="*/ 12700 w 133350"/>
                <a:gd name="connsiteY2" fmla="*/ 320675 h 466725"/>
                <a:gd name="connsiteX3" fmla="*/ 0 w 133350"/>
                <a:gd name="connsiteY3" fmla="*/ 466725 h 466725"/>
              </a:gdLst>
              <a:ahLst/>
              <a:cxnLst>
                <a:cxn ang="0">
                  <a:pos x="connsiteX0" y="connsiteY0"/>
                </a:cxn>
                <a:cxn ang="0">
                  <a:pos x="connsiteX1" y="connsiteY1"/>
                </a:cxn>
                <a:cxn ang="0">
                  <a:pos x="connsiteX2" y="connsiteY2"/>
                </a:cxn>
                <a:cxn ang="0">
                  <a:pos x="connsiteX3" y="connsiteY3"/>
                </a:cxn>
              </a:cxnLst>
              <a:rect l="l" t="t" r="r" b="b"/>
              <a:pathLst>
                <a:path w="133350" h="466725">
                  <a:moveTo>
                    <a:pt x="44450" y="0"/>
                  </a:moveTo>
                  <a:lnTo>
                    <a:pt x="133350" y="314325"/>
                  </a:lnTo>
                  <a:lnTo>
                    <a:pt x="12700" y="320675"/>
                  </a:lnTo>
                  <a:lnTo>
                    <a:pt x="0" y="466725"/>
                  </a:lnTo>
                </a:path>
              </a:pathLst>
            </a:custGeom>
            <a:grpFill/>
            <a:ln w="9525" cap="flat" cmpd="sng" algn="ctr">
              <a:solidFill>
                <a:srgbClr val="FFFFFF"/>
              </a:solidFill>
              <a:prstDash val="solid"/>
              <a:headEnd type="none" w="med" len="med"/>
              <a:tailEnd type="none" w="med" len="med"/>
            </a:ln>
            <a:effectLst/>
          </p:spPr>
          <p:txBody>
            <a:bodyPr rtlCol="0" anchor="ctr"/>
            <a:lstStyle/>
            <a:p>
              <a:pPr marL="0" marR="0" lvl="0" indent="0" algn="ctr" defTabSz="932418"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prstClr val="white"/>
                </a:solidFill>
                <a:effectLst/>
                <a:uLnTx/>
                <a:uFillTx/>
                <a:latin typeface="Segoe UI"/>
                <a:ea typeface="+mn-ea"/>
                <a:cs typeface="+mn-cs"/>
              </a:endParaRPr>
            </a:p>
          </p:txBody>
        </p:sp>
        <p:sp>
          <p:nvSpPr>
            <p:cNvPr id="103" name="Freeform 34">
              <a:extLst>
                <a:ext uri="{FF2B5EF4-FFF2-40B4-BE49-F238E27FC236}">
                  <a16:creationId xmlns:a16="http://schemas.microsoft.com/office/drawing/2014/main" id="{726FCE92-7503-428E-837E-1A0727F53468}"/>
                </a:ext>
              </a:extLst>
            </p:cNvPr>
            <p:cNvSpPr/>
            <p:nvPr/>
          </p:nvSpPr>
          <p:spPr bwMode="auto">
            <a:xfrm>
              <a:off x="1359997" y="3137956"/>
              <a:ext cx="57314" cy="409687"/>
            </a:xfrm>
            <a:custGeom>
              <a:avLst/>
              <a:gdLst>
                <a:gd name="connsiteX0" fmla="*/ 22225 w 22225"/>
                <a:gd name="connsiteY0" fmla="*/ 0 h 358775"/>
                <a:gd name="connsiteX1" fmla="*/ 0 w 22225"/>
                <a:gd name="connsiteY1" fmla="*/ 358775 h 358775"/>
                <a:gd name="connsiteX2" fmla="*/ 0 w 22225"/>
                <a:gd name="connsiteY2" fmla="*/ 355600 h 358775"/>
                <a:gd name="connsiteX3" fmla="*/ 0 w 22225"/>
                <a:gd name="connsiteY3" fmla="*/ 355600 h 358775"/>
                <a:gd name="connsiteX4" fmla="*/ 0 w 22225"/>
                <a:gd name="connsiteY4" fmla="*/ 355600 h 358775"/>
                <a:gd name="connsiteX0" fmla="*/ 50192 w 50192"/>
                <a:gd name="connsiteY0" fmla="*/ 0 h 358775"/>
                <a:gd name="connsiteX1" fmla="*/ 27967 w 50192"/>
                <a:gd name="connsiteY1" fmla="*/ 358775 h 358775"/>
                <a:gd name="connsiteX2" fmla="*/ 27967 w 50192"/>
                <a:gd name="connsiteY2" fmla="*/ 355600 h 358775"/>
                <a:gd name="connsiteX3" fmla="*/ 27967 w 50192"/>
                <a:gd name="connsiteY3" fmla="*/ 355600 h 358775"/>
                <a:gd name="connsiteX4" fmla="*/ 27967 w 50192"/>
                <a:gd name="connsiteY4" fmla="*/ 355600 h 358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92" h="358775">
                  <a:moveTo>
                    <a:pt x="50192" y="0"/>
                  </a:moveTo>
                  <a:cubicBezTo>
                    <a:pt x="-52466" y="155311"/>
                    <a:pt x="35375" y="239183"/>
                    <a:pt x="27967" y="358775"/>
                  </a:cubicBezTo>
                  <a:lnTo>
                    <a:pt x="27967" y="355600"/>
                  </a:lnTo>
                  <a:lnTo>
                    <a:pt x="27967" y="355600"/>
                  </a:lnTo>
                  <a:lnTo>
                    <a:pt x="27967" y="355600"/>
                  </a:lnTo>
                </a:path>
              </a:pathLst>
            </a:custGeom>
            <a:grpFill/>
            <a:ln w="9525" cap="flat" cmpd="sng" algn="ctr">
              <a:solidFill>
                <a:srgbClr val="FFFFFF"/>
              </a:solidFill>
              <a:prstDash val="solid"/>
              <a:headEnd type="none" w="med" len="med"/>
              <a:tailEnd type="none" w="med" len="med"/>
            </a:ln>
            <a:effectLst/>
          </p:spPr>
          <p:txBody>
            <a:bodyPr rtlCol="0" anchor="ctr"/>
            <a:lstStyle/>
            <a:p>
              <a:pPr marL="0" marR="0" lvl="0" indent="0" algn="ctr" defTabSz="932418"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prstClr val="white"/>
                </a:solidFill>
                <a:effectLst/>
                <a:uLnTx/>
                <a:uFillTx/>
                <a:latin typeface="Segoe UI"/>
                <a:ea typeface="+mn-ea"/>
                <a:cs typeface="+mn-cs"/>
              </a:endParaRPr>
            </a:p>
          </p:txBody>
        </p:sp>
      </p:grpSp>
      <p:cxnSp>
        <p:nvCxnSpPr>
          <p:cNvPr id="104" name="Straight Arrow Connector 103">
            <a:extLst>
              <a:ext uri="{FF2B5EF4-FFF2-40B4-BE49-F238E27FC236}">
                <a16:creationId xmlns:a16="http://schemas.microsoft.com/office/drawing/2014/main" id="{3EDA7EA4-002A-48CE-93B6-7E4A52B9F8C6}"/>
              </a:ext>
            </a:extLst>
          </p:cNvPr>
          <p:cNvCxnSpPr>
            <a:cxnSpLocks/>
          </p:cNvCxnSpPr>
          <p:nvPr/>
        </p:nvCxnSpPr>
        <p:spPr>
          <a:xfrm flipV="1">
            <a:off x="8790661" y="3509489"/>
            <a:ext cx="681750" cy="508898"/>
          </a:xfrm>
          <a:prstGeom prst="straightConnector1">
            <a:avLst/>
          </a:prstGeom>
          <a:ln>
            <a:solidFill>
              <a:srgbClr val="0078D7"/>
            </a:solidFill>
            <a:prstDash val="sysDash"/>
            <a:tailEnd type="stealth"/>
          </a:ln>
        </p:spPr>
        <p:style>
          <a:lnRef idx="1">
            <a:schemeClr val="accent1"/>
          </a:lnRef>
          <a:fillRef idx="0">
            <a:schemeClr val="accent1"/>
          </a:fillRef>
          <a:effectRef idx="0">
            <a:schemeClr val="accent1"/>
          </a:effectRef>
          <a:fontRef idx="minor">
            <a:schemeClr val="tx1"/>
          </a:fontRef>
        </p:style>
      </p:cxnSp>
      <p:cxnSp>
        <p:nvCxnSpPr>
          <p:cNvPr id="105" name="Straight Arrow Connector 104">
            <a:extLst>
              <a:ext uri="{FF2B5EF4-FFF2-40B4-BE49-F238E27FC236}">
                <a16:creationId xmlns:a16="http://schemas.microsoft.com/office/drawing/2014/main" id="{E98F5BB5-83EE-498C-930A-22A756D99658}"/>
              </a:ext>
            </a:extLst>
          </p:cNvPr>
          <p:cNvCxnSpPr>
            <a:cxnSpLocks/>
          </p:cNvCxnSpPr>
          <p:nvPr/>
        </p:nvCxnSpPr>
        <p:spPr>
          <a:xfrm flipV="1">
            <a:off x="10123363" y="2301213"/>
            <a:ext cx="805378" cy="574486"/>
          </a:xfrm>
          <a:prstGeom prst="straightConnector1">
            <a:avLst/>
          </a:prstGeom>
          <a:ln>
            <a:solidFill>
              <a:srgbClr val="0078D7"/>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108" name="object 60">
            <a:extLst>
              <a:ext uri="{FF2B5EF4-FFF2-40B4-BE49-F238E27FC236}">
                <a16:creationId xmlns:a16="http://schemas.microsoft.com/office/drawing/2014/main" id="{6D92C6D0-2EE8-4D06-8C9E-FE0FBB580296}"/>
              </a:ext>
            </a:extLst>
          </p:cNvPr>
          <p:cNvSpPr>
            <a:spLocks noChangeAspect="1"/>
          </p:cNvSpPr>
          <p:nvPr/>
        </p:nvSpPr>
        <p:spPr>
          <a:xfrm>
            <a:off x="10055752" y="4171338"/>
            <a:ext cx="676656" cy="678106"/>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1200" cap="none" spc="0" normalizeH="0" baseline="0" noProof="0">
              <a:ln>
                <a:noFill/>
              </a:ln>
              <a:solidFill>
                <a:prstClr val="black"/>
              </a:solidFill>
              <a:effectLst/>
              <a:uLnTx/>
              <a:uFillTx/>
              <a:latin typeface="Calibri"/>
              <a:ea typeface="+mn-ea"/>
              <a:cs typeface="+mn-cs"/>
            </a:endParaRPr>
          </a:p>
        </p:txBody>
      </p:sp>
      <p:sp>
        <p:nvSpPr>
          <p:cNvPr id="109" name="object 60">
            <a:extLst>
              <a:ext uri="{FF2B5EF4-FFF2-40B4-BE49-F238E27FC236}">
                <a16:creationId xmlns:a16="http://schemas.microsoft.com/office/drawing/2014/main" id="{91D8C65D-5169-469F-A2C3-1B26505DE89E}"/>
              </a:ext>
            </a:extLst>
          </p:cNvPr>
          <p:cNvSpPr>
            <a:spLocks noChangeAspect="1"/>
          </p:cNvSpPr>
          <p:nvPr/>
        </p:nvSpPr>
        <p:spPr>
          <a:xfrm>
            <a:off x="10015415" y="4130915"/>
            <a:ext cx="757330" cy="758952"/>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rgbClr val="0070C0"/>
            </a:solidFill>
            <a:prstDash val="dash"/>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0" cap="none" spc="0" normalizeH="0" baseline="0" noProof="0">
              <a:ln>
                <a:noFill/>
              </a:ln>
              <a:solidFill>
                <a:prstClr val="black"/>
              </a:solidFill>
              <a:effectLst/>
              <a:uLnTx/>
              <a:uFillTx/>
              <a:latin typeface="Calibri"/>
              <a:ea typeface="+mn-ea"/>
              <a:cs typeface="+mn-cs"/>
            </a:endParaRPr>
          </a:p>
        </p:txBody>
      </p:sp>
      <p:grpSp>
        <p:nvGrpSpPr>
          <p:cNvPr id="110" name="Group 109">
            <a:extLst>
              <a:ext uri="{FF2B5EF4-FFF2-40B4-BE49-F238E27FC236}">
                <a16:creationId xmlns:a16="http://schemas.microsoft.com/office/drawing/2014/main" id="{4C878F5D-1C98-49C0-9FC9-EA080CEFD6A8}"/>
              </a:ext>
            </a:extLst>
          </p:cNvPr>
          <p:cNvGrpSpPr>
            <a:grpSpLocks noChangeAspect="1"/>
          </p:cNvGrpSpPr>
          <p:nvPr/>
        </p:nvGrpSpPr>
        <p:grpSpPr>
          <a:xfrm>
            <a:off x="10087749" y="4362250"/>
            <a:ext cx="612663" cy="296282"/>
            <a:chOff x="10671742" y="3355995"/>
            <a:chExt cx="680737" cy="329202"/>
          </a:xfrm>
        </p:grpSpPr>
        <p:grpSp>
          <p:nvGrpSpPr>
            <p:cNvPr id="111" name="Group 110">
              <a:extLst>
                <a:ext uri="{FF2B5EF4-FFF2-40B4-BE49-F238E27FC236}">
                  <a16:creationId xmlns:a16="http://schemas.microsoft.com/office/drawing/2014/main" id="{EE202DAD-E6AE-4A92-A196-53E9BFD734B8}"/>
                </a:ext>
              </a:extLst>
            </p:cNvPr>
            <p:cNvGrpSpPr/>
            <p:nvPr/>
          </p:nvGrpSpPr>
          <p:grpSpPr>
            <a:xfrm>
              <a:off x="10768920" y="3355995"/>
              <a:ext cx="497643" cy="299948"/>
              <a:chOff x="4397055" y="1511664"/>
              <a:chExt cx="1317625" cy="687730"/>
            </a:xfrm>
          </p:grpSpPr>
          <p:sp>
            <p:nvSpPr>
              <p:cNvPr id="117" name="Rectangle: Top Corners Rounded 116">
                <a:extLst>
                  <a:ext uri="{FF2B5EF4-FFF2-40B4-BE49-F238E27FC236}">
                    <a16:creationId xmlns:a16="http://schemas.microsoft.com/office/drawing/2014/main" id="{4EEC9DC5-726B-46E8-A413-5668777CA5AD}"/>
                  </a:ext>
                </a:extLst>
              </p:cNvPr>
              <p:cNvSpPr/>
              <p:nvPr/>
            </p:nvSpPr>
            <p:spPr bwMode="auto">
              <a:xfrm>
                <a:off x="4494727" y="1511664"/>
                <a:ext cx="1102036" cy="687730"/>
              </a:xfrm>
              <a:prstGeom prst="round2SameRect">
                <a:avLst/>
              </a:prstGeom>
              <a:solidFill>
                <a:srgbClr val="E6E6E6"/>
              </a:solidFill>
              <a:ln w="15875">
                <a:solidFill>
                  <a:srgbClr val="0078D7"/>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cxnSp>
            <p:nvCxnSpPr>
              <p:cNvPr id="118" name="Straight Connector 117">
                <a:extLst>
                  <a:ext uri="{FF2B5EF4-FFF2-40B4-BE49-F238E27FC236}">
                    <a16:creationId xmlns:a16="http://schemas.microsoft.com/office/drawing/2014/main" id="{31A1E139-E0CA-4056-A9B8-71A7596148AA}"/>
                  </a:ext>
                </a:extLst>
              </p:cNvPr>
              <p:cNvCxnSpPr>
                <a:cxnSpLocks/>
              </p:cNvCxnSpPr>
              <p:nvPr/>
            </p:nvCxnSpPr>
            <p:spPr>
              <a:xfrm flipH="1">
                <a:off x="4397055" y="2199394"/>
                <a:ext cx="1317625" cy="0"/>
              </a:xfrm>
              <a:prstGeom prst="line">
                <a:avLst/>
              </a:prstGeom>
              <a:ln w="1587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12" name="Group 111">
              <a:extLst>
                <a:ext uri="{FF2B5EF4-FFF2-40B4-BE49-F238E27FC236}">
                  <a16:creationId xmlns:a16="http://schemas.microsoft.com/office/drawing/2014/main" id="{E8F248E6-E1EB-44EB-A44C-AE181E2E9994}"/>
                </a:ext>
              </a:extLst>
            </p:cNvPr>
            <p:cNvGrpSpPr/>
            <p:nvPr/>
          </p:nvGrpSpPr>
          <p:grpSpPr>
            <a:xfrm>
              <a:off x="10671742" y="3466292"/>
              <a:ext cx="680737" cy="218905"/>
              <a:chOff x="10585691" y="4535705"/>
              <a:chExt cx="680737" cy="218905"/>
            </a:xfrm>
          </p:grpSpPr>
          <p:sp>
            <p:nvSpPr>
              <p:cNvPr id="113" name="Freeform: Shape 112">
                <a:extLst>
                  <a:ext uri="{FF2B5EF4-FFF2-40B4-BE49-F238E27FC236}">
                    <a16:creationId xmlns:a16="http://schemas.microsoft.com/office/drawing/2014/main" id="{026092DE-B954-414E-887C-E823B2060BE2}"/>
                  </a:ext>
                </a:extLst>
              </p:cNvPr>
              <p:cNvSpPr/>
              <p:nvPr/>
            </p:nvSpPr>
            <p:spPr bwMode="auto">
              <a:xfrm>
                <a:off x="10634754" y="4535705"/>
                <a:ext cx="581025" cy="161924"/>
              </a:xfrm>
              <a:custGeom>
                <a:avLst/>
                <a:gdLst>
                  <a:gd name="connsiteX0" fmla="*/ 132160 w 581025"/>
                  <a:gd name="connsiteY0" fmla="*/ 145256 h 145256"/>
                  <a:gd name="connsiteX1" fmla="*/ 0 w 581025"/>
                  <a:gd name="connsiteY1" fmla="*/ 33338 h 145256"/>
                  <a:gd name="connsiteX2" fmla="*/ 327422 w 581025"/>
                  <a:gd name="connsiteY2" fmla="*/ 92869 h 145256"/>
                  <a:gd name="connsiteX3" fmla="*/ 581025 w 581025"/>
                  <a:gd name="connsiteY3" fmla="*/ 0 h 145256"/>
                  <a:gd name="connsiteX4" fmla="*/ 466725 w 581025"/>
                  <a:gd name="connsiteY4" fmla="*/ 144066 h 145256"/>
                  <a:gd name="connsiteX0" fmla="*/ 90488 w 581025"/>
                  <a:gd name="connsiteY0" fmla="*/ 0 h 170260"/>
                  <a:gd name="connsiteX1" fmla="*/ 0 w 581025"/>
                  <a:gd name="connsiteY1" fmla="*/ 59532 h 170260"/>
                  <a:gd name="connsiteX2" fmla="*/ 327422 w 581025"/>
                  <a:gd name="connsiteY2" fmla="*/ 119063 h 170260"/>
                  <a:gd name="connsiteX3" fmla="*/ 581025 w 581025"/>
                  <a:gd name="connsiteY3" fmla="*/ 26194 h 170260"/>
                  <a:gd name="connsiteX4" fmla="*/ 466725 w 581025"/>
                  <a:gd name="connsiteY4" fmla="*/ 170260 h 170260"/>
                  <a:gd name="connsiteX0" fmla="*/ 90488 w 581025"/>
                  <a:gd name="connsiteY0" fmla="*/ 30955 h 150018"/>
                  <a:gd name="connsiteX1" fmla="*/ 0 w 581025"/>
                  <a:gd name="connsiteY1" fmla="*/ 90487 h 150018"/>
                  <a:gd name="connsiteX2" fmla="*/ 327422 w 581025"/>
                  <a:gd name="connsiteY2" fmla="*/ 150018 h 150018"/>
                  <a:gd name="connsiteX3" fmla="*/ 581025 w 581025"/>
                  <a:gd name="connsiteY3" fmla="*/ 57149 h 150018"/>
                  <a:gd name="connsiteX4" fmla="*/ 509588 w 581025"/>
                  <a:gd name="connsiteY4" fmla="*/ 0 h 150018"/>
                  <a:gd name="connsiteX0" fmla="*/ 90488 w 581025"/>
                  <a:gd name="connsiteY0" fmla="*/ 42861 h 161924"/>
                  <a:gd name="connsiteX1" fmla="*/ 0 w 581025"/>
                  <a:gd name="connsiteY1" fmla="*/ 102393 h 161924"/>
                  <a:gd name="connsiteX2" fmla="*/ 327422 w 581025"/>
                  <a:gd name="connsiteY2" fmla="*/ 161924 h 161924"/>
                  <a:gd name="connsiteX3" fmla="*/ 581025 w 581025"/>
                  <a:gd name="connsiteY3" fmla="*/ 69055 h 161924"/>
                  <a:gd name="connsiteX4" fmla="*/ 502444 w 581025"/>
                  <a:gd name="connsiteY4" fmla="*/ 0 h 161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5" h="161924">
                    <a:moveTo>
                      <a:pt x="90488" y="42861"/>
                    </a:moveTo>
                    <a:lnTo>
                      <a:pt x="0" y="102393"/>
                    </a:lnTo>
                    <a:lnTo>
                      <a:pt x="327422" y="161924"/>
                    </a:lnTo>
                    <a:lnTo>
                      <a:pt x="581025" y="69055"/>
                    </a:lnTo>
                    <a:lnTo>
                      <a:pt x="502444" y="0"/>
                    </a:lnTo>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Semilight"/>
                  <a:ea typeface="+mn-ea"/>
                  <a:cs typeface="+mn-cs"/>
                </a:endParaRPr>
              </a:p>
            </p:txBody>
          </p:sp>
          <p:sp>
            <p:nvSpPr>
              <p:cNvPr id="114" name="Oval 113">
                <a:extLst>
                  <a:ext uri="{FF2B5EF4-FFF2-40B4-BE49-F238E27FC236}">
                    <a16:creationId xmlns:a16="http://schemas.microsoft.com/office/drawing/2014/main" id="{EA2BFAC5-E443-49FC-9B9B-C34B08A9367B}"/>
                  </a:ext>
                </a:extLst>
              </p:cNvPr>
              <p:cNvSpPr/>
              <p:nvPr/>
            </p:nvSpPr>
            <p:spPr bwMode="auto">
              <a:xfrm>
                <a:off x="10585691" y="4577019"/>
                <a:ext cx="113606" cy="113606"/>
              </a:xfrm>
              <a:prstGeom prst="ellipse">
                <a:avLst/>
              </a:prstGeom>
              <a:solidFill>
                <a:srgbClr val="E6E6E6"/>
              </a:solidFill>
              <a:ln>
                <a:solidFill>
                  <a:srgbClr val="0078D7"/>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115" name="Oval 114">
                <a:extLst>
                  <a:ext uri="{FF2B5EF4-FFF2-40B4-BE49-F238E27FC236}">
                    <a16:creationId xmlns:a16="http://schemas.microsoft.com/office/drawing/2014/main" id="{353C2CF7-5282-4AA4-A10D-606D42D74ED9}"/>
                  </a:ext>
                </a:extLst>
              </p:cNvPr>
              <p:cNvSpPr/>
              <p:nvPr/>
            </p:nvSpPr>
            <p:spPr bwMode="auto">
              <a:xfrm>
                <a:off x="10897672" y="4641004"/>
                <a:ext cx="113606" cy="113606"/>
              </a:xfrm>
              <a:prstGeom prst="ellipse">
                <a:avLst/>
              </a:prstGeom>
              <a:solidFill>
                <a:srgbClr val="E6E6E6"/>
              </a:solidFill>
              <a:ln>
                <a:solidFill>
                  <a:srgbClr val="0078D7"/>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116" name="Oval 115">
                <a:extLst>
                  <a:ext uri="{FF2B5EF4-FFF2-40B4-BE49-F238E27FC236}">
                    <a16:creationId xmlns:a16="http://schemas.microsoft.com/office/drawing/2014/main" id="{755EA953-ACC4-43E3-BE6C-14C991FB0757}"/>
                  </a:ext>
                </a:extLst>
              </p:cNvPr>
              <p:cNvSpPr/>
              <p:nvPr/>
            </p:nvSpPr>
            <p:spPr bwMode="auto">
              <a:xfrm>
                <a:off x="11152822" y="4545980"/>
                <a:ext cx="113606" cy="113606"/>
              </a:xfrm>
              <a:prstGeom prst="ellipse">
                <a:avLst/>
              </a:prstGeom>
              <a:solidFill>
                <a:srgbClr val="E6E6E6"/>
              </a:solidFill>
              <a:ln>
                <a:solidFill>
                  <a:srgbClr val="0078D7"/>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grpSp>
      </p:grpSp>
      <p:grpSp>
        <p:nvGrpSpPr>
          <p:cNvPr id="162" name="Group 161">
            <a:extLst>
              <a:ext uri="{FF2B5EF4-FFF2-40B4-BE49-F238E27FC236}">
                <a16:creationId xmlns:a16="http://schemas.microsoft.com/office/drawing/2014/main" id="{797B885A-D53F-430C-9DF2-C078E53BA72F}"/>
              </a:ext>
            </a:extLst>
          </p:cNvPr>
          <p:cNvGrpSpPr/>
          <p:nvPr/>
        </p:nvGrpSpPr>
        <p:grpSpPr>
          <a:xfrm>
            <a:off x="6491483" y="1123487"/>
            <a:ext cx="2750856" cy="1539617"/>
            <a:chOff x="6438639" y="1113232"/>
            <a:chExt cx="2750856" cy="1539617"/>
          </a:xfrm>
        </p:grpSpPr>
        <p:pic>
          <p:nvPicPr>
            <p:cNvPr id="160" name="Picture 159">
              <a:extLst>
                <a:ext uri="{FF2B5EF4-FFF2-40B4-BE49-F238E27FC236}">
                  <a16:creationId xmlns:a16="http://schemas.microsoft.com/office/drawing/2014/main" id="{DDAABEEF-1921-40B5-B72A-C64CCCFA0205}"/>
                </a:ext>
              </a:extLst>
            </p:cNvPr>
            <p:cNvPicPr>
              <a:picLocks noChangeAspect="1"/>
            </p:cNvPicPr>
            <p:nvPr/>
          </p:nvPicPr>
          <p:blipFill>
            <a:blip r:embed="rId11"/>
            <a:stretch>
              <a:fillRect/>
            </a:stretch>
          </p:blipFill>
          <p:spPr>
            <a:xfrm>
              <a:off x="6438639" y="1503577"/>
              <a:ext cx="2750856" cy="114927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61" name="TextBox 160">
              <a:extLst>
                <a:ext uri="{FF2B5EF4-FFF2-40B4-BE49-F238E27FC236}">
                  <a16:creationId xmlns:a16="http://schemas.microsoft.com/office/drawing/2014/main" id="{30DD04D6-85E4-4B52-9A01-E90A22D8C10E}"/>
                </a:ext>
              </a:extLst>
            </p:cNvPr>
            <p:cNvSpPr txBox="1"/>
            <p:nvPr/>
          </p:nvSpPr>
          <p:spPr>
            <a:xfrm>
              <a:off x="7078968" y="1113232"/>
              <a:ext cx="1620088" cy="241156"/>
            </a:xfrm>
            <a:prstGeom prst="rect">
              <a:avLst/>
            </a:prstGeom>
            <a:noFill/>
          </p:spPr>
          <p:txBody>
            <a:bodyPr wrap="square" lIns="0" tIns="0" rIns="0" bIns="0" rtlCol="0">
              <a:spAutoFit/>
            </a:bodyPr>
            <a:lstStyle/>
            <a:p>
              <a:pPr marL="0" marR="0" lvl="0" indent="0" algn="ctr" defTabSz="932688" rtl="0" eaLnBrk="1" fontAlgn="auto" latinLnBrk="0" hangingPunct="1">
                <a:lnSpc>
                  <a:spcPct val="100000"/>
                </a:lnSpc>
                <a:spcBef>
                  <a:spcPts val="0"/>
                </a:spcBef>
                <a:spcAft>
                  <a:spcPts val="0"/>
                </a:spcAft>
                <a:buClrTx/>
                <a:buSzTx/>
                <a:buFontTx/>
                <a:buNone/>
                <a:tabLst/>
                <a:defRPr/>
              </a:pPr>
              <a:r>
                <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rPr>
                <a:t>Unified Portal</a:t>
              </a:r>
            </a:p>
          </p:txBody>
        </p:sp>
      </p:grpSp>
      <p:sp>
        <p:nvSpPr>
          <p:cNvPr id="163" name="Rectangle 162">
            <a:extLst>
              <a:ext uri="{FF2B5EF4-FFF2-40B4-BE49-F238E27FC236}">
                <a16:creationId xmlns:a16="http://schemas.microsoft.com/office/drawing/2014/main" id="{635444FE-290D-4085-BE7D-F638B940EAFE}"/>
              </a:ext>
            </a:extLst>
          </p:cNvPr>
          <p:cNvSpPr/>
          <p:nvPr/>
        </p:nvSpPr>
        <p:spPr bwMode="auto">
          <a:xfrm>
            <a:off x="44122" y="1170963"/>
            <a:ext cx="2399651" cy="4569042"/>
          </a:xfrm>
          <a:prstGeom prst="rect">
            <a:avLst/>
          </a:prstGeom>
          <a:solidFill>
            <a:schemeClr val="accent1">
              <a:alpha val="33000"/>
            </a:schemeClr>
          </a:solidFill>
          <a:ln w="19050" cmpd="thickThi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0116764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
                                        </p:tgtEl>
                                        <p:attrNameLst>
                                          <p:attrName>style.visibility</p:attrName>
                                        </p:attrNameLst>
                                      </p:cBhvr>
                                      <p:to>
                                        <p:strVal val="visible"/>
                                      </p:to>
                                    </p:set>
                                    <p:anim calcmode="lin" valueType="num">
                                      <p:cBhvr additive="base">
                                        <p:cTn id="7" dur="500" fill="hold"/>
                                        <p:tgtEl>
                                          <p:spTgt spid="163"/>
                                        </p:tgtEl>
                                        <p:attrNameLst>
                                          <p:attrName>ppt_x</p:attrName>
                                        </p:attrNameLst>
                                      </p:cBhvr>
                                      <p:tavLst>
                                        <p:tav tm="0">
                                          <p:val>
                                            <p:strVal val="#ppt_x"/>
                                          </p:val>
                                        </p:tav>
                                        <p:tav tm="100000">
                                          <p:val>
                                            <p:strVal val="#ppt_x"/>
                                          </p:val>
                                        </p:tav>
                                      </p:tavLst>
                                    </p:anim>
                                    <p:anim calcmode="lin" valueType="num">
                                      <p:cBhvr additive="base">
                                        <p:cTn id="8" dur="500" fill="hold"/>
                                        <p:tgtEl>
                                          <p:spTgt spid="1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itle 1">
            <a:extLst>
              <a:ext uri="{FF2B5EF4-FFF2-40B4-BE49-F238E27FC236}">
                <a16:creationId xmlns:a16="http://schemas.microsoft.com/office/drawing/2014/main" id="{5330F564-692B-44BE-AF1B-2A014FA7EB2F}"/>
              </a:ext>
            </a:extLst>
          </p:cNvPr>
          <p:cNvSpPr txBox="1">
            <a:spLocks/>
          </p:cNvSpPr>
          <p:nvPr/>
        </p:nvSpPr>
        <p:spPr>
          <a:xfrm>
            <a:off x="492792" y="387643"/>
            <a:ext cx="11336039" cy="758022"/>
          </a:xfrm>
          <a:prstGeom prst="rect">
            <a:avLst/>
          </a:prstGeom>
        </p:spPr>
        <p:txBody>
          <a:bodyPr vert="horz" wrap="square" lIns="0" tIns="164592" rIns="0" bIns="0" rtlCol="0" anchor="t">
            <a:noAutofit/>
          </a:bodyPr>
          <a:lstStyle>
            <a:lvl1pPr algn="l" defTabSz="914367" rtl="0" eaLnBrk="1" latinLnBrk="0" hangingPunct="1">
              <a:lnSpc>
                <a:spcPct val="90000"/>
              </a:lnSpc>
              <a:spcBef>
                <a:spcPct val="0"/>
              </a:spcBef>
              <a:buNone/>
              <a:defRPr lang="en-US" sz="3137" b="0" kern="1200" cap="none" spc="-147" baseline="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sz="3600" dirty="0">
                <a:gradFill>
                  <a:gsLst>
                    <a:gs pos="0">
                      <a:schemeClr val="accent1"/>
                    </a:gs>
                    <a:gs pos="100000">
                      <a:schemeClr val="accent1"/>
                    </a:gs>
                  </a:gsLst>
                  <a:lin ang="5400000" scaled="0"/>
                </a:gradFill>
                <a:latin typeface="Segoe UI Semibold" panose="020B0702040204020203" pitchFamily="34" charset="0"/>
                <a:cs typeface="Segoe UI Semibold" panose="020B0702040204020203" pitchFamily="34" charset="0"/>
              </a:rPr>
              <a:t>Awareness  &amp; Training</a:t>
            </a:r>
          </a:p>
        </p:txBody>
      </p:sp>
      <p:sp>
        <p:nvSpPr>
          <p:cNvPr id="56" name="TextBox 55">
            <a:extLst>
              <a:ext uri="{FF2B5EF4-FFF2-40B4-BE49-F238E27FC236}">
                <a16:creationId xmlns:a16="http://schemas.microsoft.com/office/drawing/2014/main" id="{48CA9266-4A13-41B0-B46E-3441AF0B9E10}"/>
              </a:ext>
            </a:extLst>
          </p:cNvPr>
          <p:cNvSpPr txBox="1"/>
          <p:nvPr/>
        </p:nvSpPr>
        <p:spPr>
          <a:xfrm>
            <a:off x="481526" y="1847691"/>
            <a:ext cx="10565016" cy="2262158"/>
          </a:xfrm>
          <a:prstGeom prst="rect">
            <a:avLst/>
          </a:prstGeom>
          <a:noFill/>
        </p:spPr>
        <p:txBody>
          <a:bodyPr wrap="square" rtlCol="0">
            <a:spAutoFit/>
          </a:bodyPr>
          <a:lstStyle/>
          <a:p>
            <a:pPr marL="341313" lvl="0" indent="-341313">
              <a:spcAft>
                <a:spcPts val="1800"/>
              </a:spcAft>
              <a:buBlip>
                <a:blip r:embed="rId3"/>
              </a:buBlip>
              <a:defRPr/>
            </a:pPr>
            <a:r>
              <a:rPr lang="en-US" sz="2400" dirty="0">
                <a:latin typeface="Segoe UI Semibold"/>
                <a:cs typeface="Segoe UI" panose="020B0502040204020203" pitchFamily="34" charset="0"/>
              </a:rPr>
              <a:t>Enhanced simulation management</a:t>
            </a:r>
          </a:p>
          <a:p>
            <a:pPr marL="341313" lvl="0" indent="-341313">
              <a:spcAft>
                <a:spcPts val="1800"/>
              </a:spcAft>
              <a:buBlip>
                <a:blip r:embed="rId3"/>
              </a:buBlip>
              <a:defRPr/>
            </a:pPr>
            <a:r>
              <a:rPr lang="en-US" sz="2400" dirty="0">
                <a:latin typeface="Segoe UI Semibold"/>
                <a:cs typeface="Segoe UI" panose="020B0502040204020203" pitchFamily="34" charset="0"/>
              </a:rPr>
              <a:t>Dynamic end user training</a:t>
            </a:r>
          </a:p>
          <a:p>
            <a:pPr marL="341313" lvl="0" indent="-341313">
              <a:spcAft>
                <a:spcPts val="1800"/>
              </a:spcAft>
              <a:buBlip>
                <a:blip r:embed="rId3"/>
              </a:buBlip>
              <a:defRPr/>
            </a:pPr>
            <a:r>
              <a:rPr lang="en-US" sz="2400" dirty="0">
                <a:latin typeface="Segoe UI Semibold"/>
                <a:cs typeface="Segoe UI" panose="020B0502040204020203" pitchFamily="34" charset="0"/>
              </a:rPr>
              <a:t>Detailed reporting and insights</a:t>
            </a:r>
          </a:p>
          <a:p>
            <a:pPr marL="341313" lvl="0" indent="-341313">
              <a:spcAft>
                <a:spcPts val="1800"/>
              </a:spcAft>
              <a:buBlip>
                <a:blip r:embed="rId3"/>
              </a:buBlip>
              <a:defRPr/>
            </a:pPr>
            <a:r>
              <a:rPr lang="en-US" sz="2400" dirty="0">
                <a:latin typeface="Segoe UI Semibold"/>
                <a:cs typeface="Segoe UI" panose="020B0502040204020203" pitchFamily="34" charset="0"/>
              </a:rPr>
              <a:t>Native experiences foster user awareness</a:t>
            </a:r>
          </a:p>
        </p:txBody>
      </p:sp>
      <p:grpSp>
        <p:nvGrpSpPr>
          <p:cNvPr id="7" name="Group 6">
            <a:extLst>
              <a:ext uri="{FF2B5EF4-FFF2-40B4-BE49-F238E27FC236}">
                <a16:creationId xmlns:a16="http://schemas.microsoft.com/office/drawing/2014/main" id="{882805FA-09B8-436E-AA71-3F3F2D29A7FF}"/>
              </a:ext>
            </a:extLst>
          </p:cNvPr>
          <p:cNvGrpSpPr/>
          <p:nvPr/>
        </p:nvGrpSpPr>
        <p:grpSpPr>
          <a:xfrm>
            <a:off x="432070" y="5967488"/>
            <a:ext cx="3574073" cy="502869"/>
            <a:chOff x="432070" y="5967488"/>
            <a:chExt cx="3574073" cy="502869"/>
          </a:xfrm>
        </p:grpSpPr>
        <p:sp>
          <p:nvSpPr>
            <p:cNvPr id="59" name="Oval 58">
              <a:extLst>
                <a:ext uri="{FF2B5EF4-FFF2-40B4-BE49-F238E27FC236}">
                  <a16:creationId xmlns:a16="http://schemas.microsoft.com/office/drawing/2014/main" id="{9921BE82-B847-4497-925A-9FEEC01D4A99}"/>
                </a:ext>
              </a:extLst>
            </p:cNvPr>
            <p:cNvSpPr/>
            <p:nvPr/>
          </p:nvSpPr>
          <p:spPr bwMode="auto">
            <a:xfrm>
              <a:off x="2274790" y="5967488"/>
              <a:ext cx="502871" cy="502869"/>
            </a:xfrm>
            <a:prstGeom prst="ellipse">
              <a:avLst/>
            </a:prstGeom>
            <a:solidFill>
              <a:schemeClr val="bg2"/>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algn="ctr" defTabSz="950480" fontAlgn="base">
                <a:spcBef>
                  <a:spcPct val="0"/>
                </a:spcBef>
                <a:spcAft>
                  <a:spcPct val="0"/>
                </a:spcAft>
              </a:pPr>
              <a:endParaRPr lang="en-US" sz="1500" err="1">
                <a:gradFill>
                  <a:gsLst>
                    <a:gs pos="83000">
                      <a:srgbClr val="282828"/>
                    </a:gs>
                    <a:gs pos="100000">
                      <a:srgbClr val="282828"/>
                    </a:gs>
                  </a:gsLst>
                  <a:lin ang="5400000" scaled="1"/>
                </a:gradFill>
                <a:latin typeface="Segoe UI Semibold" panose="020B0702040204020203" pitchFamily="34" charset="0"/>
                <a:cs typeface="Segoe UI Semibold" panose="020B0702040204020203" pitchFamily="34" charset="0"/>
              </a:endParaRPr>
            </a:p>
          </p:txBody>
        </p:sp>
        <p:grpSp>
          <p:nvGrpSpPr>
            <p:cNvPr id="60" name="Graphic 45">
              <a:extLst>
                <a:ext uri="{FF2B5EF4-FFF2-40B4-BE49-F238E27FC236}">
                  <a16:creationId xmlns:a16="http://schemas.microsoft.com/office/drawing/2014/main" id="{8C2259EE-047C-4BEB-B49D-D3350BA46E8A}"/>
                </a:ext>
              </a:extLst>
            </p:cNvPr>
            <p:cNvGrpSpPr/>
            <p:nvPr/>
          </p:nvGrpSpPr>
          <p:grpSpPr>
            <a:xfrm>
              <a:off x="2415499" y="6108196"/>
              <a:ext cx="221453" cy="221452"/>
              <a:chOff x="5931472" y="4041316"/>
              <a:chExt cx="342900" cy="342900"/>
            </a:xfrm>
            <a:solidFill>
              <a:srgbClr val="D2D2D2"/>
            </a:solidFill>
          </p:grpSpPr>
          <p:grpSp>
            <p:nvGrpSpPr>
              <p:cNvPr id="87" name="Graphic 45">
                <a:extLst>
                  <a:ext uri="{FF2B5EF4-FFF2-40B4-BE49-F238E27FC236}">
                    <a16:creationId xmlns:a16="http://schemas.microsoft.com/office/drawing/2014/main" id="{64873EB1-A465-4E58-AD16-DE87BF8E09FA}"/>
                  </a:ext>
                </a:extLst>
              </p:cNvPr>
              <p:cNvGrpSpPr/>
              <p:nvPr/>
            </p:nvGrpSpPr>
            <p:grpSpPr>
              <a:xfrm>
                <a:off x="5992462" y="4147330"/>
                <a:ext cx="181796" cy="175460"/>
                <a:chOff x="5992462" y="4147330"/>
                <a:chExt cx="181796" cy="175460"/>
              </a:xfrm>
              <a:grpFill/>
            </p:grpSpPr>
            <p:sp>
              <p:nvSpPr>
                <p:cNvPr id="89" name="Freeform: Shape 88">
                  <a:extLst>
                    <a:ext uri="{FF2B5EF4-FFF2-40B4-BE49-F238E27FC236}">
                      <a16:creationId xmlns:a16="http://schemas.microsoft.com/office/drawing/2014/main" id="{7D4F37F5-4918-45F1-A977-7CCFDE717AB3}"/>
                    </a:ext>
                  </a:extLst>
                </p:cNvPr>
                <p:cNvSpPr/>
                <p:nvPr/>
              </p:nvSpPr>
              <p:spPr>
                <a:xfrm>
                  <a:off x="6038944" y="4147330"/>
                  <a:ext cx="135313" cy="135127"/>
                </a:xfrm>
                <a:custGeom>
                  <a:avLst/>
                  <a:gdLst>
                    <a:gd name="connsiteX0" fmla="*/ 130652 w 135313"/>
                    <a:gd name="connsiteY0" fmla="*/ 42575 h 135127"/>
                    <a:gd name="connsiteX1" fmla="*/ 81122 w 135313"/>
                    <a:gd name="connsiteY1" fmla="*/ 89248 h 135127"/>
                    <a:gd name="connsiteX2" fmla="*/ 46832 w 135313"/>
                    <a:gd name="connsiteY2" fmla="*/ 53053 h 135127"/>
                    <a:gd name="connsiteX3" fmla="*/ 96362 w 135313"/>
                    <a:gd name="connsiteY3" fmla="*/ 6380 h 135127"/>
                    <a:gd name="connsiteX4" fmla="*/ 21115 w 135313"/>
                    <a:gd name="connsiteY4" fmla="*/ 18763 h 135127"/>
                    <a:gd name="connsiteX5" fmla="*/ 18257 w 135313"/>
                    <a:gd name="connsiteY5" fmla="*/ 114013 h 135127"/>
                    <a:gd name="connsiteX6" fmla="*/ 113507 w 135313"/>
                    <a:gd name="connsiteY6" fmla="*/ 116870 h 135127"/>
                    <a:gd name="connsiteX7" fmla="*/ 130652 w 135313"/>
                    <a:gd name="connsiteY7" fmla="*/ 42575 h 135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313" h="135127">
                      <a:moveTo>
                        <a:pt x="130652" y="42575"/>
                      </a:moveTo>
                      <a:lnTo>
                        <a:pt x="81122" y="89248"/>
                      </a:lnTo>
                      <a:lnTo>
                        <a:pt x="46832" y="53053"/>
                      </a:lnTo>
                      <a:lnTo>
                        <a:pt x="96362" y="6380"/>
                      </a:lnTo>
                      <a:cubicBezTo>
                        <a:pt x="71597" y="-5050"/>
                        <a:pt x="42070" y="-1240"/>
                        <a:pt x="21115" y="18763"/>
                      </a:cubicBezTo>
                      <a:cubicBezTo>
                        <a:pt x="-5555" y="44480"/>
                        <a:pt x="-7460" y="87343"/>
                        <a:pt x="18257" y="114013"/>
                      </a:cubicBezTo>
                      <a:cubicBezTo>
                        <a:pt x="43975" y="140683"/>
                        <a:pt x="86837" y="142588"/>
                        <a:pt x="113507" y="116870"/>
                      </a:cubicBezTo>
                      <a:cubicBezTo>
                        <a:pt x="135415" y="97820"/>
                        <a:pt x="140177" y="68293"/>
                        <a:pt x="130652" y="42575"/>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90" name="Freeform: Shape 89">
                  <a:extLst>
                    <a:ext uri="{FF2B5EF4-FFF2-40B4-BE49-F238E27FC236}">
                      <a16:creationId xmlns:a16="http://schemas.microsoft.com/office/drawing/2014/main" id="{59F6AB6B-F20E-40F8-9309-A653D07247E5}"/>
                    </a:ext>
                  </a:extLst>
                </p:cNvPr>
                <p:cNvSpPr/>
                <p:nvPr/>
              </p:nvSpPr>
              <p:spPr>
                <a:xfrm rot="2805276">
                  <a:off x="6025974" y="4198085"/>
                  <a:ext cx="64767" cy="120010"/>
                </a:xfrm>
                <a:custGeom>
                  <a:avLst/>
                  <a:gdLst>
                    <a:gd name="connsiteX0" fmla="*/ 0 w 64767"/>
                    <a:gd name="connsiteY0" fmla="*/ 0 h 120010"/>
                    <a:gd name="connsiteX1" fmla="*/ 64768 w 64767"/>
                    <a:gd name="connsiteY1" fmla="*/ 0 h 120010"/>
                    <a:gd name="connsiteX2" fmla="*/ 64768 w 64767"/>
                    <a:gd name="connsiteY2" fmla="*/ 120011 h 120010"/>
                    <a:gd name="connsiteX3" fmla="*/ 0 w 64767"/>
                    <a:gd name="connsiteY3" fmla="*/ 120011 h 120010"/>
                  </a:gdLst>
                  <a:ahLst/>
                  <a:cxnLst>
                    <a:cxn ang="0">
                      <a:pos x="connsiteX0" y="connsiteY0"/>
                    </a:cxn>
                    <a:cxn ang="0">
                      <a:pos x="connsiteX1" y="connsiteY1"/>
                    </a:cxn>
                    <a:cxn ang="0">
                      <a:pos x="connsiteX2" y="connsiteY2"/>
                    </a:cxn>
                    <a:cxn ang="0">
                      <a:pos x="connsiteX3" y="connsiteY3"/>
                    </a:cxn>
                  </a:cxnLst>
                  <a:rect l="l" t="t" r="r" b="b"/>
                  <a:pathLst>
                    <a:path w="64767" h="120010">
                      <a:moveTo>
                        <a:pt x="0" y="0"/>
                      </a:moveTo>
                      <a:lnTo>
                        <a:pt x="64768" y="0"/>
                      </a:lnTo>
                      <a:lnTo>
                        <a:pt x="64768" y="120011"/>
                      </a:lnTo>
                      <a:lnTo>
                        <a:pt x="0" y="120011"/>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88" name="Freeform: Shape 87">
                <a:extLst>
                  <a:ext uri="{FF2B5EF4-FFF2-40B4-BE49-F238E27FC236}">
                    <a16:creationId xmlns:a16="http://schemas.microsoft.com/office/drawing/2014/main" id="{6CB79B00-F7A6-41DE-B63D-4AA128960AEC}"/>
                  </a:ext>
                </a:extLst>
              </p:cNvPr>
              <p:cNvSpPr/>
              <p:nvPr/>
            </p:nvSpPr>
            <p:spPr>
              <a:xfrm>
                <a:off x="5931472" y="4041316"/>
                <a:ext cx="343852" cy="342900"/>
              </a:xfrm>
              <a:custGeom>
                <a:avLst/>
                <a:gdLst>
                  <a:gd name="connsiteX0" fmla="*/ 313373 w 343852"/>
                  <a:gd name="connsiteY0" fmla="*/ 197168 h 342900"/>
                  <a:gd name="connsiteX1" fmla="*/ 313373 w 343852"/>
                  <a:gd name="connsiteY1" fmla="*/ 140970 h 342900"/>
                  <a:gd name="connsiteX2" fmla="*/ 342900 w 343852"/>
                  <a:gd name="connsiteY2" fmla="*/ 119063 h 342900"/>
                  <a:gd name="connsiteX3" fmla="*/ 330518 w 343852"/>
                  <a:gd name="connsiteY3" fmla="*/ 85725 h 342900"/>
                  <a:gd name="connsiteX4" fmla="*/ 291465 w 343852"/>
                  <a:gd name="connsiteY4" fmla="*/ 90488 h 342900"/>
                  <a:gd name="connsiteX5" fmla="*/ 253365 w 343852"/>
                  <a:gd name="connsiteY5" fmla="*/ 51435 h 342900"/>
                  <a:gd name="connsiteX6" fmla="*/ 257175 w 343852"/>
                  <a:gd name="connsiteY6" fmla="*/ 13335 h 342900"/>
                  <a:gd name="connsiteX7" fmla="*/ 222885 w 343852"/>
                  <a:gd name="connsiteY7" fmla="*/ 0 h 342900"/>
                  <a:gd name="connsiteX8" fmla="*/ 200978 w 343852"/>
                  <a:gd name="connsiteY8" fmla="*/ 29528 h 342900"/>
                  <a:gd name="connsiteX9" fmla="*/ 140970 w 343852"/>
                  <a:gd name="connsiteY9" fmla="*/ 29528 h 342900"/>
                  <a:gd name="connsiteX10" fmla="*/ 120015 w 343852"/>
                  <a:gd name="connsiteY10" fmla="*/ 0 h 342900"/>
                  <a:gd name="connsiteX11" fmla="*/ 85725 w 343852"/>
                  <a:gd name="connsiteY11" fmla="*/ 13335 h 342900"/>
                  <a:gd name="connsiteX12" fmla="*/ 94298 w 343852"/>
                  <a:gd name="connsiteY12" fmla="*/ 51435 h 342900"/>
                  <a:gd name="connsiteX13" fmla="*/ 51435 w 343852"/>
                  <a:gd name="connsiteY13" fmla="*/ 90488 h 342900"/>
                  <a:gd name="connsiteX14" fmla="*/ 13335 w 343852"/>
                  <a:gd name="connsiteY14" fmla="*/ 85725 h 342900"/>
                  <a:gd name="connsiteX15" fmla="*/ 0 w 343852"/>
                  <a:gd name="connsiteY15" fmla="*/ 120015 h 342900"/>
                  <a:gd name="connsiteX16" fmla="*/ 29528 w 343852"/>
                  <a:gd name="connsiteY16" fmla="*/ 141923 h 342900"/>
                  <a:gd name="connsiteX17" fmla="*/ 29528 w 343852"/>
                  <a:gd name="connsiteY17" fmla="*/ 201930 h 342900"/>
                  <a:gd name="connsiteX18" fmla="*/ 0 w 343852"/>
                  <a:gd name="connsiteY18" fmla="*/ 222885 h 342900"/>
                  <a:gd name="connsiteX19" fmla="*/ 13335 w 343852"/>
                  <a:gd name="connsiteY19" fmla="*/ 257175 h 342900"/>
                  <a:gd name="connsiteX20" fmla="*/ 51435 w 343852"/>
                  <a:gd name="connsiteY20" fmla="*/ 248603 h 342900"/>
                  <a:gd name="connsiteX21" fmla="*/ 94298 w 343852"/>
                  <a:gd name="connsiteY21" fmla="*/ 291465 h 342900"/>
                  <a:gd name="connsiteX22" fmla="*/ 85725 w 343852"/>
                  <a:gd name="connsiteY22" fmla="*/ 329565 h 342900"/>
                  <a:gd name="connsiteX23" fmla="*/ 120015 w 343852"/>
                  <a:gd name="connsiteY23" fmla="*/ 342900 h 342900"/>
                  <a:gd name="connsiteX24" fmla="*/ 145733 w 343852"/>
                  <a:gd name="connsiteY24" fmla="*/ 313373 h 342900"/>
                  <a:gd name="connsiteX25" fmla="*/ 201930 w 343852"/>
                  <a:gd name="connsiteY25" fmla="*/ 313373 h 342900"/>
                  <a:gd name="connsiteX26" fmla="*/ 223838 w 343852"/>
                  <a:gd name="connsiteY26" fmla="*/ 342900 h 342900"/>
                  <a:gd name="connsiteX27" fmla="*/ 258128 w 343852"/>
                  <a:gd name="connsiteY27" fmla="*/ 329565 h 342900"/>
                  <a:gd name="connsiteX28" fmla="*/ 254318 w 343852"/>
                  <a:gd name="connsiteY28" fmla="*/ 291465 h 342900"/>
                  <a:gd name="connsiteX29" fmla="*/ 292418 w 343852"/>
                  <a:gd name="connsiteY29" fmla="*/ 248603 h 342900"/>
                  <a:gd name="connsiteX30" fmla="*/ 331470 w 343852"/>
                  <a:gd name="connsiteY30" fmla="*/ 257175 h 342900"/>
                  <a:gd name="connsiteX31" fmla="*/ 343853 w 343852"/>
                  <a:gd name="connsiteY31" fmla="*/ 222885 h 342900"/>
                  <a:gd name="connsiteX32" fmla="*/ 313373 w 343852"/>
                  <a:gd name="connsiteY32" fmla="*/ 197168 h 342900"/>
                  <a:gd name="connsiteX33" fmla="*/ 313373 w 343852"/>
                  <a:gd name="connsiteY33" fmla="*/ 197168 h 342900"/>
                  <a:gd name="connsiteX34" fmla="*/ 313373 w 343852"/>
                  <a:gd name="connsiteY34" fmla="*/ 197168 h 342900"/>
                  <a:gd name="connsiteX35" fmla="*/ 137160 w 343852"/>
                  <a:gd name="connsiteY35" fmla="*/ 252413 h 342900"/>
                  <a:gd name="connsiteX36" fmla="*/ 89535 w 343852"/>
                  <a:gd name="connsiteY36" fmla="*/ 137160 h 342900"/>
                  <a:gd name="connsiteX37" fmla="*/ 204788 w 343852"/>
                  <a:gd name="connsiteY37" fmla="*/ 90488 h 342900"/>
                  <a:gd name="connsiteX38" fmla="*/ 252413 w 343852"/>
                  <a:gd name="connsiteY38" fmla="*/ 205740 h 342900"/>
                  <a:gd name="connsiteX39" fmla="*/ 137160 w 343852"/>
                  <a:gd name="connsiteY39" fmla="*/ 252413 h 342900"/>
                  <a:gd name="connsiteX40" fmla="*/ 137160 w 343852"/>
                  <a:gd name="connsiteY40" fmla="*/ 252413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43852" h="342900">
                    <a:moveTo>
                      <a:pt x="313373" y="197168"/>
                    </a:moveTo>
                    <a:cubicBezTo>
                      <a:pt x="317183" y="180023"/>
                      <a:pt x="317183" y="158115"/>
                      <a:pt x="313373" y="140970"/>
                    </a:cubicBezTo>
                    <a:cubicBezTo>
                      <a:pt x="342900" y="119063"/>
                      <a:pt x="342900" y="119063"/>
                      <a:pt x="342900" y="119063"/>
                    </a:cubicBezTo>
                    <a:cubicBezTo>
                      <a:pt x="330518" y="85725"/>
                      <a:pt x="330518" y="85725"/>
                      <a:pt x="330518" y="85725"/>
                    </a:cubicBezTo>
                    <a:cubicBezTo>
                      <a:pt x="291465" y="90488"/>
                      <a:pt x="291465" y="90488"/>
                      <a:pt x="291465" y="90488"/>
                    </a:cubicBezTo>
                    <a:cubicBezTo>
                      <a:pt x="282893" y="77153"/>
                      <a:pt x="265748" y="60008"/>
                      <a:pt x="253365" y="51435"/>
                    </a:cubicBezTo>
                    <a:cubicBezTo>
                      <a:pt x="257175" y="13335"/>
                      <a:pt x="257175" y="13335"/>
                      <a:pt x="257175" y="13335"/>
                    </a:cubicBezTo>
                    <a:cubicBezTo>
                      <a:pt x="222885" y="0"/>
                      <a:pt x="222885" y="0"/>
                      <a:pt x="222885" y="0"/>
                    </a:cubicBezTo>
                    <a:cubicBezTo>
                      <a:pt x="200978" y="29528"/>
                      <a:pt x="200978" y="29528"/>
                      <a:pt x="200978" y="29528"/>
                    </a:cubicBezTo>
                    <a:cubicBezTo>
                      <a:pt x="179070" y="25718"/>
                      <a:pt x="161925" y="25718"/>
                      <a:pt x="140970" y="29528"/>
                    </a:cubicBezTo>
                    <a:cubicBezTo>
                      <a:pt x="120015" y="0"/>
                      <a:pt x="120015" y="0"/>
                      <a:pt x="120015" y="0"/>
                    </a:cubicBezTo>
                    <a:cubicBezTo>
                      <a:pt x="85725" y="13335"/>
                      <a:pt x="85725" y="13335"/>
                      <a:pt x="85725" y="13335"/>
                    </a:cubicBezTo>
                    <a:cubicBezTo>
                      <a:pt x="94298" y="51435"/>
                      <a:pt x="94298" y="51435"/>
                      <a:pt x="94298" y="51435"/>
                    </a:cubicBezTo>
                    <a:cubicBezTo>
                      <a:pt x="77153" y="60008"/>
                      <a:pt x="64770" y="77153"/>
                      <a:pt x="51435" y="90488"/>
                    </a:cubicBezTo>
                    <a:cubicBezTo>
                      <a:pt x="13335" y="85725"/>
                      <a:pt x="13335" y="85725"/>
                      <a:pt x="13335" y="85725"/>
                    </a:cubicBezTo>
                    <a:cubicBezTo>
                      <a:pt x="0" y="120015"/>
                      <a:pt x="0" y="120015"/>
                      <a:pt x="0" y="120015"/>
                    </a:cubicBezTo>
                    <a:cubicBezTo>
                      <a:pt x="29528" y="141923"/>
                      <a:pt x="29528" y="141923"/>
                      <a:pt x="29528" y="141923"/>
                    </a:cubicBezTo>
                    <a:cubicBezTo>
                      <a:pt x="29528" y="163830"/>
                      <a:pt x="29528" y="180023"/>
                      <a:pt x="29528" y="201930"/>
                    </a:cubicBezTo>
                    <a:cubicBezTo>
                      <a:pt x="0" y="222885"/>
                      <a:pt x="0" y="222885"/>
                      <a:pt x="0" y="222885"/>
                    </a:cubicBezTo>
                    <a:cubicBezTo>
                      <a:pt x="13335" y="257175"/>
                      <a:pt x="13335" y="257175"/>
                      <a:pt x="13335" y="257175"/>
                    </a:cubicBezTo>
                    <a:cubicBezTo>
                      <a:pt x="51435" y="248603"/>
                      <a:pt x="51435" y="248603"/>
                      <a:pt x="51435" y="248603"/>
                    </a:cubicBezTo>
                    <a:cubicBezTo>
                      <a:pt x="64770" y="265748"/>
                      <a:pt x="77153" y="278130"/>
                      <a:pt x="94298" y="291465"/>
                    </a:cubicBezTo>
                    <a:cubicBezTo>
                      <a:pt x="85725" y="329565"/>
                      <a:pt x="85725" y="329565"/>
                      <a:pt x="85725" y="329565"/>
                    </a:cubicBezTo>
                    <a:cubicBezTo>
                      <a:pt x="120015" y="342900"/>
                      <a:pt x="120015" y="342900"/>
                      <a:pt x="120015" y="342900"/>
                    </a:cubicBezTo>
                    <a:cubicBezTo>
                      <a:pt x="145733" y="313373"/>
                      <a:pt x="145733" y="313373"/>
                      <a:pt x="145733" y="313373"/>
                    </a:cubicBezTo>
                    <a:cubicBezTo>
                      <a:pt x="162878" y="313373"/>
                      <a:pt x="183833" y="313373"/>
                      <a:pt x="201930" y="313373"/>
                    </a:cubicBezTo>
                    <a:cubicBezTo>
                      <a:pt x="223838" y="342900"/>
                      <a:pt x="223838" y="342900"/>
                      <a:pt x="223838" y="342900"/>
                    </a:cubicBezTo>
                    <a:cubicBezTo>
                      <a:pt x="258128" y="329565"/>
                      <a:pt x="258128" y="329565"/>
                      <a:pt x="258128" y="329565"/>
                    </a:cubicBezTo>
                    <a:cubicBezTo>
                      <a:pt x="254318" y="291465"/>
                      <a:pt x="254318" y="291465"/>
                      <a:pt x="254318" y="291465"/>
                    </a:cubicBezTo>
                    <a:cubicBezTo>
                      <a:pt x="266700" y="278130"/>
                      <a:pt x="283845" y="265748"/>
                      <a:pt x="292418" y="248603"/>
                    </a:cubicBezTo>
                    <a:cubicBezTo>
                      <a:pt x="331470" y="257175"/>
                      <a:pt x="331470" y="257175"/>
                      <a:pt x="331470" y="257175"/>
                    </a:cubicBezTo>
                    <a:cubicBezTo>
                      <a:pt x="343853" y="222885"/>
                      <a:pt x="343853" y="222885"/>
                      <a:pt x="343853" y="222885"/>
                    </a:cubicBezTo>
                    <a:lnTo>
                      <a:pt x="313373" y="197168"/>
                    </a:lnTo>
                    <a:lnTo>
                      <a:pt x="313373" y="197168"/>
                    </a:lnTo>
                    <a:lnTo>
                      <a:pt x="313373" y="197168"/>
                    </a:lnTo>
                    <a:close/>
                    <a:moveTo>
                      <a:pt x="137160" y="252413"/>
                    </a:moveTo>
                    <a:cubicBezTo>
                      <a:pt x="94298" y="235268"/>
                      <a:pt x="68580" y="183833"/>
                      <a:pt x="89535" y="137160"/>
                    </a:cubicBezTo>
                    <a:cubicBezTo>
                      <a:pt x="106680" y="90488"/>
                      <a:pt x="158115" y="68580"/>
                      <a:pt x="204788" y="90488"/>
                    </a:cubicBezTo>
                    <a:cubicBezTo>
                      <a:pt x="252413" y="107633"/>
                      <a:pt x="273368" y="159068"/>
                      <a:pt x="252413" y="205740"/>
                    </a:cubicBezTo>
                    <a:cubicBezTo>
                      <a:pt x="236220" y="248603"/>
                      <a:pt x="183833" y="274320"/>
                      <a:pt x="137160" y="252413"/>
                    </a:cubicBezTo>
                    <a:lnTo>
                      <a:pt x="137160" y="25241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62" name="Oval 61">
              <a:extLst>
                <a:ext uri="{FF2B5EF4-FFF2-40B4-BE49-F238E27FC236}">
                  <a16:creationId xmlns:a16="http://schemas.microsoft.com/office/drawing/2014/main" id="{0CCAB02F-F9E8-4423-AC94-B40485607F78}"/>
                </a:ext>
              </a:extLst>
            </p:cNvPr>
            <p:cNvSpPr/>
            <p:nvPr/>
          </p:nvSpPr>
          <p:spPr bwMode="auto">
            <a:xfrm>
              <a:off x="43207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sp>
          <p:nvSpPr>
            <p:cNvPr id="63" name="Oval 62">
              <a:extLst>
                <a:ext uri="{FF2B5EF4-FFF2-40B4-BE49-F238E27FC236}">
                  <a16:creationId xmlns:a16="http://schemas.microsoft.com/office/drawing/2014/main" id="{0581B97E-9C3E-4A45-B152-432A0D54B45A}"/>
                </a:ext>
              </a:extLst>
            </p:cNvPr>
            <p:cNvSpPr/>
            <p:nvPr/>
          </p:nvSpPr>
          <p:spPr bwMode="auto">
            <a:xfrm>
              <a:off x="166055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algn="ctr" defTabSz="950480" fontAlgn="base">
                <a:spcBef>
                  <a:spcPct val="0"/>
                </a:spcBef>
                <a:spcAft>
                  <a:spcPct val="0"/>
                </a:spcAft>
              </a:pPr>
              <a:endParaRPr lang="en-US" sz="1500" err="1">
                <a:gradFill>
                  <a:gsLst>
                    <a:gs pos="83000">
                      <a:srgbClr val="282828"/>
                    </a:gs>
                    <a:gs pos="100000">
                      <a:srgbClr val="282828"/>
                    </a:gs>
                  </a:gsLst>
                  <a:lin ang="5400000" scaled="1"/>
                </a:gradFill>
                <a:latin typeface="Segoe UI Semibold" panose="020B0702040204020203" pitchFamily="34" charset="0"/>
                <a:cs typeface="Segoe UI Semibold" panose="020B0702040204020203" pitchFamily="34" charset="0"/>
              </a:endParaRPr>
            </a:p>
          </p:txBody>
        </p:sp>
        <p:grpSp>
          <p:nvGrpSpPr>
            <p:cNvPr id="64" name="Group 11">
              <a:extLst>
                <a:ext uri="{FF2B5EF4-FFF2-40B4-BE49-F238E27FC236}">
                  <a16:creationId xmlns:a16="http://schemas.microsoft.com/office/drawing/2014/main" id="{CDF602C5-FBC6-42DB-825F-E306B8E5583F}"/>
                </a:ext>
              </a:extLst>
            </p:cNvPr>
            <p:cNvGrpSpPr>
              <a:grpSpLocks noChangeAspect="1"/>
            </p:cNvGrpSpPr>
            <p:nvPr/>
          </p:nvGrpSpPr>
          <p:grpSpPr bwMode="auto">
            <a:xfrm>
              <a:off x="1819384" y="6106593"/>
              <a:ext cx="207345" cy="205971"/>
              <a:chOff x="6247" y="359"/>
              <a:chExt cx="151" cy="150"/>
            </a:xfrm>
            <a:solidFill>
              <a:srgbClr val="D2D2D2"/>
            </a:solidFill>
          </p:grpSpPr>
          <p:sp>
            <p:nvSpPr>
              <p:cNvPr id="84" name="Freeform 12">
                <a:extLst>
                  <a:ext uri="{FF2B5EF4-FFF2-40B4-BE49-F238E27FC236}">
                    <a16:creationId xmlns:a16="http://schemas.microsoft.com/office/drawing/2014/main" id="{5A5A3F93-E629-458A-AF52-5E931E736D6D}"/>
                  </a:ext>
                </a:extLst>
              </p:cNvPr>
              <p:cNvSpPr>
                <a:spLocks/>
              </p:cNvSpPr>
              <p:nvPr/>
            </p:nvSpPr>
            <p:spPr bwMode="auto">
              <a:xfrm>
                <a:off x="6294" y="359"/>
                <a:ext cx="104" cy="103"/>
              </a:xfrm>
              <a:custGeom>
                <a:avLst/>
                <a:gdLst>
                  <a:gd name="T0" fmla="*/ 293 w 293"/>
                  <a:gd name="T1" fmla="*/ 145 h 292"/>
                  <a:gd name="T2" fmla="*/ 292 w 293"/>
                  <a:gd name="T3" fmla="*/ 129 h 292"/>
                  <a:gd name="T4" fmla="*/ 288 w 293"/>
                  <a:gd name="T5" fmla="*/ 107 h 292"/>
                  <a:gd name="T6" fmla="*/ 283 w 293"/>
                  <a:gd name="T7" fmla="*/ 91 h 292"/>
                  <a:gd name="T8" fmla="*/ 273 w 293"/>
                  <a:gd name="T9" fmla="*/ 72 h 292"/>
                  <a:gd name="T10" fmla="*/ 264 w 293"/>
                  <a:gd name="T11" fmla="*/ 58 h 292"/>
                  <a:gd name="T12" fmla="*/ 250 w 293"/>
                  <a:gd name="T13" fmla="*/ 42 h 292"/>
                  <a:gd name="T14" fmla="*/ 236 w 293"/>
                  <a:gd name="T15" fmla="*/ 30 h 292"/>
                  <a:gd name="T16" fmla="*/ 220 w 293"/>
                  <a:gd name="T17" fmla="*/ 19 h 292"/>
                  <a:gd name="T18" fmla="*/ 205 w 293"/>
                  <a:gd name="T19" fmla="*/ 11 h 292"/>
                  <a:gd name="T20" fmla="*/ 185 w 293"/>
                  <a:gd name="T21" fmla="*/ 4 h 292"/>
                  <a:gd name="T22" fmla="*/ 169 w 293"/>
                  <a:gd name="T23" fmla="*/ 2 h 292"/>
                  <a:gd name="T24" fmla="*/ 146 w 293"/>
                  <a:gd name="T25" fmla="*/ 0 h 292"/>
                  <a:gd name="T26" fmla="*/ 146 w 293"/>
                  <a:gd name="T27" fmla="*/ 0 h 292"/>
                  <a:gd name="T28" fmla="*/ 130 w 293"/>
                  <a:gd name="T29" fmla="*/ 1 h 292"/>
                  <a:gd name="T30" fmla="*/ 108 w 293"/>
                  <a:gd name="T31" fmla="*/ 4 h 292"/>
                  <a:gd name="T32" fmla="*/ 92 w 293"/>
                  <a:gd name="T33" fmla="*/ 9 h 292"/>
                  <a:gd name="T34" fmla="*/ 73 w 293"/>
                  <a:gd name="T35" fmla="*/ 19 h 292"/>
                  <a:gd name="T36" fmla="*/ 61 w 293"/>
                  <a:gd name="T37" fmla="*/ 27 h 292"/>
                  <a:gd name="T38" fmla="*/ 59 w 293"/>
                  <a:gd name="T39" fmla="*/ 28 h 292"/>
                  <a:gd name="T40" fmla="*/ 43 w 293"/>
                  <a:gd name="T41" fmla="*/ 42 h 292"/>
                  <a:gd name="T42" fmla="*/ 31 w 293"/>
                  <a:gd name="T43" fmla="*/ 56 h 292"/>
                  <a:gd name="T44" fmla="*/ 20 w 293"/>
                  <a:gd name="T45" fmla="*/ 72 h 292"/>
                  <a:gd name="T46" fmla="*/ 12 w 293"/>
                  <a:gd name="T47" fmla="*/ 87 h 292"/>
                  <a:gd name="T48" fmla="*/ 5 w 293"/>
                  <a:gd name="T49" fmla="*/ 107 h 292"/>
                  <a:gd name="T50" fmla="*/ 2 w 293"/>
                  <a:gd name="T51" fmla="*/ 123 h 292"/>
                  <a:gd name="T52" fmla="*/ 0 w 293"/>
                  <a:gd name="T53" fmla="*/ 145 h 292"/>
                  <a:gd name="T54" fmla="*/ 1 w 293"/>
                  <a:gd name="T55" fmla="*/ 160 h 292"/>
                  <a:gd name="T56" fmla="*/ 9 w 293"/>
                  <a:gd name="T57" fmla="*/ 195 h 292"/>
                  <a:gd name="T58" fmla="*/ 10 w 293"/>
                  <a:gd name="T59" fmla="*/ 200 h 292"/>
                  <a:gd name="T60" fmla="*/ 26 w 293"/>
                  <a:gd name="T61" fmla="*/ 229 h 292"/>
                  <a:gd name="T62" fmla="*/ 34 w 293"/>
                  <a:gd name="T63" fmla="*/ 239 h 292"/>
                  <a:gd name="T64" fmla="*/ 80 w 293"/>
                  <a:gd name="T65" fmla="*/ 276 h 292"/>
                  <a:gd name="T66" fmla="*/ 136 w 293"/>
                  <a:gd name="T67" fmla="*/ 292 h 292"/>
                  <a:gd name="T68" fmla="*/ 148 w 293"/>
                  <a:gd name="T69" fmla="*/ 292 h 292"/>
                  <a:gd name="T70" fmla="*/ 182 w 293"/>
                  <a:gd name="T71" fmla="*/ 288 h 292"/>
                  <a:gd name="T72" fmla="*/ 187 w 293"/>
                  <a:gd name="T73" fmla="*/ 287 h 292"/>
                  <a:gd name="T74" fmla="*/ 219 w 293"/>
                  <a:gd name="T75" fmla="*/ 273 h 292"/>
                  <a:gd name="T76" fmla="*/ 232 w 293"/>
                  <a:gd name="T77" fmla="*/ 265 h 292"/>
                  <a:gd name="T78" fmla="*/ 250 w 293"/>
                  <a:gd name="T79" fmla="*/ 250 h 292"/>
                  <a:gd name="T80" fmla="*/ 261 w 293"/>
                  <a:gd name="T81" fmla="*/ 238 h 292"/>
                  <a:gd name="T82" fmla="*/ 273 w 293"/>
                  <a:gd name="T83" fmla="*/ 220 h 292"/>
                  <a:gd name="T84" fmla="*/ 281 w 293"/>
                  <a:gd name="T85" fmla="*/ 205 h 292"/>
                  <a:gd name="T86" fmla="*/ 287 w 293"/>
                  <a:gd name="T87" fmla="*/ 187 h 292"/>
                  <a:gd name="T88" fmla="*/ 291 w 293"/>
                  <a:gd name="T89" fmla="*/ 169 h 292"/>
                  <a:gd name="T90" fmla="*/ 293 w 293"/>
                  <a:gd name="T91" fmla="*/ 14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 h="292">
                    <a:moveTo>
                      <a:pt x="293" y="148"/>
                    </a:moveTo>
                    <a:lnTo>
                      <a:pt x="293" y="148"/>
                    </a:lnTo>
                    <a:cubicBezTo>
                      <a:pt x="293" y="147"/>
                      <a:pt x="293" y="146"/>
                      <a:pt x="293" y="145"/>
                    </a:cubicBezTo>
                    <a:cubicBezTo>
                      <a:pt x="293" y="143"/>
                      <a:pt x="293" y="141"/>
                      <a:pt x="293" y="138"/>
                    </a:cubicBezTo>
                    <a:cubicBezTo>
                      <a:pt x="293" y="136"/>
                      <a:pt x="293" y="134"/>
                      <a:pt x="293" y="132"/>
                    </a:cubicBezTo>
                    <a:cubicBezTo>
                      <a:pt x="292" y="131"/>
                      <a:pt x="292" y="130"/>
                      <a:pt x="292" y="129"/>
                    </a:cubicBezTo>
                    <a:cubicBezTo>
                      <a:pt x="292" y="126"/>
                      <a:pt x="291" y="122"/>
                      <a:pt x="291" y="119"/>
                    </a:cubicBezTo>
                    <a:cubicBezTo>
                      <a:pt x="290" y="116"/>
                      <a:pt x="289" y="113"/>
                      <a:pt x="289" y="110"/>
                    </a:cubicBezTo>
                    <a:cubicBezTo>
                      <a:pt x="288" y="109"/>
                      <a:pt x="288" y="108"/>
                      <a:pt x="288" y="107"/>
                    </a:cubicBezTo>
                    <a:cubicBezTo>
                      <a:pt x="287" y="104"/>
                      <a:pt x="287" y="103"/>
                      <a:pt x="286" y="101"/>
                    </a:cubicBezTo>
                    <a:cubicBezTo>
                      <a:pt x="285" y="99"/>
                      <a:pt x="285" y="97"/>
                      <a:pt x="284" y="94"/>
                    </a:cubicBezTo>
                    <a:cubicBezTo>
                      <a:pt x="284" y="93"/>
                      <a:pt x="283" y="93"/>
                      <a:pt x="283" y="91"/>
                    </a:cubicBezTo>
                    <a:cubicBezTo>
                      <a:pt x="282" y="88"/>
                      <a:pt x="280" y="86"/>
                      <a:pt x="279" y="83"/>
                    </a:cubicBezTo>
                    <a:cubicBezTo>
                      <a:pt x="277" y="80"/>
                      <a:pt x="276" y="77"/>
                      <a:pt x="274" y="74"/>
                    </a:cubicBezTo>
                    <a:cubicBezTo>
                      <a:pt x="274" y="73"/>
                      <a:pt x="274" y="72"/>
                      <a:pt x="273" y="72"/>
                    </a:cubicBezTo>
                    <a:cubicBezTo>
                      <a:pt x="272" y="70"/>
                      <a:pt x="271" y="68"/>
                      <a:pt x="269" y="66"/>
                    </a:cubicBezTo>
                    <a:cubicBezTo>
                      <a:pt x="268" y="64"/>
                      <a:pt x="267" y="62"/>
                      <a:pt x="266" y="60"/>
                    </a:cubicBezTo>
                    <a:cubicBezTo>
                      <a:pt x="265" y="59"/>
                      <a:pt x="264" y="58"/>
                      <a:pt x="264" y="58"/>
                    </a:cubicBezTo>
                    <a:cubicBezTo>
                      <a:pt x="262" y="56"/>
                      <a:pt x="261" y="54"/>
                      <a:pt x="259" y="52"/>
                    </a:cubicBezTo>
                    <a:cubicBezTo>
                      <a:pt x="256" y="49"/>
                      <a:pt x="254" y="45"/>
                      <a:pt x="251" y="42"/>
                    </a:cubicBezTo>
                    <a:cubicBezTo>
                      <a:pt x="250" y="42"/>
                      <a:pt x="250" y="42"/>
                      <a:pt x="250" y="42"/>
                    </a:cubicBezTo>
                    <a:cubicBezTo>
                      <a:pt x="249" y="41"/>
                      <a:pt x="249" y="41"/>
                      <a:pt x="248" y="40"/>
                    </a:cubicBezTo>
                    <a:cubicBezTo>
                      <a:pt x="245" y="37"/>
                      <a:pt x="242" y="34"/>
                      <a:pt x="239" y="31"/>
                    </a:cubicBezTo>
                    <a:cubicBezTo>
                      <a:pt x="238" y="31"/>
                      <a:pt x="237" y="30"/>
                      <a:pt x="236" y="30"/>
                    </a:cubicBezTo>
                    <a:cubicBezTo>
                      <a:pt x="235" y="29"/>
                      <a:pt x="234" y="28"/>
                      <a:pt x="233" y="27"/>
                    </a:cubicBezTo>
                    <a:cubicBezTo>
                      <a:pt x="229" y="25"/>
                      <a:pt x="225" y="22"/>
                      <a:pt x="221" y="19"/>
                    </a:cubicBezTo>
                    <a:cubicBezTo>
                      <a:pt x="221" y="19"/>
                      <a:pt x="221" y="19"/>
                      <a:pt x="220" y="19"/>
                    </a:cubicBezTo>
                    <a:cubicBezTo>
                      <a:pt x="218" y="17"/>
                      <a:pt x="216" y="16"/>
                      <a:pt x="213" y="15"/>
                    </a:cubicBezTo>
                    <a:cubicBezTo>
                      <a:pt x="211" y="14"/>
                      <a:pt x="209" y="13"/>
                      <a:pt x="206" y="11"/>
                    </a:cubicBezTo>
                    <a:cubicBezTo>
                      <a:pt x="206" y="11"/>
                      <a:pt x="205" y="11"/>
                      <a:pt x="205" y="11"/>
                    </a:cubicBezTo>
                    <a:cubicBezTo>
                      <a:pt x="201" y="9"/>
                      <a:pt x="196" y="8"/>
                      <a:pt x="192" y="6"/>
                    </a:cubicBezTo>
                    <a:cubicBezTo>
                      <a:pt x="191" y="6"/>
                      <a:pt x="189" y="5"/>
                      <a:pt x="188" y="5"/>
                    </a:cubicBezTo>
                    <a:cubicBezTo>
                      <a:pt x="187" y="5"/>
                      <a:pt x="186" y="4"/>
                      <a:pt x="185" y="4"/>
                    </a:cubicBezTo>
                    <a:cubicBezTo>
                      <a:pt x="181" y="4"/>
                      <a:pt x="177" y="3"/>
                      <a:pt x="173" y="2"/>
                    </a:cubicBezTo>
                    <a:cubicBezTo>
                      <a:pt x="172" y="2"/>
                      <a:pt x="171" y="2"/>
                      <a:pt x="170" y="2"/>
                    </a:cubicBezTo>
                    <a:cubicBezTo>
                      <a:pt x="170" y="2"/>
                      <a:pt x="170" y="2"/>
                      <a:pt x="169" y="2"/>
                    </a:cubicBezTo>
                    <a:cubicBezTo>
                      <a:pt x="165" y="1"/>
                      <a:pt x="161" y="1"/>
                      <a:pt x="157" y="0"/>
                    </a:cubicBezTo>
                    <a:cubicBezTo>
                      <a:pt x="154" y="0"/>
                      <a:pt x="152" y="0"/>
                      <a:pt x="149" y="0"/>
                    </a:cubicBezTo>
                    <a:cubicBezTo>
                      <a:pt x="148" y="0"/>
                      <a:pt x="147" y="0"/>
                      <a:pt x="146" y="0"/>
                    </a:cubicBezTo>
                    <a:lnTo>
                      <a:pt x="146" y="0"/>
                    </a:lnTo>
                    <a:lnTo>
                      <a:pt x="146" y="0"/>
                    </a:lnTo>
                    <a:lnTo>
                      <a:pt x="146" y="0"/>
                    </a:lnTo>
                    <a:cubicBezTo>
                      <a:pt x="144" y="0"/>
                      <a:pt x="142" y="0"/>
                      <a:pt x="139" y="0"/>
                    </a:cubicBezTo>
                    <a:cubicBezTo>
                      <a:pt x="137" y="0"/>
                      <a:pt x="135" y="0"/>
                      <a:pt x="133" y="0"/>
                    </a:cubicBezTo>
                    <a:cubicBezTo>
                      <a:pt x="132" y="1"/>
                      <a:pt x="131" y="1"/>
                      <a:pt x="130" y="1"/>
                    </a:cubicBezTo>
                    <a:cubicBezTo>
                      <a:pt x="127" y="1"/>
                      <a:pt x="123" y="2"/>
                      <a:pt x="120" y="2"/>
                    </a:cubicBezTo>
                    <a:cubicBezTo>
                      <a:pt x="117" y="3"/>
                      <a:pt x="114" y="4"/>
                      <a:pt x="111" y="4"/>
                    </a:cubicBezTo>
                    <a:cubicBezTo>
                      <a:pt x="110" y="4"/>
                      <a:pt x="109" y="4"/>
                      <a:pt x="108" y="4"/>
                    </a:cubicBezTo>
                    <a:cubicBezTo>
                      <a:pt x="105" y="5"/>
                      <a:pt x="104" y="5"/>
                      <a:pt x="102" y="6"/>
                    </a:cubicBezTo>
                    <a:cubicBezTo>
                      <a:pt x="100" y="7"/>
                      <a:pt x="98" y="7"/>
                      <a:pt x="96" y="8"/>
                    </a:cubicBezTo>
                    <a:cubicBezTo>
                      <a:pt x="94" y="8"/>
                      <a:pt x="94" y="9"/>
                      <a:pt x="92" y="9"/>
                    </a:cubicBezTo>
                    <a:cubicBezTo>
                      <a:pt x="89" y="10"/>
                      <a:pt x="87" y="12"/>
                      <a:pt x="84" y="13"/>
                    </a:cubicBezTo>
                    <a:cubicBezTo>
                      <a:pt x="81" y="15"/>
                      <a:pt x="78" y="16"/>
                      <a:pt x="75" y="18"/>
                    </a:cubicBezTo>
                    <a:cubicBezTo>
                      <a:pt x="74" y="18"/>
                      <a:pt x="73" y="18"/>
                      <a:pt x="73" y="19"/>
                    </a:cubicBezTo>
                    <a:cubicBezTo>
                      <a:pt x="71" y="20"/>
                      <a:pt x="69" y="21"/>
                      <a:pt x="67" y="23"/>
                    </a:cubicBezTo>
                    <a:cubicBezTo>
                      <a:pt x="65" y="24"/>
                      <a:pt x="63" y="25"/>
                      <a:pt x="61" y="26"/>
                    </a:cubicBezTo>
                    <a:lnTo>
                      <a:pt x="61" y="27"/>
                    </a:lnTo>
                    <a:lnTo>
                      <a:pt x="61" y="27"/>
                    </a:lnTo>
                    <a:lnTo>
                      <a:pt x="61" y="26"/>
                    </a:lnTo>
                    <a:cubicBezTo>
                      <a:pt x="60" y="27"/>
                      <a:pt x="59" y="28"/>
                      <a:pt x="59" y="28"/>
                    </a:cubicBezTo>
                    <a:cubicBezTo>
                      <a:pt x="57" y="30"/>
                      <a:pt x="55" y="31"/>
                      <a:pt x="53" y="33"/>
                    </a:cubicBezTo>
                    <a:cubicBezTo>
                      <a:pt x="50" y="36"/>
                      <a:pt x="46" y="38"/>
                      <a:pt x="43" y="41"/>
                    </a:cubicBezTo>
                    <a:cubicBezTo>
                      <a:pt x="43" y="42"/>
                      <a:pt x="43" y="42"/>
                      <a:pt x="43" y="42"/>
                    </a:cubicBezTo>
                    <a:cubicBezTo>
                      <a:pt x="42" y="43"/>
                      <a:pt x="42" y="43"/>
                      <a:pt x="41" y="44"/>
                    </a:cubicBezTo>
                    <a:cubicBezTo>
                      <a:pt x="38" y="47"/>
                      <a:pt x="35" y="50"/>
                      <a:pt x="32" y="53"/>
                    </a:cubicBezTo>
                    <a:cubicBezTo>
                      <a:pt x="32" y="54"/>
                      <a:pt x="31" y="55"/>
                      <a:pt x="31" y="56"/>
                    </a:cubicBezTo>
                    <a:cubicBezTo>
                      <a:pt x="30" y="57"/>
                      <a:pt x="29" y="58"/>
                      <a:pt x="28" y="59"/>
                    </a:cubicBezTo>
                    <a:cubicBezTo>
                      <a:pt x="26" y="63"/>
                      <a:pt x="23" y="67"/>
                      <a:pt x="20" y="71"/>
                    </a:cubicBezTo>
                    <a:cubicBezTo>
                      <a:pt x="20" y="71"/>
                      <a:pt x="20" y="71"/>
                      <a:pt x="20" y="72"/>
                    </a:cubicBezTo>
                    <a:cubicBezTo>
                      <a:pt x="18" y="74"/>
                      <a:pt x="17" y="76"/>
                      <a:pt x="16" y="79"/>
                    </a:cubicBezTo>
                    <a:cubicBezTo>
                      <a:pt x="15" y="81"/>
                      <a:pt x="14" y="83"/>
                      <a:pt x="12" y="86"/>
                    </a:cubicBezTo>
                    <a:cubicBezTo>
                      <a:pt x="12" y="86"/>
                      <a:pt x="12" y="87"/>
                      <a:pt x="12" y="87"/>
                    </a:cubicBezTo>
                    <a:cubicBezTo>
                      <a:pt x="10" y="91"/>
                      <a:pt x="9" y="96"/>
                      <a:pt x="7" y="100"/>
                    </a:cubicBezTo>
                    <a:cubicBezTo>
                      <a:pt x="7" y="101"/>
                      <a:pt x="6" y="103"/>
                      <a:pt x="6" y="104"/>
                    </a:cubicBezTo>
                    <a:cubicBezTo>
                      <a:pt x="6" y="105"/>
                      <a:pt x="5" y="106"/>
                      <a:pt x="5" y="107"/>
                    </a:cubicBezTo>
                    <a:cubicBezTo>
                      <a:pt x="4" y="111"/>
                      <a:pt x="3" y="115"/>
                      <a:pt x="2" y="119"/>
                    </a:cubicBezTo>
                    <a:cubicBezTo>
                      <a:pt x="2" y="120"/>
                      <a:pt x="2" y="121"/>
                      <a:pt x="2" y="122"/>
                    </a:cubicBezTo>
                    <a:cubicBezTo>
                      <a:pt x="2" y="122"/>
                      <a:pt x="2" y="122"/>
                      <a:pt x="2" y="123"/>
                    </a:cubicBezTo>
                    <a:cubicBezTo>
                      <a:pt x="1" y="127"/>
                      <a:pt x="1" y="131"/>
                      <a:pt x="0" y="135"/>
                    </a:cubicBezTo>
                    <a:cubicBezTo>
                      <a:pt x="0" y="138"/>
                      <a:pt x="0" y="140"/>
                      <a:pt x="0" y="143"/>
                    </a:cubicBezTo>
                    <a:cubicBezTo>
                      <a:pt x="0" y="144"/>
                      <a:pt x="0" y="145"/>
                      <a:pt x="0" y="145"/>
                    </a:cubicBezTo>
                    <a:cubicBezTo>
                      <a:pt x="0" y="150"/>
                      <a:pt x="0" y="155"/>
                      <a:pt x="0" y="159"/>
                    </a:cubicBezTo>
                    <a:cubicBezTo>
                      <a:pt x="0" y="159"/>
                      <a:pt x="0" y="159"/>
                      <a:pt x="0" y="159"/>
                    </a:cubicBezTo>
                    <a:cubicBezTo>
                      <a:pt x="1" y="160"/>
                      <a:pt x="1" y="160"/>
                      <a:pt x="1" y="160"/>
                    </a:cubicBezTo>
                    <a:cubicBezTo>
                      <a:pt x="1" y="166"/>
                      <a:pt x="2" y="171"/>
                      <a:pt x="3" y="176"/>
                    </a:cubicBezTo>
                    <a:cubicBezTo>
                      <a:pt x="3" y="177"/>
                      <a:pt x="4" y="179"/>
                      <a:pt x="4" y="180"/>
                    </a:cubicBezTo>
                    <a:cubicBezTo>
                      <a:pt x="5" y="185"/>
                      <a:pt x="7" y="190"/>
                      <a:pt x="9" y="195"/>
                    </a:cubicBezTo>
                    <a:cubicBezTo>
                      <a:pt x="9" y="195"/>
                      <a:pt x="9" y="195"/>
                      <a:pt x="9" y="196"/>
                    </a:cubicBezTo>
                    <a:cubicBezTo>
                      <a:pt x="9" y="196"/>
                      <a:pt x="9" y="196"/>
                      <a:pt x="9" y="196"/>
                    </a:cubicBezTo>
                    <a:cubicBezTo>
                      <a:pt x="9" y="198"/>
                      <a:pt x="10" y="199"/>
                      <a:pt x="10" y="200"/>
                    </a:cubicBezTo>
                    <a:cubicBezTo>
                      <a:pt x="12" y="203"/>
                      <a:pt x="13" y="207"/>
                      <a:pt x="15" y="211"/>
                    </a:cubicBezTo>
                    <a:cubicBezTo>
                      <a:pt x="16" y="213"/>
                      <a:pt x="17" y="215"/>
                      <a:pt x="18" y="217"/>
                    </a:cubicBezTo>
                    <a:cubicBezTo>
                      <a:pt x="21" y="221"/>
                      <a:pt x="24" y="225"/>
                      <a:pt x="26" y="229"/>
                    </a:cubicBezTo>
                    <a:cubicBezTo>
                      <a:pt x="27" y="230"/>
                      <a:pt x="27" y="231"/>
                      <a:pt x="27" y="231"/>
                    </a:cubicBezTo>
                    <a:cubicBezTo>
                      <a:pt x="29" y="234"/>
                      <a:pt x="31" y="236"/>
                      <a:pt x="34" y="239"/>
                    </a:cubicBezTo>
                    <a:cubicBezTo>
                      <a:pt x="34" y="239"/>
                      <a:pt x="34" y="239"/>
                      <a:pt x="34" y="239"/>
                    </a:cubicBezTo>
                    <a:lnTo>
                      <a:pt x="34" y="239"/>
                    </a:lnTo>
                    <a:cubicBezTo>
                      <a:pt x="43" y="250"/>
                      <a:pt x="52" y="259"/>
                      <a:pt x="64" y="267"/>
                    </a:cubicBezTo>
                    <a:cubicBezTo>
                      <a:pt x="69" y="270"/>
                      <a:pt x="74" y="273"/>
                      <a:pt x="80" y="276"/>
                    </a:cubicBezTo>
                    <a:cubicBezTo>
                      <a:pt x="85" y="279"/>
                      <a:pt x="91" y="281"/>
                      <a:pt x="97" y="283"/>
                    </a:cubicBezTo>
                    <a:cubicBezTo>
                      <a:pt x="109" y="288"/>
                      <a:pt x="123" y="291"/>
                      <a:pt x="136" y="292"/>
                    </a:cubicBezTo>
                    <a:lnTo>
                      <a:pt x="136" y="292"/>
                    </a:lnTo>
                    <a:cubicBezTo>
                      <a:pt x="136" y="292"/>
                      <a:pt x="137" y="292"/>
                      <a:pt x="137" y="292"/>
                    </a:cubicBezTo>
                    <a:cubicBezTo>
                      <a:pt x="140" y="292"/>
                      <a:pt x="143" y="292"/>
                      <a:pt x="146" y="292"/>
                    </a:cubicBezTo>
                    <a:cubicBezTo>
                      <a:pt x="147" y="292"/>
                      <a:pt x="148" y="292"/>
                      <a:pt x="148" y="292"/>
                    </a:cubicBezTo>
                    <a:cubicBezTo>
                      <a:pt x="153" y="292"/>
                      <a:pt x="158" y="292"/>
                      <a:pt x="163" y="291"/>
                    </a:cubicBezTo>
                    <a:cubicBezTo>
                      <a:pt x="166" y="291"/>
                      <a:pt x="168" y="290"/>
                      <a:pt x="170" y="290"/>
                    </a:cubicBezTo>
                    <a:cubicBezTo>
                      <a:pt x="174" y="289"/>
                      <a:pt x="178" y="289"/>
                      <a:pt x="182" y="288"/>
                    </a:cubicBezTo>
                    <a:cubicBezTo>
                      <a:pt x="183" y="287"/>
                      <a:pt x="184" y="287"/>
                      <a:pt x="185" y="287"/>
                    </a:cubicBezTo>
                    <a:cubicBezTo>
                      <a:pt x="186" y="287"/>
                      <a:pt x="186" y="287"/>
                      <a:pt x="186" y="287"/>
                    </a:cubicBezTo>
                    <a:cubicBezTo>
                      <a:pt x="186" y="287"/>
                      <a:pt x="186" y="287"/>
                      <a:pt x="187" y="287"/>
                    </a:cubicBezTo>
                    <a:cubicBezTo>
                      <a:pt x="192" y="285"/>
                      <a:pt x="197" y="283"/>
                      <a:pt x="202" y="281"/>
                    </a:cubicBezTo>
                    <a:cubicBezTo>
                      <a:pt x="203" y="281"/>
                      <a:pt x="204" y="280"/>
                      <a:pt x="206" y="280"/>
                    </a:cubicBezTo>
                    <a:cubicBezTo>
                      <a:pt x="210" y="278"/>
                      <a:pt x="215" y="275"/>
                      <a:pt x="219" y="273"/>
                    </a:cubicBezTo>
                    <a:cubicBezTo>
                      <a:pt x="220" y="273"/>
                      <a:pt x="220" y="272"/>
                      <a:pt x="220" y="272"/>
                    </a:cubicBezTo>
                    <a:cubicBezTo>
                      <a:pt x="221" y="272"/>
                      <a:pt x="221" y="272"/>
                      <a:pt x="221" y="272"/>
                    </a:cubicBezTo>
                    <a:cubicBezTo>
                      <a:pt x="225" y="270"/>
                      <a:pt x="228" y="267"/>
                      <a:pt x="232" y="265"/>
                    </a:cubicBezTo>
                    <a:cubicBezTo>
                      <a:pt x="233" y="264"/>
                      <a:pt x="234" y="263"/>
                      <a:pt x="234" y="263"/>
                    </a:cubicBezTo>
                    <a:cubicBezTo>
                      <a:pt x="236" y="261"/>
                      <a:pt x="238" y="260"/>
                      <a:pt x="240" y="258"/>
                    </a:cubicBezTo>
                    <a:cubicBezTo>
                      <a:pt x="243" y="255"/>
                      <a:pt x="247" y="253"/>
                      <a:pt x="250" y="250"/>
                    </a:cubicBezTo>
                    <a:cubicBezTo>
                      <a:pt x="250" y="249"/>
                      <a:pt x="250" y="249"/>
                      <a:pt x="250" y="249"/>
                    </a:cubicBezTo>
                    <a:cubicBezTo>
                      <a:pt x="251" y="248"/>
                      <a:pt x="251" y="248"/>
                      <a:pt x="252" y="247"/>
                    </a:cubicBezTo>
                    <a:cubicBezTo>
                      <a:pt x="255" y="244"/>
                      <a:pt x="258" y="241"/>
                      <a:pt x="261" y="238"/>
                    </a:cubicBezTo>
                    <a:cubicBezTo>
                      <a:pt x="261" y="237"/>
                      <a:pt x="262" y="236"/>
                      <a:pt x="262" y="235"/>
                    </a:cubicBezTo>
                    <a:cubicBezTo>
                      <a:pt x="263" y="234"/>
                      <a:pt x="264" y="233"/>
                      <a:pt x="265" y="232"/>
                    </a:cubicBezTo>
                    <a:cubicBezTo>
                      <a:pt x="267" y="228"/>
                      <a:pt x="270" y="224"/>
                      <a:pt x="273" y="220"/>
                    </a:cubicBezTo>
                    <a:cubicBezTo>
                      <a:pt x="273" y="220"/>
                      <a:pt x="273" y="220"/>
                      <a:pt x="273" y="219"/>
                    </a:cubicBezTo>
                    <a:cubicBezTo>
                      <a:pt x="274" y="217"/>
                      <a:pt x="275" y="215"/>
                      <a:pt x="277" y="213"/>
                    </a:cubicBezTo>
                    <a:cubicBezTo>
                      <a:pt x="278" y="210"/>
                      <a:pt x="279" y="208"/>
                      <a:pt x="281" y="205"/>
                    </a:cubicBezTo>
                    <a:cubicBezTo>
                      <a:pt x="281" y="205"/>
                      <a:pt x="281" y="204"/>
                      <a:pt x="281" y="204"/>
                    </a:cubicBezTo>
                    <a:cubicBezTo>
                      <a:pt x="283" y="200"/>
                      <a:pt x="284" y="196"/>
                      <a:pt x="286" y="191"/>
                    </a:cubicBezTo>
                    <a:cubicBezTo>
                      <a:pt x="286" y="190"/>
                      <a:pt x="287" y="188"/>
                      <a:pt x="287" y="187"/>
                    </a:cubicBezTo>
                    <a:cubicBezTo>
                      <a:pt x="287" y="186"/>
                      <a:pt x="288" y="185"/>
                      <a:pt x="288" y="184"/>
                    </a:cubicBezTo>
                    <a:cubicBezTo>
                      <a:pt x="289" y="180"/>
                      <a:pt x="290" y="176"/>
                      <a:pt x="291" y="172"/>
                    </a:cubicBezTo>
                    <a:cubicBezTo>
                      <a:pt x="291" y="171"/>
                      <a:pt x="291" y="170"/>
                      <a:pt x="291" y="169"/>
                    </a:cubicBezTo>
                    <a:cubicBezTo>
                      <a:pt x="291" y="169"/>
                      <a:pt x="291" y="169"/>
                      <a:pt x="291" y="168"/>
                    </a:cubicBezTo>
                    <a:cubicBezTo>
                      <a:pt x="292" y="164"/>
                      <a:pt x="292" y="160"/>
                      <a:pt x="292" y="156"/>
                    </a:cubicBezTo>
                    <a:cubicBezTo>
                      <a:pt x="293" y="153"/>
                      <a:pt x="293" y="151"/>
                      <a:pt x="293" y="14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5" name="Freeform 13">
                <a:extLst>
                  <a:ext uri="{FF2B5EF4-FFF2-40B4-BE49-F238E27FC236}">
                    <a16:creationId xmlns:a16="http://schemas.microsoft.com/office/drawing/2014/main" id="{EC053089-A54E-4621-BA0E-CB4929A549E6}"/>
                  </a:ext>
                </a:extLst>
              </p:cNvPr>
              <p:cNvSpPr>
                <a:spLocks/>
              </p:cNvSpPr>
              <p:nvPr/>
            </p:nvSpPr>
            <p:spPr bwMode="auto">
              <a:xfrm>
                <a:off x="6247" y="443"/>
                <a:ext cx="66" cy="66"/>
              </a:xfrm>
              <a:custGeom>
                <a:avLst/>
                <a:gdLst>
                  <a:gd name="T0" fmla="*/ 186 w 186"/>
                  <a:gd name="T1" fmla="*/ 19 h 186"/>
                  <a:gd name="T2" fmla="*/ 186 w 186"/>
                  <a:gd name="T3" fmla="*/ 19 h 186"/>
                  <a:gd name="T4" fmla="*/ 22 w 186"/>
                  <a:gd name="T5" fmla="*/ 183 h 186"/>
                  <a:gd name="T6" fmla="*/ 13 w 186"/>
                  <a:gd name="T7" fmla="*/ 186 h 186"/>
                  <a:gd name="T8" fmla="*/ 3 w 186"/>
                  <a:gd name="T9" fmla="*/ 183 h 186"/>
                  <a:gd name="T10" fmla="*/ 0 w 186"/>
                  <a:gd name="T11" fmla="*/ 173 h 186"/>
                  <a:gd name="T12" fmla="*/ 3 w 186"/>
                  <a:gd name="T13" fmla="*/ 164 h 186"/>
                  <a:gd name="T14" fmla="*/ 167 w 186"/>
                  <a:gd name="T15" fmla="*/ 0 h 186"/>
                  <a:gd name="T16" fmla="*/ 186 w 186"/>
                  <a:gd name="T17" fmla="*/ 1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186">
                    <a:moveTo>
                      <a:pt x="186" y="19"/>
                    </a:moveTo>
                    <a:lnTo>
                      <a:pt x="186" y="19"/>
                    </a:lnTo>
                    <a:lnTo>
                      <a:pt x="22" y="183"/>
                    </a:lnTo>
                    <a:cubicBezTo>
                      <a:pt x="20" y="185"/>
                      <a:pt x="16" y="186"/>
                      <a:pt x="13" y="186"/>
                    </a:cubicBezTo>
                    <a:cubicBezTo>
                      <a:pt x="9" y="186"/>
                      <a:pt x="6" y="185"/>
                      <a:pt x="3" y="183"/>
                    </a:cubicBezTo>
                    <a:cubicBezTo>
                      <a:pt x="1" y="180"/>
                      <a:pt x="0" y="177"/>
                      <a:pt x="0" y="173"/>
                    </a:cubicBezTo>
                    <a:cubicBezTo>
                      <a:pt x="0" y="170"/>
                      <a:pt x="1" y="166"/>
                      <a:pt x="3" y="164"/>
                    </a:cubicBezTo>
                    <a:lnTo>
                      <a:pt x="167" y="0"/>
                    </a:lnTo>
                    <a:lnTo>
                      <a:pt x="186" y="1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6" name="Freeform 14">
                <a:extLst>
                  <a:ext uri="{FF2B5EF4-FFF2-40B4-BE49-F238E27FC236}">
                    <a16:creationId xmlns:a16="http://schemas.microsoft.com/office/drawing/2014/main" id="{59C99D42-0BCA-41B4-9320-48D0E8079F45}"/>
                  </a:ext>
                </a:extLst>
              </p:cNvPr>
              <p:cNvSpPr>
                <a:spLocks/>
              </p:cNvSpPr>
              <p:nvPr/>
            </p:nvSpPr>
            <p:spPr bwMode="auto">
              <a:xfrm>
                <a:off x="6303" y="368"/>
                <a:ext cx="85" cy="85"/>
              </a:xfrm>
              <a:custGeom>
                <a:avLst/>
                <a:gdLst>
                  <a:gd name="T0" fmla="*/ 120 w 240"/>
                  <a:gd name="T1" fmla="*/ 240 h 240"/>
                  <a:gd name="T2" fmla="*/ 120 w 240"/>
                  <a:gd name="T3" fmla="*/ 240 h 240"/>
                  <a:gd name="T4" fmla="*/ 167 w 240"/>
                  <a:gd name="T5" fmla="*/ 230 h 240"/>
                  <a:gd name="T6" fmla="*/ 205 w 240"/>
                  <a:gd name="T7" fmla="*/ 204 h 240"/>
                  <a:gd name="T8" fmla="*/ 231 w 240"/>
                  <a:gd name="T9" fmla="*/ 166 h 240"/>
                  <a:gd name="T10" fmla="*/ 240 w 240"/>
                  <a:gd name="T11" fmla="*/ 120 h 240"/>
                  <a:gd name="T12" fmla="*/ 231 w 240"/>
                  <a:gd name="T13" fmla="*/ 73 h 240"/>
                  <a:gd name="T14" fmla="*/ 205 w 240"/>
                  <a:gd name="T15" fmla="*/ 35 h 240"/>
                  <a:gd name="T16" fmla="*/ 167 w 240"/>
                  <a:gd name="T17" fmla="*/ 9 h 240"/>
                  <a:gd name="T18" fmla="*/ 120 w 240"/>
                  <a:gd name="T19" fmla="*/ 0 h 240"/>
                  <a:gd name="T20" fmla="*/ 74 w 240"/>
                  <a:gd name="T21" fmla="*/ 9 h 240"/>
                  <a:gd name="T22" fmla="*/ 36 w 240"/>
                  <a:gd name="T23" fmla="*/ 35 h 240"/>
                  <a:gd name="T24" fmla="*/ 10 w 240"/>
                  <a:gd name="T25" fmla="*/ 73 h 240"/>
                  <a:gd name="T26" fmla="*/ 0 w 240"/>
                  <a:gd name="T27" fmla="*/ 120 h 240"/>
                  <a:gd name="T28" fmla="*/ 10 w 240"/>
                  <a:gd name="T29" fmla="*/ 166 h 240"/>
                  <a:gd name="T30" fmla="*/ 36 w 240"/>
                  <a:gd name="T31" fmla="*/ 204 h 240"/>
                  <a:gd name="T32" fmla="*/ 74 w 240"/>
                  <a:gd name="T33" fmla="*/ 230 h 240"/>
                  <a:gd name="T34" fmla="*/ 120 w 240"/>
                  <a:gd name="T35"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40">
                    <a:moveTo>
                      <a:pt x="120" y="240"/>
                    </a:moveTo>
                    <a:lnTo>
                      <a:pt x="120" y="240"/>
                    </a:lnTo>
                    <a:cubicBezTo>
                      <a:pt x="137" y="240"/>
                      <a:pt x="153" y="236"/>
                      <a:pt x="167" y="230"/>
                    </a:cubicBezTo>
                    <a:cubicBezTo>
                      <a:pt x="182" y="224"/>
                      <a:pt x="194" y="215"/>
                      <a:pt x="205" y="204"/>
                    </a:cubicBezTo>
                    <a:cubicBezTo>
                      <a:pt x="216" y="193"/>
                      <a:pt x="225" y="181"/>
                      <a:pt x="231" y="166"/>
                    </a:cubicBezTo>
                    <a:cubicBezTo>
                      <a:pt x="237" y="152"/>
                      <a:pt x="240" y="136"/>
                      <a:pt x="240" y="120"/>
                    </a:cubicBezTo>
                    <a:cubicBezTo>
                      <a:pt x="240" y="103"/>
                      <a:pt x="237" y="87"/>
                      <a:pt x="231" y="73"/>
                    </a:cubicBezTo>
                    <a:cubicBezTo>
                      <a:pt x="225" y="58"/>
                      <a:pt x="216" y="46"/>
                      <a:pt x="205" y="35"/>
                    </a:cubicBezTo>
                    <a:cubicBezTo>
                      <a:pt x="194" y="24"/>
                      <a:pt x="182" y="15"/>
                      <a:pt x="167" y="9"/>
                    </a:cubicBezTo>
                    <a:cubicBezTo>
                      <a:pt x="153" y="3"/>
                      <a:pt x="137" y="0"/>
                      <a:pt x="120" y="0"/>
                    </a:cubicBezTo>
                    <a:cubicBezTo>
                      <a:pt x="104" y="0"/>
                      <a:pt x="88" y="3"/>
                      <a:pt x="74" y="9"/>
                    </a:cubicBezTo>
                    <a:cubicBezTo>
                      <a:pt x="59" y="15"/>
                      <a:pt x="47" y="24"/>
                      <a:pt x="36" y="35"/>
                    </a:cubicBezTo>
                    <a:cubicBezTo>
                      <a:pt x="25" y="46"/>
                      <a:pt x="16" y="58"/>
                      <a:pt x="10" y="73"/>
                    </a:cubicBezTo>
                    <a:cubicBezTo>
                      <a:pt x="4" y="87"/>
                      <a:pt x="0" y="103"/>
                      <a:pt x="0" y="120"/>
                    </a:cubicBezTo>
                    <a:cubicBezTo>
                      <a:pt x="0" y="136"/>
                      <a:pt x="4" y="152"/>
                      <a:pt x="10" y="166"/>
                    </a:cubicBezTo>
                    <a:cubicBezTo>
                      <a:pt x="16" y="181"/>
                      <a:pt x="25" y="193"/>
                      <a:pt x="36" y="204"/>
                    </a:cubicBezTo>
                    <a:cubicBezTo>
                      <a:pt x="47" y="215"/>
                      <a:pt x="59" y="224"/>
                      <a:pt x="74" y="230"/>
                    </a:cubicBezTo>
                    <a:cubicBezTo>
                      <a:pt x="88" y="236"/>
                      <a:pt x="104" y="240"/>
                      <a:pt x="120" y="240"/>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79" name="Oval 78">
              <a:extLst>
                <a:ext uri="{FF2B5EF4-FFF2-40B4-BE49-F238E27FC236}">
                  <a16:creationId xmlns:a16="http://schemas.microsoft.com/office/drawing/2014/main" id="{52AC7CC4-4021-4384-9C48-C78FA9123AD7}"/>
                </a:ext>
              </a:extLst>
            </p:cNvPr>
            <p:cNvSpPr/>
            <p:nvPr/>
          </p:nvSpPr>
          <p:spPr bwMode="auto">
            <a:xfrm>
              <a:off x="2889030" y="5967488"/>
              <a:ext cx="502871" cy="502869"/>
            </a:xfrm>
            <a:prstGeom prst="ellipse">
              <a:avLst/>
            </a:prstGeom>
            <a:solidFill>
              <a:schemeClr val="accent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80" name="Group 17">
              <a:extLst>
                <a:ext uri="{FF2B5EF4-FFF2-40B4-BE49-F238E27FC236}">
                  <a16:creationId xmlns:a16="http://schemas.microsoft.com/office/drawing/2014/main" id="{9A0A9371-0270-41B1-BFE5-CFA977597BE8}"/>
                </a:ext>
              </a:extLst>
            </p:cNvPr>
            <p:cNvGrpSpPr>
              <a:grpSpLocks noChangeAspect="1"/>
            </p:cNvGrpSpPr>
            <p:nvPr/>
          </p:nvGrpSpPr>
          <p:grpSpPr bwMode="auto">
            <a:xfrm>
              <a:off x="3012607" y="6109339"/>
              <a:ext cx="265017" cy="221075"/>
              <a:chOff x="7162" y="361"/>
              <a:chExt cx="193" cy="161"/>
            </a:xfrm>
            <a:solidFill>
              <a:schemeClr val="bg2"/>
            </a:solidFill>
          </p:grpSpPr>
          <p:sp>
            <p:nvSpPr>
              <p:cNvPr id="81" name="Freeform 18">
                <a:extLst>
                  <a:ext uri="{FF2B5EF4-FFF2-40B4-BE49-F238E27FC236}">
                    <a16:creationId xmlns:a16="http://schemas.microsoft.com/office/drawing/2014/main" id="{3B605D05-D561-4C6B-BA94-053A47DE0487}"/>
                  </a:ext>
                </a:extLst>
              </p:cNvPr>
              <p:cNvSpPr>
                <a:spLocks/>
              </p:cNvSpPr>
              <p:nvPr/>
            </p:nvSpPr>
            <p:spPr bwMode="auto">
              <a:xfrm>
                <a:off x="7198" y="442"/>
                <a:ext cx="121" cy="58"/>
              </a:xfrm>
              <a:custGeom>
                <a:avLst/>
                <a:gdLst>
                  <a:gd name="T0" fmla="*/ 266 w 266"/>
                  <a:gd name="T1" fmla="*/ 40 h 128"/>
                  <a:gd name="T2" fmla="*/ 266 w 266"/>
                  <a:gd name="T3" fmla="*/ 40 h 128"/>
                  <a:gd name="T4" fmla="*/ 261 w 266"/>
                  <a:gd name="T5" fmla="*/ 6 h 128"/>
                  <a:gd name="T6" fmla="*/ 259 w 266"/>
                  <a:gd name="T7" fmla="*/ 0 h 128"/>
                  <a:gd name="T8" fmla="*/ 145 w 266"/>
                  <a:gd name="T9" fmla="*/ 57 h 128"/>
                  <a:gd name="T10" fmla="*/ 133 w 266"/>
                  <a:gd name="T11" fmla="*/ 63 h 128"/>
                  <a:gd name="T12" fmla="*/ 121 w 266"/>
                  <a:gd name="T13" fmla="*/ 57 h 128"/>
                  <a:gd name="T14" fmla="*/ 6 w 266"/>
                  <a:gd name="T15" fmla="*/ 0 h 128"/>
                  <a:gd name="T16" fmla="*/ 2 w 266"/>
                  <a:gd name="T17" fmla="*/ 17 h 128"/>
                  <a:gd name="T18" fmla="*/ 0 w 266"/>
                  <a:gd name="T19" fmla="*/ 38 h 128"/>
                  <a:gd name="T20" fmla="*/ 0 w 266"/>
                  <a:gd name="T21" fmla="*/ 61 h 128"/>
                  <a:gd name="T22" fmla="*/ 133 w 266"/>
                  <a:gd name="T23" fmla="*/ 128 h 128"/>
                  <a:gd name="T24" fmla="*/ 266 w 266"/>
                  <a:gd name="T25" fmla="*/ 61 h 128"/>
                  <a:gd name="T26" fmla="*/ 266 w 266"/>
                  <a:gd name="T27" fmla="*/ 4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6" h="128">
                    <a:moveTo>
                      <a:pt x="266" y="40"/>
                    </a:moveTo>
                    <a:lnTo>
                      <a:pt x="266" y="40"/>
                    </a:lnTo>
                    <a:cubicBezTo>
                      <a:pt x="266" y="28"/>
                      <a:pt x="264" y="17"/>
                      <a:pt x="261" y="6"/>
                    </a:cubicBezTo>
                    <a:cubicBezTo>
                      <a:pt x="261" y="4"/>
                      <a:pt x="260" y="2"/>
                      <a:pt x="259" y="0"/>
                    </a:cubicBezTo>
                    <a:lnTo>
                      <a:pt x="145" y="57"/>
                    </a:lnTo>
                    <a:lnTo>
                      <a:pt x="133" y="63"/>
                    </a:lnTo>
                    <a:lnTo>
                      <a:pt x="121" y="57"/>
                    </a:lnTo>
                    <a:lnTo>
                      <a:pt x="6" y="0"/>
                    </a:lnTo>
                    <a:cubicBezTo>
                      <a:pt x="5" y="5"/>
                      <a:pt x="3" y="11"/>
                      <a:pt x="2" y="17"/>
                    </a:cubicBezTo>
                    <a:cubicBezTo>
                      <a:pt x="1" y="24"/>
                      <a:pt x="1" y="31"/>
                      <a:pt x="0" y="38"/>
                    </a:cubicBezTo>
                    <a:cubicBezTo>
                      <a:pt x="0" y="45"/>
                      <a:pt x="0" y="53"/>
                      <a:pt x="0" y="61"/>
                    </a:cubicBezTo>
                    <a:lnTo>
                      <a:pt x="133" y="128"/>
                    </a:lnTo>
                    <a:lnTo>
                      <a:pt x="266" y="61"/>
                    </a:lnTo>
                    <a:lnTo>
                      <a:pt x="266" y="4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2" name="Freeform 19">
                <a:extLst>
                  <a:ext uri="{FF2B5EF4-FFF2-40B4-BE49-F238E27FC236}">
                    <a16:creationId xmlns:a16="http://schemas.microsoft.com/office/drawing/2014/main" id="{3A32A660-CE4F-4FF4-A9CD-15D622096995}"/>
                  </a:ext>
                </a:extLst>
              </p:cNvPr>
              <p:cNvSpPr>
                <a:spLocks/>
              </p:cNvSpPr>
              <p:nvPr/>
            </p:nvSpPr>
            <p:spPr bwMode="auto">
              <a:xfrm>
                <a:off x="7167" y="471"/>
                <a:ext cx="26" cy="51"/>
              </a:xfrm>
              <a:custGeom>
                <a:avLst/>
                <a:gdLst>
                  <a:gd name="T0" fmla="*/ 15 w 56"/>
                  <a:gd name="T1" fmla="*/ 4 h 113"/>
                  <a:gd name="T2" fmla="*/ 15 w 56"/>
                  <a:gd name="T3" fmla="*/ 4 h 113"/>
                  <a:gd name="T4" fmla="*/ 8 w 56"/>
                  <a:gd name="T5" fmla="*/ 8 h 113"/>
                  <a:gd name="T6" fmla="*/ 0 w 56"/>
                  <a:gd name="T7" fmla="*/ 28 h 113"/>
                  <a:gd name="T8" fmla="*/ 0 w 56"/>
                  <a:gd name="T9" fmla="*/ 113 h 113"/>
                  <a:gd name="T10" fmla="*/ 56 w 56"/>
                  <a:gd name="T11" fmla="*/ 113 h 113"/>
                  <a:gd name="T12" fmla="*/ 56 w 56"/>
                  <a:gd name="T13" fmla="*/ 28 h 113"/>
                  <a:gd name="T14" fmla="*/ 48 w 56"/>
                  <a:gd name="T15" fmla="*/ 8 h 113"/>
                  <a:gd name="T16" fmla="*/ 42 w 56"/>
                  <a:gd name="T17" fmla="*/ 4 h 113"/>
                  <a:gd name="T18" fmla="*/ 28 w 56"/>
                  <a:gd name="T19" fmla="*/ 0 h 113"/>
                  <a:gd name="T20" fmla="*/ 15 w 56"/>
                  <a:gd name="T21" fmla="*/ 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13">
                    <a:moveTo>
                      <a:pt x="15" y="4"/>
                    </a:moveTo>
                    <a:lnTo>
                      <a:pt x="15" y="4"/>
                    </a:lnTo>
                    <a:cubicBezTo>
                      <a:pt x="13" y="5"/>
                      <a:pt x="10" y="6"/>
                      <a:pt x="8" y="8"/>
                    </a:cubicBezTo>
                    <a:cubicBezTo>
                      <a:pt x="3" y="14"/>
                      <a:pt x="0" y="21"/>
                      <a:pt x="0" y="28"/>
                    </a:cubicBezTo>
                    <a:lnTo>
                      <a:pt x="0" y="113"/>
                    </a:lnTo>
                    <a:lnTo>
                      <a:pt x="56" y="113"/>
                    </a:lnTo>
                    <a:lnTo>
                      <a:pt x="56" y="28"/>
                    </a:lnTo>
                    <a:cubicBezTo>
                      <a:pt x="56" y="21"/>
                      <a:pt x="54" y="14"/>
                      <a:pt x="48" y="8"/>
                    </a:cubicBezTo>
                    <a:cubicBezTo>
                      <a:pt x="46" y="6"/>
                      <a:pt x="44" y="5"/>
                      <a:pt x="42" y="4"/>
                    </a:cubicBezTo>
                    <a:cubicBezTo>
                      <a:pt x="37" y="1"/>
                      <a:pt x="33" y="0"/>
                      <a:pt x="28" y="0"/>
                    </a:cubicBezTo>
                    <a:cubicBezTo>
                      <a:pt x="23" y="0"/>
                      <a:pt x="19" y="1"/>
                      <a:pt x="15" y="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3" name="Freeform 20">
                <a:extLst>
                  <a:ext uri="{FF2B5EF4-FFF2-40B4-BE49-F238E27FC236}">
                    <a16:creationId xmlns:a16="http://schemas.microsoft.com/office/drawing/2014/main" id="{DCAE0ED0-9980-4A1D-A789-23C7948B1F07}"/>
                  </a:ext>
                </a:extLst>
              </p:cNvPr>
              <p:cNvSpPr>
                <a:spLocks/>
              </p:cNvSpPr>
              <p:nvPr/>
            </p:nvSpPr>
            <p:spPr bwMode="auto">
              <a:xfrm>
                <a:off x="7162" y="361"/>
                <a:ext cx="193" cy="112"/>
              </a:xfrm>
              <a:custGeom>
                <a:avLst/>
                <a:gdLst>
                  <a:gd name="T0" fmla="*/ 27 w 425"/>
                  <a:gd name="T1" fmla="*/ 119 h 246"/>
                  <a:gd name="T2" fmla="*/ 27 w 425"/>
                  <a:gd name="T3" fmla="*/ 119 h 246"/>
                  <a:gd name="T4" fmla="*/ 27 w 425"/>
                  <a:gd name="T5" fmla="*/ 134 h 246"/>
                  <a:gd name="T6" fmla="*/ 27 w 425"/>
                  <a:gd name="T7" fmla="*/ 149 h 246"/>
                  <a:gd name="T8" fmla="*/ 27 w 425"/>
                  <a:gd name="T9" fmla="*/ 246 h 246"/>
                  <a:gd name="T10" fmla="*/ 40 w 425"/>
                  <a:gd name="T11" fmla="*/ 242 h 246"/>
                  <a:gd name="T12" fmla="*/ 54 w 425"/>
                  <a:gd name="T13" fmla="*/ 246 h 246"/>
                  <a:gd name="T14" fmla="*/ 54 w 425"/>
                  <a:gd name="T15" fmla="*/ 162 h 246"/>
                  <a:gd name="T16" fmla="*/ 54 w 425"/>
                  <a:gd name="T17" fmla="*/ 147 h 246"/>
                  <a:gd name="T18" fmla="*/ 54 w 425"/>
                  <a:gd name="T19" fmla="*/ 132 h 246"/>
                  <a:gd name="T20" fmla="*/ 97 w 425"/>
                  <a:gd name="T21" fmla="*/ 154 h 246"/>
                  <a:gd name="T22" fmla="*/ 213 w 425"/>
                  <a:gd name="T23" fmla="*/ 212 h 246"/>
                  <a:gd name="T24" fmla="*/ 329 w 425"/>
                  <a:gd name="T25" fmla="*/ 154 h 246"/>
                  <a:gd name="T26" fmla="*/ 425 w 425"/>
                  <a:gd name="T27" fmla="*/ 106 h 246"/>
                  <a:gd name="T28" fmla="*/ 213 w 425"/>
                  <a:gd name="T29" fmla="*/ 0 h 246"/>
                  <a:gd name="T30" fmla="*/ 0 w 425"/>
                  <a:gd name="T31" fmla="*/ 106 h 246"/>
                  <a:gd name="T32" fmla="*/ 27 w 425"/>
                  <a:gd name="T33" fmla="*/ 11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246">
                    <a:moveTo>
                      <a:pt x="27" y="119"/>
                    </a:moveTo>
                    <a:lnTo>
                      <a:pt x="27" y="119"/>
                    </a:lnTo>
                    <a:lnTo>
                      <a:pt x="27" y="134"/>
                    </a:lnTo>
                    <a:lnTo>
                      <a:pt x="27" y="149"/>
                    </a:lnTo>
                    <a:lnTo>
                      <a:pt x="27" y="246"/>
                    </a:lnTo>
                    <a:cubicBezTo>
                      <a:pt x="31" y="243"/>
                      <a:pt x="35" y="242"/>
                      <a:pt x="40" y="242"/>
                    </a:cubicBezTo>
                    <a:cubicBezTo>
                      <a:pt x="45" y="242"/>
                      <a:pt x="49" y="243"/>
                      <a:pt x="54" y="246"/>
                    </a:cubicBezTo>
                    <a:lnTo>
                      <a:pt x="54" y="162"/>
                    </a:lnTo>
                    <a:lnTo>
                      <a:pt x="54" y="147"/>
                    </a:lnTo>
                    <a:lnTo>
                      <a:pt x="54" y="132"/>
                    </a:lnTo>
                    <a:lnTo>
                      <a:pt x="97" y="154"/>
                    </a:lnTo>
                    <a:lnTo>
                      <a:pt x="213" y="212"/>
                    </a:lnTo>
                    <a:lnTo>
                      <a:pt x="329" y="154"/>
                    </a:lnTo>
                    <a:lnTo>
                      <a:pt x="425" y="106"/>
                    </a:lnTo>
                    <a:lnTo>
                      <a:pt x="213" y="0"/>
                    </a:lnTo>
                    <a:lnTo>
                      <a:pt x="0" y="106"/>
                    </a:lnTo>
                    <a:lnTo>
                      <a:pt x="27" y="11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66" name="Group 65">
              <a:extLst>
                <a:ext uri="{FF2B5EF4-FFF2-40B4-BE49-F238E27FC236}">
                  <a16:creationId xmlns:a16="http://schemas.microsoft.com/office/drawing/2014/main" id="{3F909021-204A-43CD-A82C-34271CEB030B}"/>
                </a:ext>
              </a:extLst>
            </p:cNvPr>
            <p:cNvGrpSpPr/>
            <p:nvPr/>
          </p:nvGrpSpPr>
          <p:grpSpPr>
            <a:xfrm>
              <a:off x="3503272" y="5967488"/>
              <a:ext cx="502871" cy="502869"/>
              <a:chOff x="8986853" y="442343"/>
              <a:chExt cx="581373" cy="581371"/>
            </a:xfrm>
          </p:grpSpPr>
          <p:sp>
            <p:nvSpPr>
              <p:cNvPr id="74" name="Oval 73">
                <a:extLst>
                  <a:ext uri="{FF2B5EF4-FFF2-40B4-BE49-F238E27FC236}">
                    <a16:creationId xmlns:a16="http://schemas.microsoft.com/office/drawing/2014/main" id="{EC6A24CD-A27F-404F-B7FB-5E588FF527F8}"/>
                  </a:ext>
                </a:extLst>
              </p:cNvPr>
              <p:cNvSpPr/>
              <p:nvPr/>
            </p:nvSpPr>
            <p:spPr bwMode="auto">
              <a:xfrm>
                <a:off x="8986853" y="442343"/>
                <a:ext cx="581373" cy="581371"/>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75" name="Group 23">
                <a:extLst>
                  <a:ext uri="{FF2B5EF4-FFF2-40B4-BE49-F238E27FC236}">
                    <a16:creationId xmlns:a16="http://schemas.microsoft.com/office/drawing/2014/main" id="{B7B39DDC-F030-435C-9D15-5839FE28E1CB}"/>
                  </a:ext>
                </a:extLst>
              </p:cNvPr>
              <p:cNvGrpSpPr>
                <a:grpSpLocks noChangeAspect="1"/>
              </p:cNvGrpSpPr>
              <p:nvPr/>
            </p:nvGrpSpPr>
            <p:grpSpPr bwMode="auto">
              <a:xfrm>
                <a:off x="9190063" y="601576"/>
                <a:ext cx="182563" cy="239712"/>
                <a:chOff x="5789" y="358"/>
                <a:chExt cx="115" cy="151"/>
              </a:xfrm>
              <a:solidFill>
                <a:srgbClr val="D2D2D2"/>
              </a:solidFill>
            </p:grpSpPr>
            <p:sp>
              <p:nvSpPr>
                <p:cNvPr id="76" name="Freeform 24">
                  <a:extLst>
                    <a:ext uri="{FF2B5EF4-FFF2-40B4-BE49-F238E27FC236}">
                      <a16:creationId xmlns:a16="http://schemas.microsoft.com/office/drawing/2014/main" id="{C7022133-F5B1-49B2-A840-676EB81C3488}"/>
                    </a:ext>
                  </a:extLst>
                </p:cNvPr>
                <p:cNvSpPr>
                  <a:spLocks noEditPoints="1"/>
                </p:cNvSpPr>
                <p:nvPr/>
              </p:nvSpPr>
              <p:spPr bwMode="auto">
                <a:xfrm>
                  <a:off x="5789" y="358"/>
                  <a:ext cx="115" cy="66"/>
                </a:xfrm>
                <a:custGeom>
                  <a:avLst/>
                  <a:gdLst>
                    <a:gd name="T0" fmla="*/ 80 w 320"/>
                    <a:gd name="T1" fmla="*/ 186 h 186"/>
                    <a:gd name="T2" fmla="*/ 80 w 320"/>
                    <a:gd name="T3" fmla="*/ 186 h 186"/>
                    <a:gd name="T4" fmla="*/ 240 w 320"/>
                    <a:gd name="T5" fmla="*/ 186 h 186"/>
                    <a:gd name="T6" fmla="*/ 240 w 320"/>
                    <a:gd name="T7" fmla="*/ 108 h 186"/>
                    <a:gd name="T8" fmla="*/ 234 w 320"/>
                    <a:gd name="T9" fmla="*/ 76 h 186"/>
                    <a:gd name="T10" fmla="*/ 217 w 320"/>
                    <a:gd name="T11" fmla="*/ 50 h 186"/>
                    <a:gd name="T12" fmla="*/ 192 w 320"/>
                    <a:gd name="T13" fmla="*/ 32 h 186"/>
                    <a:gd name="T14" fmla="*/ 160 w 320"/>
                    <a:gd name="T15" fmla="*/ 26 h 186"/>
                    <a:gd name="T16" fmla="*/ 128 w 320"/>
                    <a:gd name="T17" fmla="*/ 32 h 186"/>
                    <a:gd name="T18" fmla="*/ 103 w 320"/>
                    <a:gd name="T19" fmla="*/ 50 h 186"/>
                    <a:gd name="T20" fmla="*/ 86 w 320"/>
                    <a:gd name="T21" fmla="*/ 76 h 186"/>
                    <a:gd name="T22" fmla="*/ 80 w 320"/>
                    <a:gd name="T23" fmla="*/ 108 h 186"/>
                    <a:gd name="T24" fmla="*/ 80 w 320"/>
                    <a:gd name="T25" fmla="*/ 186 h 186"/>
                    <a:gd name="T26" fmla="*/ 0 w 320"/>
                    <a:gd name="T27" fmla="*/ 186 h 186"/>
                    <a:gd name="T28" fmla="*/ 0 w 320"/>
                    <a:gd name="T29" fmla="*/ 186 h 186"/>
                    <a:gd name="T30" fmla="*/ 53 w 320"/>
                    <a:gd name="T31" fmla="*/ 186 h 186"/>
                    <a:gd name="T32" fmla="*/ 53 w 320"/>
                    <a:gd name="T33" fmla="*/ 108 h 186"/>
                    <a:gd name="T34" fmla="*/ 61 w 320"/>
                    <a:gd name="T35" fmla="*/ 65 h 186"/>
                    <a:gd name="T36" fmla="*/ 84 w 320"/>
                    <a:gd name="T37" fmla="*/ 31 h 186"/>
                    <a:gd name="T38" fmla="*/ 118 w 320"/>
                    <a:gd name="T39" fmla="*/ 7 h 186"/>
                    <a:gd name="T40" fmla="*/ 160 w 320"/>
                    <a:gd name="T41" fmla="*/ 0 h 186"/>
                    <a:gd name="T42" fmla="*/ 202 w 320"/>
                    <a:gd name="T43" fmla="*/ 7 h 186"/>
                    <a:gd name="T44" fmla="*/ 236 w 320"/>
                    <a:gd name="T45" fmla="*/ 31 h 186"/>
                    <a:gd name="T46" fmla="*/ 258 w 320"/>
                    <a:gd name="T47" fmla="*/ 65 h 186"/>
                    <a:gd name="T48" fmla="*/ 266 w 320"/>
                    <a:gd name="T49" fmla="*/ 108 h 186"/>
                    <a:gd name="T50" fmla="*/ 266 w 320"/>
                    <a:gd name="T51" fmla="*/ 186 h 186"/>
                    <a:gd name="T52" fmla="*/ 320 w 320"/>
                    <a:gd name="T53"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0" h="186">
                      <a:moveTo>
                        <a:pt x="80" y="186"/>
                      </a:moveTo>
                      <a:lnTo>
                        <a:pt x="80" y="186"/>
                      </a:lnTo>
                      <a:lnTo>
                        <a:pt x="240" y="186"/>
                      </a:lnTo>
                      <a:lnTo>
                        <a:pt x="240" y="108"/>
                      </a:lnTo>
                      <a:cubicBezTo>
                        <a:pt x="240" y="96"/>
                        <a:pt x="238" y="86"/>
                        <a:pt x="234" y="76"/>
                      </a:cubicBezTo>
                      <a:cubicBezTo>
                        <a:pt x="230" y="66"/>
                        <a:pt x="224" y="57"/>
                        <a:pt x="217" y="50"/>
                      </a:cubicBezTo>
                      <a:cubicBezTo>
                        <a:pt x="210" y="42"/>
                        <a:pt x="201" y="36"/>
                        <a:pt x="192" y="32"/>
                      </a:cubicBezTo>
                      <a:cubicBezTo>
                        <a:pt x="182" y="28"/>
                        <a:pt x="171" y="26"/>
                        <a:pt x="160" y="26"/>
                      </a:cubicBezTo>
                      <a:cubicBezTo>
                        <a:pt x="148" y="26"/>
                        <a:pt x="138" y="28"/>
                        <a:pt x="128" y="32"/>
                      </a:cubicBezTo>
                      <a:cubicBezTo>
                        <a:pt x="118" y="36"/>
                        <a:pt x="110" y="42"/>
                        <a:pt x="103" y="50"/>
                      </a:cubicBezTo>
                      <a:cubicBezTo>
                        <a:pt x="95" y="57"/>
                        <a:pt x="90" y="66"/>
                        <a:pt x="86" y="76"/>
                      </a:cubicBezTo>
                      <a:cubicBezTo>
                        <a:pt x="82" y="86"/>
                        <a:pt x="80" y="96"/>
                        <a:pt x="80" y="108"/>
                      </a:cubicBezTo>
                      <a:lnTo>
                        <a:pt x="80" y="186"/>
                      </a:lnTo>
                      <a:close/>
                      <a:moveTo>
                        <a:pt x="0" y="186"/>
                      </a:moveTo>
                      <a:lnTo>
                        <a:pt x="0" y="186"/>
                      </a:lnTo>
                      <a:lnTo>
                        <a:pt x="53" y="186"/>
                      </a:lnTo>
                      <a:lnTo>
                        <a:pt x="53" y="108"/>
                      </a:lnTo>
                      <a:cubicBezTo>
                        <a:pt x="53" y="93"/>
                        <a:pt x="56" y="79"/>
                        <a:pt x="61" y="65"/>
                      </a:cubicBezTo>
                      <a:cubicBezTo>
                        <a:pt x="67" y="52"/>
                        <a:pt x="74" y="41"/>
                        <a:pt x="84" y="31"/>
                      </a:cubicBezTo>
                      <a:cubicBezTo>
                        <a:pt x="93" y="21"/>
                        <a:pt x="105" y="13"/>
                        <a:pt x="118" y="7"/>
                      </a:cubicBezTo>
                      <a:cubicBezTo>
                        <a:pt x="131" y="3"/>
                        <a:pt x="145" y="0"/>
                        <a:pt x="160" y="0"/>
                      </a:cubicBezTo>
                      <a:cubicBezTo>
                        <a:pt x="175" y="0"/>
                        <a:pt x="189" y="3"/>
                        <a:pt x="202" y="7"/>
                      </a:cubicBezTo>
                      <a:cubicBezTo>
                        <a:pt x="215" y="13"/>
                        <a:pt x="226" y="21"/>
                        <a:pt x="236" y="31"/>
                      </a:cubicBezTo>
                      <a:cubicBezTo>
                        <a:pt x="245" y="41"/>
                        <a:pt x="253" y="52"/>
                        <a:pt x="258" y="65"/>
                      </a:cubicBezTo>
                      <a:cubicBezTo>
                        <a:pt x="264" y="79"/>
                        <a:pt x="266" y="93"/>
                        <a:pt x="266" y="108"/>
                      </a:cubicBezTo>
                      <a:lnTo>
                        <a:pt x="266" y="186"/>
                      </a:lnTo>
                      <a:lnTo>
                        <a:pt x="320" y="186"/>
                      </a:lnTo>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7" name="Freeform 25">
                  <a:extLst>
                    <a:ext uri="{FF2B5EF4-FFF2-40B4-BE49-F238E27FC236}">
                      <a16:creationId xmlns:a16="http://schemas.microsoft.com/office/drawing/2014/main" id="{E91A2811-48D8-4066-A143-67C70076DA35}"/>
                    </a:ext>
                  </a:extLst>
                </p:cNvPr>
                <p:cNvSpPr>
                  <a:spLocks noEditPoints="1"/>
                </p:cNvSpPr>
                <p:nvPr/>
              </p:nvSpPr>
              <p:spPr bwMode="auto">
                <a:xfrm>
                  <a:off x="5789" y="424"/>
                  <a:ext cx="115" cy="85"/>
                </a:xfrm>
                <a:custGeom>
                  <a:avLst/>
                  <a:gdLst>
                    <a:gd name="T0" fmla="*/ 160 w 320"/>
                    <a:gd name="T1" fmla="*/ 179 h 237"/>
                    <a:gd name="T2" fmla="*/ 160 w 320"/>
                    <a:gd name="T3" fmla="*/ 179 h 237"/>
                    <a:gd name="T4" fmla="*/ 106 w 320"/>
                    <a:gd name="T5" fmla="*/ 125 h 237"/>
                    <a:gd name="T6" fmla="*/ 160 w 320"/>
                    <a:gd name="T7" fmla="*/ 72 h 237"/>
                    <a:gd name="T8" fmla="*/ 213 w 320"/>
                    <a:gd name="T9" fmla="*/ 125 h 237"/>
                    <a:gd name="T10" fmla="*/ 160 w 320"/>
                    <a:gd name="T11" fmla="*/ 179 h 237"/>
                    <a:gd name="T12" fmla="*/ 0 w 320"/>
                    <a:gd name="T13" fmla="*/ 237 h 237"/>
                    <a:gd name="T14" fmla="*/ 0 w 320"/>
                    <a:gd name="T15" fmla="*/ 237 h 237"/>
                    <a:gd name="T16" fmla="*/ 320 w 320"/>
                    <a:gd name="T17" fmla="*/ 237 h 237"/>
                    <a:gd name="T18" fmla="*/ 320 w 320"/>
                    <a:gd name="T19" fmla="*/ 0 h 237"/>
                    <a:gd name="T20" fmla="*/ 0 w 320"/>
                    <a:gd name="T21" fmla="*/ 0 h 237"/>
                    <a:gd name="T22" fmla="*/ 0 w 320"/>
                    <a:gd name="T23" fmla="*/ 237 h 237"/>
                    <a:gd name="T24" fmla="*/ 0 w 320"/>
                    <a:gd name="T25" fmla="*/ 0 h 237"/>
                    <a:gd name="T26" fmla="*/ 0 w 320"/>
                    <a:gd name="T2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237">
                      <a:moveTo>
                        <a:pt x="160" y="179"/>
                      </a:moveTo>
                      <a:lnTo>
                        <a:pt x="160" y="179"/>
                      </a:lnTo>
                      <a:cubicBezTo>
                        <a:pt x="130" y="179"/>
                        <a:pt x="106" y="155"/>
                        <a:pt x="106" y="125"/>
                      </a:cubicBezTo>
                      <a:cubicBezTo>
                        <a:pt x="106" y="96"/>
                        <a:pt x="130" y="72"/>
                        <a:pt x="160" y="72"/>
                      </a:cubicBezTo>
                      <a:cubicBezTo>
                        <a:pt x="189" y="72"/>
                        <a:pt x="213" y="96"/>
                        <a:pt x="213" y="125"/>
                      </a:cubicBezTo>
                      <a:cubicBezTo>
                        <a:pt x="213" y="155"/>
                        <a:pt x="189" y="179"/>
                        <a:pt x="160" y="179"/>
                      </a:cubicBezTo>
                      <a:close/>
                      <a:moveTo>
                        <a:pt x="0" y="237"/>
                      </a:moveTo>
                      <a:lnTo>
                        <a:pt x="0" y="237"/>
                      </a:lnTo>
                      <a:lnTo>
                        <a:pt x="320" y="237"/>
                      </a:lnTo>
                      <a:lnTo>
                        <a:pt x="320" y="0"/>
                      </a:lnTo>
                      <a:lnTo>
                        <a:pt x="0" y="0"/>
                      </a:lnTo>
                      <a:lnTo>
                        <a:pt x="0" y="237"/>
                      </a:lnTo>
                      <a:close/>
                      <a:moveTo>
                        <a:pt x="0" y="0"/>
                      </a:move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8" name="Freeform 26">
                  <a:extLst>
                    <a:ext uri="{FF2B5EF4-FFF2-40B4-BE49-F238E27FC236}">
                      <a16:creationId xmlns:a16="http://schemas.microsoft.com/office/drawing/2014/main" id="{0B79DBCC-7FAB-49B5-9162-36F148FE78E1}"/>
                    </a:ext>
                  </a:extLst>
                </p:cNvPr>
                <p:cNvSpPr>
                  <a:spLocks/>
                </p:cNvSpPr>
                <p:nvPr/>
              </p:nvSpPr>
              <p:spPr bwMode="auto">
                <a:xfrm>
                  <a:off x="5837" y="460"/>
                  <a:ext cx="19" cy="18"/>
                </a:xfrm>
                <a:custGeom>
                  <a:avLst/>
                  <a:gdLst>
                    <a:gd name="T0" fmla="*/ 27 w 53"/>
                    <a:gd name="T1" fmla="*/ 0 h 53"/>
                    <a:gd name="T2" fmla="*/ 27 w 53"/>
                    <a:gd name="T3" fmla="*/ 0 h 53"/>
                    <a:gd name="T4" fmla="*/ 0 w 53"/>
                    <a:gd name="T5" fmla="*/ 26 h 53"/>
                    <a:gd name="T6" fmla="*/ 27 w 53"/>
                    <a:gd name="T7" fmla="*/ 53 h 53"/>
                    <a:gd name="T8" fmla="*/ 53 w 53"/>
                    <a:gd name="T9" fmla="*/ 26 h 53"/>
                    <a:gd name="T10" fmla="*/ 27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7" y="0"/>
                      </a:moveTo>
                      <a:lnTo>
                        <a:pt x="27" y="0"/>
                      </a:lnTo>
                      <a:cubicBezTo>
                        <a:pt x="12" y="0"/>
                        <a:pt x="0" y="11"/>
                        <a:pt x="0" y="26"/>
                      </a:cubicBezTo>
                      <a:cubicBezTo>
                        <a:pt x="0" y="41"/>
                        <a:pt x="12" y="53"/>
                        <a:pt x="27" y="53"/>
                      </a:cubicBezTo>
                      <a:cubicBezTo>
                        <a:pt x="42" y="53"/>
                        <a:pt x="53" y="41"/>
                        <a:pt x="53" y="26"/>
                      </a:cubicBezTo>
                      <a:cubicBezTo>
                        <a:pt x="53" y="11"/>
                        <a:pt x="42" y="0"/>
                        <a:pt x="2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sp>
          <p:nvSpPr>
            <p:cNvPr id="67" name="Oval 66">
              <a:extLst>
                <a:ext uri="{FF2B5EF4-FFF2-40B4-BE49-F238E27FC236}">
                  <a16:creationId xmlns:a16="http://schemas.microsoft.com/office/drawing/2014/main" id="{F3FA7731-5ED9-42AE-ABF2-9FAF4EADA804}"/>
                </a:ext>
              </a:extLst>
            </p:cNvPr>
            <p:cNvSpPr/>
            <p:nvPr/>
          </p:nvSpPr>
          <p:spPr bwMode="auto">
            <a:xfrm>
              <a:off x="104631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sp>
          <p:nvSpPr>
            <p:cNvPr id="68" name="Freeform 5">
              <a:extLst>
                <a:ext uri="{FF2B5EF4-FFF2-40B4-BE49-F238E27FC236}">
                  <a16:creationId xmlns:a16="http://schemas.microsoft.com/office/drawing/2014/main" id="{1DCCEFDB-2BBD-4A63-A8D0-57C5C04AFDDD}"/>
                </a:ext>
              </a:extLst>
            </p:cNvPr>
            <p:cNvSpPr>
              <a:spLocks/>
            </p:cNvSpPr>
            <p:nvPr/>
          </p:nvSpPr>
          <p:spPr bwMode="auto">
            <a:xfrm>
              <a:off x="582059" y="6111242"/>
              <a:ext cx="202892" cy="215360"/>
            </a:xfrm>
            <a:custGeom>
              <a:avLst/>
              <a:gdLst>
                <a:gd name="T0" fmla="*/ 180 w 373"/>
                <a:gd name="T1" fmla="*/ 393 h 397"/>
                <a:gd name="T2" fmla="*/ 180 w 373"/>
                <a:gd name="T3" fmla="*/ 393 h 397"/>
                <a:gd name="T4" fmla="*/ 137 w 373"/>
                <a:gd name="T5" fmla="*/ 365 h 397"/>
                <a:gd name="T6" fmla="*/ 95 w 373"/>
                <a:gd name="T7" fmla="*/ 332 h 397"/>
                <a:gd name="T8" fmla="*/ 58 w 373"/>
                <a:gd name="T9" fmla="*/ 294 h 397"/>
                <a:gd name="T10" fmla="*/ 28 w 373"/>
                <a:gd name="T11" fmla="*/ 250 h 397"/>
                <a:gd name="T12" fmla="*/ 8 w 373"/>
                <a:gd name="T13" fmla="*/ 201 h 397"/>
                <a:gd name="T14" fmla="*/ 0 w 373"/>
                <a:gd name="T15" fmla="*/ 146 h 397"/>
                <a:gd name="T16" fmla="*/ 0 w 373"/>
                <a:gd name="T17" fmla="*/ 53 h 397"/>
                <a:gd name="T18" fmla="*/ 13 w 373"/>
                <a:gd name="T19" fmla="*/ 52 h 397"/>
                <a:gd name="T20" fmla="*/ 69 w 373"/>
                <a:gd name="T21" fmla="*/ 43 h 397"/>
                <a:gd name="T22" fmla="*/ 120 w 373"/>
                <a:gd name="T23" fmla="*/ 19 h 397"/>
                <a:gd name="T24" fmla="*/ 152 w 373"/>
                <a:gd name="T25" fmla="*/ 4 h 397"/>
                <a:gd name="T26" fmla="*/ 187 w 373"/>
                <a:gd name="T27" fmla="*/ 0 h 397"/>
                <a:gd name="T28" fmla="*/ 222 w 373"/>
                <a:gd name="T29" fmla="*/ 4 h 397"/>
                <a:gd name="T30" fmla="*/ 253 w 373"/>
                <a:gd name="T31" fmla="*/ 19 h 397"/>
                <a:gd name="T32" fmla="*/ 304 w 373"/>
                <a:gd name="T33" fmla="*/ 43 h 397"/>
                <a:gd name="T34" fmla="*/ 361 w 373"/>
                <a:gd name="T35" fmla="*/ 52 h 397"/>
                <a:gd name="T36" fmla="*/ 373 w 373"/>
                <a:gd name="T37" fmla="*/ 53 h 397"/>
                <a:gd name="T38" fmla="*/ 373 w 373"/>
                <a:gd name="T39" fmla="*/ 146 h 397"/>
                <a:gd name="T40" fmla="*/ 366 w 373"/>
                <a:gd name="T41" fmla="*/ 201 h 397"/>
                <a:gd name="T42" fmla="*/ 346 w 373"/>
                <a:gd name="T43" fmla="*/ 250 h 397"/>
                <a:gd name="T44" fmla="*/ 316 w 373"/>
                <a:gd name="T45" fmla="*/ 294 h 397"/>
                <a:gd name="T46" fmla="*/ 278 w 373"/>
                <a:gd name="T47" fmla="*/ 332 h 397"/>
                <a:gd name="T48" fmla="*/ 237 w 373"/>
                <a:gd name="T49" fmla="*/ 365 h 397"/>
                <a:gd name="T50" fmla="*/ 194 w 373"/>
                <a:gd name="T51" fmla="*/ 393 h 397"/>
                <a:gd name="T52" fmla="*/ 187 w 373"/>
                <a:gd name="T53" fmla="*/ 397 h 397"/>
                <a:gd name="T54" fmla="*/ 180 w 373"/>
                <a:gd name="T55" fmla="*/ 393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3" h="397">
                  <a:moveTo>
                    <a:pt x="180" y="393"/>
                  </a:moveTo>
                  <a:lnTo>
                    <a:pt x="180" y="393"/>
                  </a:lnTo>
                  <a:cubicBezTo>
                    <a:pt x="166" y="385"/>
                    <a:pt x="151" y="375"/>
                    <a:pt x="137" y="365"/>
                  </a:cubicBezTo>
                  <a:cubicBezTo>
                    <a:pt x="122" y="355"/>
                    <a:pt x="108" y="344"/>
                    <a:pt x="95" y="332"/>
                  </a:cubicBezTo>
                  <a:cubicBezTo>
                    <a:pt x="82" y="320"/>
                    <a:pt x="70" y="307"/>
                    <a:pt x="58" y="294"/>
                  </a:cubicBezTo>
                  <a:cubicBezTo>
                    <a:pt x="46" y="280"/>
                    <a:pt x="36" y="265"/>
                    <a:pt x="28" y="250"/>
                  </a:cubicBezTo>
                  <a:cubicBezTo>
                    <a:pt x="19" y="234"/>
                    <a:pt x="13" y="218"/>
                    <a:pt x="8" y="201"/>
                  </a:cubicBezTo>
                  <a:cubicBezTo>
                    <a:pt x="3" y="183"/>
                    <a:pt x="0" y="165"/>
                    <a:pt x="0" y="146"/>
                  </a:cubicBezTo>
                  <a:lnTo>
                    <a:pt x="0" y="53"/>
                  </a:lnTo>
                  <a:lnTo>
                    <a:pt x="13" y="52"/>
                  </a:lnTo>
                  <a:cubicBezTo>
                    <a:pt x="32" y="51"/>
                    <a:pt x="51" y="48"/>
                    <a:pt x="69" y="43"/>
                  </a:cubicBezTo>
                  <a:cubicBezTo>
                    <a:pt x="87" y="38"/>
                    <a:pt x="104" y="30"/>
                    <a:pt x="120" y="19"/>
                  </a:cubicBezTo>
                  <a:cubicBezTo>
                    <a:pt x="131" y="13"/>
                    <a:pt x="141" y="8"/>
                    <a:pt x="152" y="4"/>
                  </a:cubicBezTo>
                  <a:cubicBezTo>
                    <a:pt x="163" y="1"/>
                    <a:pt x="174" y="0"/>
                    <a:pt x="187" y="0"/>
                  </a:cubicBezTo>
                  <a:cubicBezTo>
                    <a:pt x="199" y="0"/>
                    <a:pt x="211" y="1"/>
                    <a:pt x="222" y="4"/>
                  </a:cubicBezTo>
                  <a:cubicBezTo>
                    <a:pt x="232" y="8"/>
                    <a:pt x="243" y="13"/>
                    <a:pt x="253" y="19"/>
                  </a:cubicBezTo>
                  <a:cubicBezTo>
                    <a:pt x="270" y="30"/>
                    <a:pt x="287" y="38"/>
                    <a:pt x="304" y="43"/>
                  </a:cubicBezTo>
                  <a:cubicBezTo>
                    <a:pt x="322" y="48"/>
                    <a:pt x="341" y="51"/>
                    <a:pt x="361" y="52"/>
                  </a:cubicBezTo>
                  <a:lnTo>
                    <a:pt x="373" y="53"/>
                  </a:lnTo>
                  <a:lnTo>
                    <a:pt x="373" y="146"/>
                  </a:lnTo>
                  <a:cubicBezTo>
                    <a:pt x="373" y="165"/>
                    <a:pt x="371" y="183"/>
                    <a:pt x="366" y="201"/>
                  </a:cubicBezTo>
                  <a:cubicBezTo>
                    <a:pt x="361" y="218"/>
                    <a:pt x="354" y="234"/>
                    <a:pt x="346" y="250"/>
                  </a:cubicBezTo>
                  <a:cubicBezTo>
                    <a:pt x="337" y="265"/>
                    <a:pt x="327" y="280"/>
                    <a:pt x="316" y="294"/>
                  </a:cubicBezTo>
                  <a:cubicBezTo>
                    <a:pt x="304" y="307"/>
                    <a:pt x="292" y="320"/>
                    <a:pt x="278" y="332"/>
                  </a:cubicBezTo>
                  <a:cubicBezTo>
                    <a:pt x="265" y="344"/>
                    <a:pt x="251" y="355"/>
                    <a:pt x="237" y="365"/>
                  </a:cubicBezTo>
                  <a:cubicBezTo>
                    <a:pt x="223" y="375"/>
                    <a:pt x="208" y="385"/>
                    <a:pt x="194" y="393"/>
                  </a:cubicBezTo>
                  <a:lnTo>
                    <a:pt x="187" y="397"/>
                  </a:lnTo>
                  <a:lnTo>
                    <a:pt x="180" y="393"/>
                  </a:lnTo>
                  <a:close/>
                </a:path>
              </a:pathLst>
            </a:custGeom>
            <a:solidFill>
              <a:srgbClr val="D2D2D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69" name="Group 4">
              <a:extLst>
                <a:ext uri="{FF2B5EF4-FFF2-40B4-BE49-F238E27FC236}">
                  <a16:creationId xmlns:a16="http://schemas.microsoft.com/office/drawing/2014/main" id="{FCA7C97C-6591-48A4-93B9-6D0D04AD1F6F}"/>
                </a:ext>
              </a:extLst>
            </p:cNvPr>
            <p:cNvGrpSpPr>
              <a:grpSpLocks noChangeAspect="1"/>
            </p:cNvGrpSpPr>
            <p:nvPr/>
          </p:nvGrpSpPr>
          <p:grpSpPr bwMode="auto">
            <a:xfrm>
              <a:off x="1173562" y="6093743"/>
              <a:ext cx="248367" cy="247382"/>
              <a:chOff x="464" y="3339"/>
              <a:chExt cx="252" cy="251"/>
            </a:xfrm>
            <a:solidFill>
              <a:srgbClr val="D2D2D2"/>
            </a:solidFill>
          </p:grpSpPr>
          <p:sp>
            <p:nvSpPr>
              <p:cNvPr id="70" name="Freeform 5">
                <a:extLst>
                  <a:ext uri="{FF2B5EF4-FFF2-40B4-BE49-F238E27FC236}">
                    <a16:creationId xmlns:a16="http://schemas.microsoft.com/office/drawing/2014/main" id="{57B5B632-9436-4E02-ACAF-A0E4F21884C4}"/>
                  </a:ext>
                </a:extLst>
              </p:cNvPr>
              <p:cNvSpPr>
                <a:spLocks/>
              </p:cNvSpPr>
              <p:nvPr/>
            </p:nvSpPr>
            <p:spPr bwMode="auto">
              <a:xfrm>
                <a:off x="545" y="3419"/>
                <a:ext cx="85" cy="90"/>
              </a:xfrm>
              <a:custGeom>
                <a:avLst/>
                <a:gdLst>
                  <a:gd name="T0" fmla="*/ 39 w 143"/>
                  <a:gd name="T1" fmla="*/ 49 h 152"/>
                  <a:gd name="T2" fmla="*/ 39 w 143"/>
                  <a:gd name="T3" fmla="*/ 49 h 152"/>
                  <a:gd name="T4" fmla="*/ 50 w 143"/>
                  <a:gd name="T5" fmla="*/ 39 h 152"/>
                  <a:gd name="T6" fmla="*/ 63 w 143"/>
                  <a:gd name="T7" fmla="*/ 33 h 152"/>
                  <a:gd name="T8" fmla="*/ 93 w 143"/>
                  <a:gd name="T9" fmla="*/ 3 h 152"/>
                  <a:gd name="T10" fmla="*/ 84 w 143"/>
                  <a:gd name="T11" fmla="*/ 1 h 152"/>
                  <a:gd name="T12" fmla="*/ 76 w 143"/>
                  <a:gd name="T13" fmla="*/ 0 h 152"/>
                  <a:gd name="T14" fmla="*/ 46 w 143"/>
                  <a:gd name="T15" fmla="*/ 6 h 152"/>
                  <a:gd name="T16" fmla="*/ 22 w 143"/>
                  <a:gd name="T17" fmla="*/ 23 h 152"/>
                  <a:gd name="T18" fmla="*/ 6 w 143"/>
                  <a:gd name="T19" fmla="*/ 47 h 152"/>
                  <a:gd name="T20" fmla="*/ 0 w 143"/>
                  <a:gd name="T21" fmla="*/ 76 h 152"/>
                  <a:gd name="T22" fmla="*/ 6 w 143"/>
                  <a:gd name="T23" fmla="*/ 106 h 152"/>
                  <a:gd name="T24" fmla="*/ 22 w 143"/>
                  <a:gd name="T25" fmla="*/ 130 h 152"/>
                  <a:gd name="T26" fmla="*/ 46 w 143"/>
                  <a:gd name="T27" fmla="*/ 146 h 152"/>
                  <a:gd name="T28" fmla="*/ 76 w 143"/>
                  <a:gd name="T29" fmla="*/ 152 h 152"/>
                  <a:gd name="T30" fmla="*/ 96 w 143"/>
                  <a:gd name="T31" fmla="*/ 149 h 152"/>
                  <a:gd name="T32" fmla="*/ 115 w 143"/>
                  <a:gd name="T33" fmla="*/ 141 h 152"/>
                  <a:gd name="T34" fmla="*/ 131 w 143"/>
                  <a:gd name="T35" fmla="*/ 127 h 152"/>
                  <a:gd name="T36" fmla="*/ 143 w 143"/>
                  <a:gd name="T37" fmla="*/ 110 h 152"/>
                  <a:gd name="T38" fmla="*/ 116 w 143"/>
                  <a:gd name="T39" fmla="*/ 96 h 152"/>
                  <a:gd name="T40" fmla="*/ 99 w 143"/>
                  <a:gd name="T41" fmla="*/ 115 h 152"/>
                  <a:gd name="T42" fmla="*/ 76 w 143"/>
                  <a:gd name="T43" fmla="*/ 122 h 152"/>
                  <a:gd name="T44" fmla="*/ 58 w 143"/>
                  <a:gd name="T45" fmla="*/ 118 h 152"/>
                  <a:gd name="T46" fmla="*/ 44 w 143"/>
                  <a:gd name="T47" fmla="*/ 108 h 152"/>
                  <a:gd name="T48" fmla="*/ 34 w 143"/>
                  <a:gd name="T49" fmla="*/ 94 h 152"/>
                  <a:gd name="T50" fmla="*/ 30 w 143"/>
                  <a:gd name="T51" fmla="*/ 76 h 152"/>
                  <a:gd name="T52" fmla="*/ 33 w 143"/>
                  <a:gd name="T53" fmla="*/ 62 h 152"/>
                  <a:gd name="T54" fmla="*/ 39 w 143"/>
                  <a:gd name="T55" fmla="*/ 4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3" h="152">
                    <a:moveTo>
                      <a:pt x="39" y="49"/>
                    </a:moveTo>
                    <a:lnTo>
                      <a:pt x="39" y="49"/>
                    </a:lnTo>
                    <a:cubicBezTo>
                      <a:pt x="42" y="45"/>
                      <a:pt x="46" y="42"/>
                      <a:pt x="50" y="39"/>
                    </a:cubicBezTo>
                    <a:cubicBezTo>
                      <a:pt x="54" y="36"/>
                      <a:pt x="58" y="34"/>
                      <a:pt x="63" y="33"/>
                    </a:cubicBezTo>
                    <a:lnTo>
                      <a:pt x="93" y="3"/>
                    </a:lnTo>
                    <a:cubicBezTo>
                      <a:pt x="90" y="2"/>
                      <a:pt x="87" y="1"/>
                      <a:pt x="84" y="1"/>
                    </a:cubicBezTo>
                    <a:cubicBezTo>
                      <a:pt x="81" y="1"/>
                      <a:pt x="79" y="0"/>
                      <a:pt x="76" y="0"/>
                    </a:cubicBezTo>
                    <a:cubicBezTo>
                      <a:pt x="65" y="0"/>
                      <a:pt x="55" y="2"/>
                      <a:pt x="46" y="6"/>
                    </a:cubicBezTo>
                    <a:cubicBezTo>
                      <a:pt x="37" y="10"/>
                      <a:pt x="29" y="16"/>
                      <a:pt x="22" y="23"/>
                    </a:cubicBezTo>
                    <a:cubicBezTo>
                      <a:pt x="15" y="30"/>
                      <a:pt x="10" y="38"/>
                      <a:pt x="6" y="47"/>
                    </a:cubicBezTo>
                    <a:cubicBezTo>
                      <a:pt x="2" y="56"/>
                      <a:pt x="0" y="66"/>
                      <a:pt x="0" y="76"/>
                    </a:cubicBezTo>
                    <a:cubicBezTo>
                      <a:pt x="0" y="87"/>
                      <a:pt x="2" y="96"/>
                      <a:pt x="6" y="106"/>
                    </a:cubicBezTo>
                    <a:cubicBezTo>
                      <a:pt x="10" y="115"/>
                      <a:pt x="15" y="123"/>
                      <a:pt x="22" y="130"/>
                    </a:cubicBezTo>
                    <a:cubicBezTo>
                      <a:pt x="29" y="137"/>
                      <a:pt x="37" y="142"/>
                      <a:pt x="46" y="146"/>
                    </a:cubicBezTo>
                    <a:cubicBezTo>
                      <a:pt x="55" y="150"/>
                      <a:pt x="65" y="152"/>
                      <a:pt x="76" y="152"/>
                    </a:cubicBezTo>
                    <a:cubicBezTo>
                      <a:pt x="83" y="152"/>
                      <a:pt x="90" y="151"/>
                      <a:pt x="96" y="149"/>
                    </a:cubicBezTo>
                    <a:cubicBezTo>
                      <a:pt x="103" y="147"/>
                      <a:pt x="109" y="144"/>
                      <a:pt x="115" y="141"/>
                    </a:cubicBezTo>
                    <a:cubicBezTo>
                      <a:pt x="121" y="137"/>
                      <a:pt x="126" y="133"/>
                      <a:pt x="131" y="127"/>
                    </a:cubicBezTo>
                    <a:cubicBezTo>
                      <a:pt x="136" y="122"/>
                      <a:pt x="140" y="116"/>
                      <a:pt x="143" y="110"/>
                    </a:cubicBezTo>
                    <a:lnTo>
                      <a:pt x="116" y="96"/>
                    </a:lnTo>
                    <a:cubicBezTo>
                      <a:pt x="112" y="104"/>
                      <a:pt x="107" y="110"/>
                      <a:pt x="99" y="115"/>
                    </a:cubicBezTo>
                    <a:cubicBezTo>
                      <a:pt x="92" y="119"/>
                      <a:pt x="84" y="122"/>
                      <a:pt x="76" y="122"/>
                    </a:cubicBezTo>
                    <a:cubicBezTo>
                      <a:pt x="69" y="122"/>
                      <a:pt x="63" y="120"/>
                      <a:pt x="58" y="118"/>
                    </a:cubicBezTo>
                    <a:cubicBezTo>
                      <a:pt x="53" y="116"/>
                      <a:pt x="48" y="112"/>
                      <a:pt x="44" y="108"/>
                    </a:cubicBezTo>
                    <a:cubicBezTo>
                      <a:pt x="39" y="104"/>
                      <a:pt x="36" y="99"/>
                      <a:pt x="34" y="94"/>
                    </a:cubicBezTo>
                    <a:cubicBezTo>
                      <a:pt x="31" y="88"/>
                      <a:pt x="30" y="82"/>
                      <a:pt x="30" y="76"/>
                    </a:cubicBezTo>
                    <a:cubicBezTo>
                      <a:pt x="30" y="71"/>
                      <a:pt x="31" y="66"/>
                      <a:pt x="33" y="62"/>
                    </a:cubicBezTo>
                    <a:cubicBezTo>
                      <a:pt x="34" y="57"/>
                      <a:pt x="36" y="53"/>
                      <a:pt x="39" y="4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6">
                <a:extLst>
                  <a:ext uri="{FF2B5EF4-FFF2-40B4-BE49-F238E27FC236}">
                    <a16:creationId xmlns:a16="http://schemas.microsoft.com/office/drawing/2014/main" id="{4CCF0C4F-BB36-46EF-95A1-F3BB77C4053E}"/>
                  </a:ext>
                </a:extLst>
              </p:cNvPr>
              <p:cNvSpPr>
                <a:spLocks/>
              </p:cNvSpPr>
              <p:nvPr/>
            </p:nvSpPr>
            <p:spPr bwMode="auto">
              <a:xfrm>
                <a:off x="464" y="3339"/>
                <a:ext cx="238" cy="251"/>
              </a:xfrm>
              <a:custGeom>
                <a:avLst/>
                <a:gdLst>
                  <a:gd name="T0" fmla="*/ 350 w 403"/>
                  <a:gd name="T1" fmla="*/ 338 h 425"/>
                  <a:gd name="T2" fmla="*/ 350 w 403"/>
                  <a:gd name="T3" fmla="*/ 338 h 425"/>
                  <a:gd name="T4" fmla="*/ 311 w 403"/>
                  <a:gd name="T5" fmla="*/ 371 h 425"/>
                  <a:gd name="T6" fmla="*/ 264 w 403"/>
                  <a:gd name="T7" fmla="*/ 392 h 425"/>
                  <a:gd name="T8" fmla="*/ 213 w 403"/>
                  <a:gd name="T9" fmla="*/ 399 h 425"/>
                  <a:gd name="T10" fmla="*/ 163 w 403"/>
                  <a:gd name="T11" fmla="*/ 392 h 425"/>
                  <a:gd name="T12" fmla="*/ 119 w 403"/>
                  <a:gd name="T13" fmla="*/ 373 h 425"/>
                  <a:gd name="T14" fmla="*/ 81 w 403"/>
                  <a:gd name="T15" fmla="*/ 344 h 425"/>
                  <a:gd name="T16" fmla="*/ 52 w 403"/>
                  <a:gd name="T17" fmla="*/ 306 h 425"/>
                  <a:gd name="T18" fmla="*/ 33 w 403"/>
                  <a:gd name="T19" fmla="*/ 262 h 425"/>
                  <a:gd name="T20" fmla="*/ 26 w 403"/>
                  <a:gd name="T21" fmla="*/ 212 h 425"/>
                  <a:gd name="T22" fmla="*/ 33 w 403"/>
                  <a:gd name="T23" fmla="*/ 163 h 425"/>
                  <a:gd name="T24" fmla="*/ 52 w 403"/>
                  <a:gd name="T25" fmla="*/ 118 h 425"/>
                  <a:gd name="T26" fmla="*/ 81 w 403"/>
                  <a:gd name="T27" fmla="*/ 80 h 425"/>
                  <a:gd name="T28" fmla="*/ 119 w 403"/>
                  <a:gd name="T29" fmla="*/ 51 h 425"/>
                  <a:gd name="T30" fmla="*/ 163 w 403"/>
                  <a:gd name="T31" fmla="*/ 32 h 425"/>
                  <a:gd name="T32" fmla="*/ 213 w 403"/>
                  <a:gd name="T33" fmla="*/ 26 h 425"/>
                  <a:gd name="T34" fmla="*/ 265 w 403"/>
                  <a:gd name="T35" fmla="*/ 33 h 425"/>
                  <a:gd name="T36" fmla="*/ 313 w 403"/>
                  <a:gd name="T37" fmla="*/ 55 h 425"/>
                  <a:gd name="T38" fmla="*/ 332 w 403"/>
                  <a:gd name="T39" fmla="*/ 36 h 425"/>
                  <a:gd name="T40" fmla="*/ 275 w 403"/>
                  <a:gd name="T41" fmla="*/ 8 h 425"/>
                  <a:gd name="T42" fmla="*/ 213 w 403"/>
                  <a:gd name="T43" fmla="*/ 0 h 425"/>
                  <a:gd name="T44" fmla="*/ 156 w 403"/>
                  <a:gd name="T45" fmla="*/ 6 h 425"/>
                  <a:gd name="T46" fmla="*/ 105 w 403"/>
                  <a:gd name="T47" fmla="*/ 28 h 425"/>
                  <a:gd name="T48" fmla="*/ 62 w 403"/>
                  <a:gd name="T49" fmla="*/ 61 h 425"/>
                  <a:gd name="T50" fmla="*/ 29 w 403"/>
                  <a:gd name="T51" fmla="*/ 105 h 425"/>
                  <a:gd name="T52" fmla="*/ 7 w 403"/>
                  <a:gd name="T53" fmla="*/ 156 h 425"/>
                  <a:gd name="T54" fmla="*/ 0 w 403"/>
                  <a:gd name="T55" fmla="*/ 212 h 425"/>
                  <a:gd name="T56" fmla="*/ 7 w 403"/>
                  <a:gd name="T57" fmla="*/ 269 h 425"/>
                  <a:gd name="T58" fmla="*/ 29 w 403"/>
                  <a:gd name="T59" fmla="*/ 320 h 425"/>
                  <a:gd name="T60" fmla="*/ 62 w 403"/>
                  <a:gd name="T61" fmla="*/ 363 h 425"/>
                  <a:gd name="T62" fmla="*/ 105 w 403"/>
                  <a:gd name="T63" fmla="*/ 396 h 425"/>
                  <a:gd name="T64" fmla="*/ 156 w 403"/>
                  <a:gd name="T65" fmla="*/ 418 h 425"/>
                  <a:gd name="T66" fmla="*/ 213 w 403"/>
                  <a:gd name="T67" fmla="*/ 425 h 425"/>
                  <a:gd name="T68" fmla="*/ 272 w 403"/>
                  <a:gd name="T69" fmla="*/ 417 h 425"/>
                  <a:gd name="T70" fmla="*/ 325 w 403"/>
                  <a:gd name="T71" fmla="*/ 393 h 425"/>
                  <a:gd name="T72" fmla="*/ 370 w 403"/>
                  <a:gd name="T73" fmla="*/ 356 h 425"/>
                  <a:gd name="T74" fmla="*/ 403 w 403"/>
                  <a:gd name="T75" fmla="*/ 307 h 425"/>
                  <a:gd name="T76" fmla="*/ 379 w 403"/>
                  <a:gd name="T77" fmla="*/ 295 h 425"/>
                  <a:gd name="T78" fmla="*/ 350 w 403"/>
                  <a:gd name="T79" fmla="*/ 338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3" h="425">
                    <a:moveTo>
                      <a:pt x="350" y="338"/>
                    </a:moveTo>
                    <a:lnTo>
                      <a:pt x="350" y="338"/>
                    </a:lnTo>
                    <a:cubicBezTo>
                      <a:pt x="338" y="351"/>
                      <a:pt x="325" y="362"/>
                      <a:pt x="311" y="371"/>
                    </a:cubicBezTo>
                    <a:cubicBezTo>
                      <a:pt x="296" y="380"/>
                      <a:pt x="281" y="387"/>
                      <a:pt x="264" y="392"/>
                    </a:cubicBezTo>
                    <a:cubicBezTo>
                      <a:pt x="247" y="396"/>
                      <a:pt x="230" y="399"/>
                      <a:pt x="213" y="399"/>
                    </a:cubicBezTo>
                    <a:cubicBezTo>
                      <a:pt x="195" y="399"/>
                      <a:pt x="179" y="397"/>
                      <a:pt x="163" y="392"/>
                    </a:cubicBezTo>
                    <a:cubicBezTo>
                      <a:pt x="147" y="388"/>
                      <a:pt x="132" y="381"/>
                      <a:pt x="119" y="373"/>
                    </a:cubicBezTo>
                    <a:cubicBezTo>
                      <a:pt x="105" y="365"/>
                      <a:pt x="92" y="355"/>
                      <a:pt x="81" y="344"/>
                    </a:cubicBezTo>
                    <a:cubicBezTo>
                      <a:pt x="70" y="333"/>
                      <a:pt x="60" y="320"/>
                      <a:pt x="52" y="306"/>
                    </a:cubicBezTo>
                    <a:cubicBezTo>
                      <a:pt x="44" y="292"/>
                      <a:pt x="37" y="278"/>
                      <a:pt x="33" y="262"/>
                    </a:cubicBezTo>
                    <a:cubicBezTo>
                      <a:pt x="28" y="246"/>
                      <a:pt x="26" y="229"/>
                      <a:pt x="26" y="212"/>
                    </a:cubicBezTo>
                    <a:cubicBezTo>
                      <a:pt x="26" y="195"/>
                      <a:pt x="28" y="179"/>
                      <a:pt x="33" y="163"/>
                    </a:cubicBezTo>
                    <a:cubicBezTo>
                      <a:pt x="37" y="147"/>
                      <a:pt x="44" y="132"/>
                      <a:pt x="52" y="118"/>
                    </a:cubicBezTo>
                    <a:cubicBezTo>
                      <a:pt x="60" y="104"/>
                      <a:pt x="70" y="92"/>
                      <a:pt x="81" y="80"/>
                    </a:cubicBezTo>
                    <a:cubicBezTo>
                      <a:pt x="92" y="69"/>
                      <a:pt x="105" y="59"/>
                      <a:pt x="119" y="51"/>
                    </a:cubicBezTo>
                    <a:cubicBezTo>
                      <a:pt x="132" y="43"/>
                      <a:pt x="147" y="37"/>
                      <a:pt x="163" y="32"/>
                    </a:cubicBezTo>
                    <a:cubicBezTo>
                      <a:pt x="179" y="28"/>
                      <a:pt x="196" y="26"/>
                      <a:pt x="213" y="26"/>
                    </a:cubicBezTo>
                    <a:cubicBezTo>
                      <a:pt x="230" y="26"/>
                      <a:pt x="248" y="28"/>
                      <a:pt x="265" y="33"/>
                    </a:cubicBezTo>
                    <a:cubicBezTo>
                      <a:pt x="282" y="38"/>
                      <a:pt x="298" y="46"/>
                      <a:pt x="313" y="55"/>
                    </a:cubicBezTo>
                    <a:lnTo>
                      <a:pt x="332" y="36"/>
                    </a:lnTo>
                    <a:cubicBezTo>
                      <a:pt x="314" y="24"/>
                      <a:pt x="295" y="15"/>
                      <a:pt x="275" y="8"/>
                    </a:cubicBezTo>
                    <a:cubicBezTo>
                      <a:pt x="255" y="3"/>
                      <a:pt x="234" y="0"/>
                      <a:pt x="213" y="0"/>
                    </a:cubicBezTo>
                    <a:cubicBezTo>
                      <a:pt x="193" y="0"/>
                      <a:pt x="174" y="2"/>
                      <a:pt x="156" y="6"/>
                    </a:cubicBezTo>
                    <a:cubicBezTo>
                      <a:pt x="138" y="12"/>
                      <a:pt x="121" y="19"/>
                      <a:pt x="105" y="28"/>
                    </a:cubicBezTo>
                    <a:cubicBezTo>
                      <a:pt x="89" y="37"/>
                      <a:pt x="75" y="48"/>
                      <a:pt x="62" y="61"/>
                    </a:cubicBezTo>
                    <a:cubicBezTo>
                      <a:pt x="49" y="74"/>
                      <a:pt x="38" y="89"/>
                      <a:pt x="29" y="105"/>
                    </a:cubicBezTo>
                    <a:cubicBezTo>
                      <a:pt x="19" y="121"/>
                      <a:pt x="12" y="137"/>
                      <a:pt x="7" y="156"/>
                    </a:cubicBezTo>
                    <a:cubicBezTo>
                      <a:pt x="2" y="174"/>
                      <a:pt x="0" y="193"/>
                      <a:pt x="0" y="212"/>
                    </a:cubicBezTo>
                    <a:cubicBezTo>
                      <a:pt x="0" y="232"/>
                      <a:pt x="2" y="251"/>
                      <a:pt x="7" y="269"/>
                    </a:cubicBezTo>
                    <a:cubicBezTo>
                      <a:pt x="12" y="287"/>
                      <a:pt x="19" y="304"/>
                      <a:pt x="29" y="320"/>
                    </a:cubicBezTo>
                    <a:cubicBezTo>
                      <a:pt x="38" y="336"/>
                      <a:pt x="49" y="350"/>
                      <a:pt x="62" y="363"/>
                    </a:cubicBezTo>
                    <a:cubicBezTo>
                      <a:pt x="75" y="376"/>
                      <a:pt x="89" y="387"/>
                      <a:pt x="105" y="396"/>
                    </a:cubicBezTo>
                    <a:cubicBezTo>
                      <a:pt x="121" y="406"/>
                      <a:pt x="138" y="413"/>
                      <a:pt x="156" y="418"/>
                    </a:cubicBezTo>
                    <a:cubicBezTo>
                      <a:pt x="174" y="423"/>
                      <a:pt x="193" y="425"/>
                      <a:pt x="213" y="425"/>
                    </a:cubicBezTo>
                    <a:cubicBezTo>
                      <a:pt x="233" y="425"/>
                      <a:pt x="253" y="423"/>
                      <a:pt x="272" y="417"/>
                    </a:cubicBezTo>
                    <a:cubicBezTo>
                      <a:pt x="291" y="411"/>
                      <a:pt x="308" y="403"/>
                      <a:pt x="325" y="393"/>
                    </a:cubicBezTo>
                    <a:cubicBezTo>
                      <a:pt x="341" y="383"/>
                      <a:pt x="356" y="370"/>
                      <a:pt x="370" y="356"/>
                    </a:cubicBezTo>
                    <a:cubicBezTo>
                      <a:pt x="383" y="341"/>
                      <a:pt x="394" y="325"/>
                      <a:pt x="403" y="307"/>
                    </a:cubicBezTo>
                    <a:lnTo>
                      <a:pt x="379" y="295"/>
                    </a:lnTo>
                    <a:cubicBezTo>
                      <a:pt x="371" y="311"/>
                      <a:pt x="362" y="325"/>
                      <a:pt x="350" y="33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7">
                <a:extLst>
                  <a:ext uri="{FF2B5EF4-FFF2-40B4-BE49-F238E27FC236}">
                    <a16:creationId xmlns:a16="http://schemas.microsoft.com/office/drawing/2014/main" id="{554561D6-D236-4C8F-9594-12F9D1D619FE}"/>
                  </a:ext>
                </a:extLst>
              </p:cNvPr>
              <p:cNvSpPr>
                <a:spLocks/>
              </p:cNvSpPr>
              <p:nvPr/>
            </p:nvSpPr>
            <p:spPr bwMode="auto">
              <a:xfrm>
                <a:off x="502" y="3377"/>
                <a:ext cx="166" cy="175"/>
              </a:xfrm>
              <a:custGeom>
                <a:avLst/>
                <a:gdLst>
                  <a:gd name="T0" fmla="*/ 199 w 281"/>
                  <a:gd name="T1" fmla="*/ 41 h 296"/>
                  <a:gd name="T2" fmla="*/ 199 w 281"/>
                  <a:gd name="T3" fmla="*/ 41 h 296"/>
                  <a:gd name="T4" fmla="*/ 221 w 281"/>
                  <a:gd name="T5" fmla="*/ 19 h 296"/>
                  <a:gd name="T6" fmla="*/ 186 w 281"/>
                  <a:gd name="T7" fmla="*/ 5 h 296"/>
                  <a:gd name="T8" fmla="*/ 149 w 281"/>
                  <a:gd name="T9" fmla="*/ 0 h 296"/>
                  <a:gd name="T10" fmla="*/ 109 w 281"/>
                  <a:gd name="T11" fmla="*/ 5 h 296"/>
                  <a:gd name="T12" fmla="*/ 74 w 281"/>
                  <a:gd name="T13" fmla="*/ 20 h 296"/>
                  <a:gd name="T14" fmla="*/ 44 w 281"/>
                  <a:gd name="T15" fmla="*/ 43 h 296"/>
                  <a:gd name="T16" fmla="*/ 21 w 281"/>
                  <a:gd name="T17" fmla="*/ 73 h 296"/>
                  <a:gd name="T18" fmla="*/ 6 w 281"/>
                  <a:gd name="T19" fmla="*/ 109 h 296"/>
                  <a:gd name="T20" fmla="*/ 0 w 281"/>
                  <a:gd name="T21" fmla="*/ 148 h 296"/>
                  <a:gd name="T22" fmla="*/ 6 w 281"/>
                  <a:gd name="T23" fmla="*/ 188 h 296"/>
                  <a:gd name="T24" fmla="*/ 21 w 281"/>
                  <a:gd name="T25" fmla="*/ 223 h 296"/>
                  <a:gd name="T26" fmla="*/ 44 w 281"/>
                  <a:gd name="T27" fmla="*/ 253 h 296"/>
                  <a:gd name="T28" fmla="*/ 74 w 281"/>
                  <a:gd name="T29" fmla="*/ 276 h 296"/>
                  <a:gd name="T30" fmla="*/ 109 w 281"/>
                  <a:gd name="T31" fmla="*/ 291 h 296"/>
                  <a:gd name="T32" fmla="*/ 149 w 281"/>
                  <a:gd name="T33" fmla="*/ 296 h 296"/>
                  <a:gd name="T34" fmla="*/ 189 w 281"/>
                  <a:gd name="T35" fmla="*/ 290 h 296"/>
                  <a:gd name="T36" fmla="*/ 226 w 281"/>
                  <a:gd name="T37" fmla="*/ 274 h 296"/>
                  <a:gd name="T38" fmla="*/ 258 w 281"/>
                  <a:gd name="T39" fmla="*/ 248 h 296"/>
                  <a:gd name="T40" fmla="*/ 281 w 281"/>
                  <a:gd name="T41" fmla="*/ 214 h 296"/>
                  <a:gd name="T42" fmla="*/ 254 w 281"/>
                  <a:gd name="T43" fmla="*/ 201 h 296"/>
                  <a:gd name="T44" fmla="*/ 235 w 281"/>
                  <a:gd name="T45" fmla="*/ 228 h 296"/>
                  <a:gd name="T46" fmla="*/ 211 w 281"/>
                  <a:gd name="T47" fmla="*/ 249 h 296"/>
                  <a:gd name="T48" fmla="*/ 181 w 281"/>
                  <a:gd name="T49" fmla="*/ 262 h 296"/>
                  <a:gd name="T50" fmla="*/ 149 w 281"/>
                  <a:gd name="T51" fmla="*/ 267 h 296"/>
                  <a:gd name="T52" fmla="*/ 102 w 281"/>
                  <a:gd name="T53" fmla="*/ 257 h 296"/>
                  <a:gd name="T54" fmla="*/ 65 w 281"/>
                  <a:gd name="T55" fmla="*/ 232 h 296"/>
                  <a:gd name="T56" fmla="*/ 39 w 281"/>
                  <a:gd name="T57" fmla="*/ 194 h 296"/>
                  <a:gd name="T58" fmla="*/ 30 w 281"/>
                  <a:gd name="T59" fmla="*/ 148 h 296"/>
                  <a:gd name="T60" fmla="*/ 39 w 281"/>
                  <a:gd name="T61" fmla="*/ 102 h 296"/>
                  <a:gd name="T62" fmla="*/ 65 w 281"/>
                  <a:gd name="T63" fmla="*/ 64 h 296"/>
                  <a:gd name="T64" fmla="*/ 102 w 281"/>
                  <a:gd name="T65" fmla="*/ 39 h 296"/>
                  <a:gd name="T66" fmla="*/ 149 w 281"/>
                  <a:gd name="T67" fmla="*/ 30 h 296"/>
                  <a:gd name="T68" fmla="*/ 174 w 281"/>
                  <a:gd name="T69" fmla="*/ 33 h 296"/>
                  <a:gd name="T70" fmla="*/ 199 w 281"/>
                  <a:gd name="T71" fmla="*/ 4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1" h="296">
                    <a:moveTo>
                      <a:pt x="199" y="41"/>
                    </a:moveTo>
                    <a:lnTo>
                      <a:pt x="199" y="41"/>
                    </a:lnTo>
                    <a:lnTo>
                      <a:pt x="221" y="19"/>
                    </a:lnTo>
                    <a:cubicBezTo>
                      <a:pt x="210" y="13"/>
                      <a:pt x="198" y="8"/>
                      <a:pt x="186" y="5"/>
                    </a:cubicBezTo>
                    <a:cubicBezTo>
                      <a:pt x="174" y="2"/>
                      <a:pt x="161" y="0"/>
                      <a:pt x="149" y="0"/>
                    </a:cubicBezTo>
                    <a:cubicBezTo>
                      <a:pt x="135" y="0"/>
                      <a:pt x="122" y="2"/>
                      <a:pt x="109" y="5"/>
                    </a:cubicBezTo>
                    <a:cubicBezTo>
                      <a:pt x="97" y="9"/>
                      <a:pt x="85" y="14"/>
                      <a:pt x="74" y="20"/>
                    </a:cubicBezTo>
                    <a:cubicBezTo>
                      <a:pt x="63" y="27"/>
                      <a:pt x="53" y="35"/>
                      <a:pt x="44" y="43"/>
                    </a:cubicBezTo>
                    <a:cubicBezTo>
                      <a:pt x="35" y="52"/>
                      <a:pt x="27" y="62"/>
                      <a:pt x="21" y="73"/>
                    </a:cubicBezTo>
                    <a:cubicBezTo>
                      <a:pt x="14" y="84"/>
                      <a:pt x="9" y="96"/>
                      <a:pt x="6" y="109"/>
                    </a:cubicBezTo>
                    <a:cubicBezTo>
                      <a:pt x="2" y="121"/>
                      <a:pt x="0" y="135"/>
                      <a:pt x="0" y="148"/>
                    </a:cubicBezTo>
                    <a:cubicBezTo>
                      <a:pt x="0" y="162"/>
                      <a:pt x="2" y="175"/>
                      <a:pt x="6" y="188"/>
                    </a:cubicBezTo>
                    <a:cubicBezTo>
                      <a:pt x="9" y="200"/>
                      <a:pt x="14" y="212"/>
                      <a:pt x="21" y="223"/>
                    </a:cubicBezTo>
                    <a:cubicBezTo>
                      <a:pt x="27" y="234"/>
                      <a:pt x="35" y="244"/>
                      <a:pt x="44" y="253"/>
                    </a:cubicBezTo>
                    <a:cubicBezTo>
                      <a:pt x="53" y="262"/>
                      <a:pt x="63" y="270"/>
                      <a:pt x="74" y="276"/>
                    </a:cubicBezTo>
                    <a:cubicBezTo>
                      <a:pt x="85" y="282"/>
                      <a:pt x="97" y="287"/>
                      <a:pt x="109" y="291"/>
                    </a:cubicBezTo>
                    <a:cubicBezTo>
                      <a:pt x="122" y="295"/>
                      <a:pt x="135" y="296"/>
                      <a:pt x="149" y="296"/>
                    </a:cubicBezTo>
                    <a:cubicBezTo>
                      <a:pt x="163" y="296"/>
                      <a:pt x="176" y="294"/>
                      <a:pt x="189" y="290"/>
                    </a:cubicBezTo>
                    <a:cubicBezTo>
                      <a:pt x="203" y="287"/>
                      <a:pt x="215" y="281"/>
                      <a:pt x="226" y="274"/>
                    </a:cubicBezTo>
                    <a:cubicBezTo>
                      <a:pt x="238" y="267"/>
                      <a:pt x="248" y="258"/>
                      <a:pt x="258" y="248"/>
                    </a:cubicBezTo>
                    <a:cubicBezTo>
                      <a:pt x="267" y="238"/>
                      <a:pt x="275" y="227"/>
                      <a:pt x="281" y="214"/>
                    </a:cubicBezTo>
                    <a:lnTo>
                      <a:pt x="254" y="201"/>
                    </a:lnTo>
                    <a:cubicBezTo>
                      <a:pt x="249" y="211"/>
                      <a:pt x="243" y="220"/>
                      <a:pt x="235" y="228"/>
                    </a:cubicBezTo>
                    <a:cubicBezTo>
                      <a:pt x="228" y="236"/>
                      <a:pt x="220" y="243"/>
                      <a:pt x="211" y="249"/>
                    </a:cubicBezTo>
                    <a:cubicBezTo>
                      <a:pt x="202" y="254"/>
                      <a:pt x="192" y="259"/>
                      <a:pt x="181" y="262"/>
                    </a:cubicBezTo>
                    <a:cubicBezTo>
                      <a:pt x="171" y="265"/>
                      <a:pt x="160" y="267"/>
                      <a:pt x="149" y="267"/>
                    </a:cubicBezTo>
                    <a:cubicBezTo>
                      <a:pt x="132" y="267"/>
                      <a:pt x="117" y="264"/>
                      <a:pt x="102" y="257"/>
                    </a:cubicBezTo>
                    <a:cubicBezTo>
                      <a:pt x="88" y="251"/>
                      <a:pt x="76" y="243"/>
                      <a:pt x="65" y="232"/>
                    </a:cubicBezTo>
                    <a:cubicBezTo>
                      <a:pt x="54" y="221"/>
                      <a:pt x="46" y="209"/>
                      <a:pt x="39" y="194"/>
                    </a:cubicBezTo>
                    <a:cubicBezTo>
                      <a:pt x="33" y="180"/>
                      <a:pt x="30" y="165"/>
                      <a:pt x="30" y="148"/>
                    </a:cubicBezTo>
                    <a:cubicBezTo>
                      <a:pt x="30" y="132"/>
                      <a:pt x="33" y="116"/>
                      <a:pt x="39" y="102"/>
                    </a:cubicBezTo>
                    <a:cubicBezTo>
                      <a:pt x="46" y="88"/>
                      <a:pt x="54" y="75"/>
                      <a:pt x="65" y="64"/>
                    </a:cubicBezTo>
                    <a:cubicBezTo>
                      <a:pt x="76" y="54"/>
                      <a:pt x="88" y="45"/>
                      <a:pt x="102" y="39"/>
                    </a:cubicBezTo>
                    <a:cubicBezTo>
                      <a:pt x="117" y="33"/>
                      <a:pt x="132" y="30"/>
                      <a:pt x="149" y="30"/>
                    </a:cubicBezTo>
                    <a:cubicBezTo>
                      <a:pt x="157" y="30"/>
                      <a:pt x="166" y="31"/>
                      <a:pt x="174" y="33"/>
                    </a:cubicBezTo>
                    <a:cubicBezTo>
                      <a:pt x="183" y="35"/>
                      <a:pt x="191" y="38"/>
                      <a:pt x="199" y="4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8">
                <a:extLst>
                  <a:ext uri="{FF2B5EF4-FFF2-40B4-BE49-F238E27FC236}">
                    <a16:creationId xmlns:a16="http://schemas.microsoft.com/office/drawing/2014/main" id="{07CA271F-490A-4354-9CA6-AF081A87FA59}"/>
                  </a:ext>
                </a:extLst>
              </p:cNvPr>
              <p:cNvSpPr>
                <a:spLocks/>
              </p:cNvSpPr>
              <p:nvPr/>
            </p:nvSpPr>
            <p:spPr bwMode="auto">
              <a:xfrm>
                <a:off x="582" y="3339"/>
                <a:ext cx="134" cy="133"/>
              </a:xfrm>
              <a:custGeom>
                <a:avLst/>
                <a:gdLst>
                  <a:gd name="T0" fmla="*/ 214 w 227"/>
                  <a:gd name="T1" fmla="*/ 0 h 226"/>
                  <a:gd name="T2" fmla="*/ 214 w 227"/>
                  <a:gd name="T3" fmla="*/ 0 h 226"/>
                  <a:gd name="T4" fmla="*/ 204 w 227"/>
                  <a:gd name="T5" fmla="*/ 4 h 226"/>
                  <a:gd name="T6" fmla="*/ 4 w 227"/>
                  <a:gd name="T7" fmla="*/ 203 h 226"/>
                  <a:gd name="T8" fmla="*/ 0 w 227"/>
                  <a:gd name="T9" fmla="*/ 212 h 226"/>
                  <a:gd name="T10" fmla="*/ 4 w 227"/>
                  <a:gd name="T11" fmla="*/ 222 h 226"/>
                  <a:gd name="T12" fmla="*/ 14 w 227"/>
                  <a:gd name="T13" fmla="*/ 226 h 226"/>
                  <a:gd name="T14" fmla="*/ 23 w 227"/>
                  <a:gd name="T15" fmla="*/ 222 h 226"/>
                  <a:gd name="T16" fmla="*/ 223 w 227"/>
                  <a:gd name="T17" fmla="*/ 22 h 226"/>
                  <a:gd name="T18" fmla="*/ 227 w 227"/>
                  <a:gd name="T19" fmla="*/ 12 h 226"/>
                  <a:gd name="T20" fmla="*/ 223 w 227"/>
                  <a:gd name="T21" fmla="*/ 4 h 226"/>
                  <a:gd name="T22" fmla="*/ 214 w 227"/>
                  <a:gd name="T23"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 h="226">
                    <a:moveTo>
                      <a:pt x="214" y="0"/>
                    </a:moveTo>
                    <a:lnTo>
                      <a:pt x="214" y="0"/>
                    </a:lnTo>
                    <a:cubicBezTo>
                      <a:pt x="210" y="0"/>
                      <a:pt x="207" y="1"/>
                      <a:pt x="204" y="4"/>
                    </a:cubicBezTo>
                    <a:lnTo>
                      <a:pt x="4" y="203"/>
                    </a:lnTo>
                    <a:cubicBezTo>
                      <a:pt x="1" y="205"/>
                      <a:pt x="0" y="209"/>
                      <a:pt x="0" y="212"/>
                    </a:cubicBezTo>
                    <a:cubicBezTo>
                      <a:pt x="0" y="216"/>
                      <a:pt x="1" y="219"/>
                      <a:pt x="4" y="222"/>
                    </a:cubicBezTo>
                    <a:cubicBezTo>
                      <a:pt x="7" y="224"/>
                      <a:pt x="10" y="226"/>
                      <a:pt x="14" y="226"/>
                    </a:cubicBezTo>
                    <a:cubicBezTo>
                      <a:pt x="17" y="226"/>
                      <a:pt x="20" y="224"/>
                      <a:pt x="23" y="222"/>
                    </a:cubicBezTo>
                    <a:lnTo>
                      <a:pt x="223" y="22"/>
                    </a:lnTo>
                    <a:cubicBezTo>
                      <a:pt x="226" y="19"/>
                      <a:pt x="227" y="16"/>
                      <a:pt x="227" y="12"/>
                    </a:cubicBezTo>
                    <a:cubicBezTo>
                      <a:pt x="227" y="9"/>
                      <a:pt x="226" y="5"/>
                      <a:pt x="223" y="4"/>
                    </a:cubicBezTo>
                    <a:cubicBezTo>
                      <a:pt x="221" y="1"/>
                      <a:pt x="217" y="0"/>
                      <a:pt x="214"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877036622"/>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2472E45-BCFA-4FA5-9A8D-66F56A6DDA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6841" y="774750"/>
            <a:ext cx="7157001" cy="4948035"/>
          </a:xfrm>
          <a:prstGeom prst="rect">
            <a:avLst/>
          </a:prstGeom>
        </p:spPr>
      </p:pic>
      <p:sp>
        <p:nvSpPr>
          <p:cNvPr id="56" name="TextBox 55">
            <a:extLst>
              <a:ext uri="{FF2B5EF4-FFF2-40B4-BE49-F238E27FC236}">
                <a16:creationId xmlns:a16="http://schemas.microsoft.com/office/drawing/2014/main" id="{48CA9266-4A13-41B0-B46E-3441AF0B9E10}"/>
              </a:ext>
            </a:extLst>
          </p:cNvPr>
          <p:cNvSpPr txBox="1"/>
          <p:nvPr/>
        </p:nvSpPr>
        <p:spPr>
          <a:xfrm>
            <a:off x="373881" y="3049685"/>
            <a:ext cx="3774786" cy="2446824"/>
          </a:xfrm>
          <a:prstGeom prst="rect">
            <a:avLst/>
          </a:prstGeom>
          <a:noFill/>
        </p:spPr>
        <p:txBody>
          <a:bodyPr wrap="square" rtlCol="0">
            <a:spAutoFit/>
          </a:bodyPr>
          <a:lstStyle/>
          <a:p>
            <a:pPr marL="341313" lvl="0" indent="-341313">
              <a:spcAft>
                <a:spcPts val="1800"/>
              </a:spcAft>
              <a:buBlip>
                <a:blip r:embed="rId4"/>
              </a:buBlip>
              <a:defRPr/>
            </a:pPr>
            <a:r>
              <a:rPr lang="en-US" dirty="0">
                <a:solidFill>
                  <a:schemeClr val="accent2">
                    <a:lumMod val="50000"/>
                    <a:lumOff val="50000"/>
                  </a:schemeClr>
                </a:solidFill>
                <a:latin typeface="Segoe UI Semibold"/>
                <a:cs typeface="Segoe UI" panose="020B0502040204020203" pitchFamily="34" charset="0"/>
              </a:rPr>
              <a:t>Enhanced simulation management</a:t>
            </a:r>
          </a:p>
          <a:p>
            <a:pPr marL="341313" lvl="0" indent="-341313">
              <a:spcAft>
                <a:spcPts val="1800"/>
              </a:spcAft>
              <a:buBlip>
                <a:blip r:embed="rId4"/>
              </a:buBlip>
              <a:defRPr/>
            </a:pPr>
            <a:r>
              <a:rPr lang="en-US" dirty="0">
                <a:latin typeface="Segoe UI Semibold"/>
                <a:cs typeface="Segoe UI" panose="020B0502040204020203" pitchFamily="34" charset="0"/>
              </a:rPr>
              <a:t>Dynamic end user training</a:t>
            </a:r>
          </a:p>
          <a:p>
            <a:pPr marL="341313" lvl="0" indent="-341313">
              <a:spcAft>
                <a:spcPts val="1800"/>
              </a:spcAft>
              <a:buBlip>
                <a:blip r:embed="rId4"/>
              </a:buBlip>
              <a:defRPr/>
            </a:pPr>
            <a:r>
              <a:rPr lang="en-US" dirty="0">
                <a:latin typeface="Segoe UI Semibold"/>
                <a:cs typeface="Segoe UI" panose="020B0502040204020203" pitchFamily="34" charset="0"/>
              </a:rPr>
              <a:t>Detailed reporting and insights</a:t>
            </a:r>
          </a:p>
          <a:p>
            <a:pPr marL="341313" lvl="0" indent="-341313">
              <a:spcAft>
                <a:spcPts val="1800"/>
              </a:spcAft>
              <a:buBlip>
                <a:blip r:embed="rId4"/>
              </a:buBlip>
              <a:defRPr/>
            </a:pPr>
            <a:r>
              <a:rPr lang="en-US" dirty="0">
                <a:latin typeface="Segoe UI Semibold"/>
                <a:cs typeface="Segoe UI" panose="020B0502040204020203" pitchFamily="34" charset="0"/>
              </a:rPr>
              <a:t>Native experiences foster </a:t>
            </a:r>
            <a:br>
              <a:rPr lang="en-US" dirty="0">
                <a:latin typeface="Segoe UI Semibold"/>
                <a:cs typeface="Segoe UI" panose="020B0502040204020203" pitchFamily="34" charset="0"/>
              </a:rPr>
            </a:br>
            <a:r>
              <a:rPr lang="en-US" dirty="0">
                <a:latin typeface="Segoe UI Semibold"/>
                <a:cs typeface="Segoe UI" panose="020B0502040204020203" pitchFamily="34" charset="0"/>
              </a:rPr>
              <a:t>user awareness</a:t>
            </a:r>
          </a:p>
        </p:txBody>
      </p:sp>
      <p:pic>
        <p:nvPicPr>
          <p:cNvPr id="3" name="Picture 2" descr="A screenshot of a cell phone&#10;&#10;Description automatically generated">
            <a:extLst>
              <a:ext uri="{FF2B5EF4-FFF2-40B4-BE49-F238E27FC236}">
                <a16:creationId xmlns:a16="http://schemas.microsoft.com/office/drawing/2014/main" id="{2DD805B8-A8E3-4A4C-96AA-31D52DCD069E}"/>
              </a:ext>
            </a:extLst>
          </p:cNvPr>
          <p:cNvPicPr>
            <a:picLocks noChangeAspect="1"/>
          </p:cNvPicPr>
          <p:nvPr/>
        </p:nvPicPr>
        <p:blipFill rotWithShape="1">
          <a:blip r:embed="rId5">
            <a:extLst>
              <a:ext uri="{28A0092B-C50C-407E-A947-70E740481C1C}">
                <a14:useLocalDpi xmlns:a14="http://schemas.microsoft.com/office/drawing/2010/main" val="0"/>
              </a:ext>
            </a:extLst>
          </a:blip>
          <a:srcRect r="12433"/>
          <a:stretch/>
        </p:blipFill>
        <p:spPr>
          <a:xfrm>
            <a:off x="4877155" y="795331"/>
            <a:ext cx="7314845" cy="5042537"/>
          </a:xfrm>
          <a:prstGeom prst="rect">
            <a:avLst/>
          </a:prstGeom>
        </p:spPr>
      </p:pic>
      <p:grpSp>
        <p:nvGrpSpPr>
          <p:cNvPr id="7" name="Group 6">
            <a:extLst>
              <a:ext uri="{FF2B5EF4-FFF2-40B4-BE49-F238E27FC236}">
                <a16:creationId xmlns:a16="http://schemas.microsoft.com/office/drawing/2014/main" id="{882805FA-09B8-436E-AA71-3F3F2D29A7FF}"/>
              </a:ext>
            </a:extLst>
          </p:cNvPr>
          <p:cNvGrpSpPr/>
          <p:nvPr/>
        </p:nvGrpSpPr>
        <p:grpSpPr>
          <a:xfrm>
            <a:off x="432070" y="5967488"/>
            <a:ext cx="3574073" cy="502869"/>
            <a:chOff x="432070" y="5967488"/>
            <a:chExt cx="3574073" cy="502869"/>
          </a:xfrm>
        </p:grpSpPr>
        <p:sp>
          <p:nvSpPr>
            <p:cNvPr id="59" name="Oval 58">
              <a:extLst>
                <a:ext uri="{FF2B5EF4-FFF2-40B4-BE49-F238E27FC236}">
                  <a16:creationId xmlns:a16="http://schemas.microsoft.com/office/drawing/2014/main" id="{9921BE82-B847-4497-925A-9FEEC01D4A99}"/>
                </a:ext>
              </a:extLst>
            </p:cNvPr>
            <p:cNvSpPr/>
            <p:nvPr/>
          </p:nvSpPr>
          <p:spPr bwMode="auto">
            <a:xfrm>
              <a:off x="2274790" y="5967488"/>
              <a:ext cx="502871" cy="502869"/>
            </a:xfrm>
            <a:prstGeom prst="ellipse">
              <a:avLst/>
            </a:prstGeom>
            <a:solidFill>
              <a:schemeClr val="bg2"/>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algn="ctr" defTabSz="950480" fontAlgn="base">
                <a:spcBef>
                  <a:spcPct val="0"/>
                </a:spcBef>
                <a:spcAft>
                  <a:spcPct val="0"/>
                </a:spcAft>
              </a:pPr>
              <a:endParaRPr lang="en-US" sz="1500" err="1">
                <a:gradFill>
                  <a:gsLst>
                    <a:gs pos="83000">
                      <a:srgbClr val="282828"/>
                    </a:gs>
                    <a:gs pos="100000">
                      <a:srgbClr val="282828"/>
                    </a:gs>
                  </a:gsLst>
                  <a:lin ang="5400000" scaled="1"/>
                </a:gradFill>
                <a:latin typeface="Segoe UI Semibold" panose="020B0702040204020203" pitchFamily="34" charset="0"/>
                <a:cs typeface="Segoe UI Semibold" panose="020B0702040204020203" pitchFamily="34" charset="0"/>
              </a:endParaRPr>
            </a:p>
          </p:txBody>
        </p:sp>
        <p:grpSp>
          <p:nvGrpSpPr>
            <p:cNvPr id="60" name="Graphic 45">
              <a:extLst>
                <a:ext uri="{FF2B5EF4-FFF2-40B4-BE49-F238E27FC236}">
                  <a16:creationId xmlns:a16="http://schemas.microsoft.com/office/drawing/2014/main" id="{8C2259EE-047C-4BEB-B49D-D3350BA46E8A}"/>
                </a:ext>
              </a:extLst>
            </p:cNvPr>
            <p:cNvGrpSpPr/>
            <p:nvPr/>
          </p:nvGrpSpPr>
          <p:grpSpPr>
            <a:xfrm>
              <a:off x="2415499" y="6108196"/>
              <a:ext cx="221453" cy="221452"/>
              <a:chOff x="5931472" y="4041316"/>
              <a:chExt cx="342900" cy="342900"/>
            </a:xfrm>
            <a:solidFill>
              <a:srgbClr val="D2D2D2"/>
            </a:solidFill>
          </p:grpSpPr>
          <p:grpSp>
            <p:nvGrpSpPr>
              <p:cNvPr id="87" name="Graphic 45">
                <a:extLst>
                  <a:ext uri="{FF2B5EF4-FFF2-40B4-BE49-F238E27FC236}">
                    <a16:creationId xmlns:a16="http://schemas.microsoft.com/office/drawing/2014/main" id="{64873EB1-A465-4E58-AD16-DE87BF8E09FA}"/>
                  </a:ext>
                </a:extLst>
              </p:cNvPr>
              <p:cNvGrpSpPr/>
              <p:nvPr/>
            </p:nvGrpSpPr>
            <p:grpSpPr>
              <a:xfrm>
                <a:off x="5992462" y="4147330"/>
                <a:ext cx="181796" cy="175460"/>
                <a:chOff x="5992462" y="4147330"/>
                <a:chExt cx="181796" cy="175460"/>
              </a:xfrm>
              <a:grpFill/>
            </p:grpSpPr>
            <p:sp>
              <p:nvSpPr>
                <p:cNvPr id="89" name="Freeform: Shape 88">
                  <a:extLst>
                    <a:ext uri="{FF2B5EF4-FFF2-40B4-BE49-F238E27FC236}">
                      <a16:creationId xmlns:a16="http://schemas.microsoft.com/office/drawing/2014/main" id="{7D4F37F5-4918-45F1-A977-7CCFDE717AB3}"/>
                    </a:ext>
                  </a:extLst>
                </p:cNvPr>
                <p:cNvSpPr/>
                <p:nvPr/>
              </p:nvSpPr>
              <p:spPr>
                <a:xfrm>
                  <a:off x="6038944" y="4147330"/>
                  <a:ext cx="135313" cy="135127"/>
                </a:xfrm>
                <a:custGeom>
                  <a:avLst/>
                  <a:gdLst>
                    <a:gd name="connsiteX0" fmla="*/ 130652 w 135313"/>
                    <a:gd name="connsiteY0" fmla="*/ 42575 h 135127"/>
                    <a:gd name="connsiteX1" fmla="*/ 81122 w 135313"/>
                    <a:gd name="connsiteY1" fmla="*/ 89248 h 135127"/>
                    <a:gd name="connsiteX2" fmla="*/ 46832 w 135313"/>
                    <a:gd name="connsiteY2" fmla="*/ 53053 h 135127"/>
                    <a:gd name="connsiteX3" fmla="*/ 96362 w 135313"/>
                    <a:gd name="connsiteY3" fmla="*/ 6380 h 135127"/>
                    <a:gd name="connsiteX4" fmla="*/ 21115 w 135313"/>
                    <a:gd name="connsiteY4" fmla="*/ 18763 h 135127"/>
                    <a:gd name="connsiteX5" fmla="*/ 18257 w 135313"/>
                    <a:gd name="connsiteY5" fmla="*/ 114013 h 135127"/>
                    <a:gd name="connsiteX6" fmla="*/ 113507 w 135313"/>
                    <a:gd name="connsiteY6" fmla="*/ 116870 h 135127"/>
                    <a:gd name="connsiteX7" fmla="*/ 130652 w 135313"/>
                    <a:gd name="connsiteY7" fmla="*/ 42575 h 135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313" h="135127">
                      <a:moveTo>
                        <a:pt x="130652" y="42575"/>
                      </a:moveTo>
                      <a:lnTo>
                        <a:pt x="81122" y="89248"/>
                      </a:lnTo>
                      <a:lnTo>
                        <a:pt x="46832" y="53053"/>
                      </a:lnTo>
                      <a:lnTo>
                        <a:pt x="96362" y="6380"/>
                      </a:lnTo>
                      <a:cubicBezTo>
                        <a:pt x="71597" y="-5050"/>
                        <a:pt x="42070" y="-1240"/>
                        <a:pt x="21115" y="18763"/>
                      </a:cubicBezTo>
                      <a:cubicBezTo>
                        <a:pt x="-5555" y="44480"/>
                        <a:pt x="-7460" y="87343"/>
                        <a:pt x="18257" y="114013"/>
                      </a:cubicBezTo>
                      <a:cubicBezTo>
                        <a:pt x="43975" y="140683"/>
                        <a:pt x="86837" y="142588"/>
                        <a:pt x="113507" y="116870"/>
                      </a:cubicBezTo>
                      <a:cubicBezTo>
                        <a:pt x="135415" y="97820"/>
                        <a:pt x="140177" y="68293"/>
                        <a:pt x="130652" y="42575"/>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90" name="Freeform: Shape 89">
                  <a:extLst>
                    <a:ext uri="{FF2B5EF4-FFF2-40B4-BE49-F238E27FC236}">
                      <a16:creationId xmlns:a16="http://schemas.microsoft.com/office/drawing/2014/main" id="{59F6AB6B-F20E-40F8-9309-A653D07247E5}"/>
                    </a:ext>
                  </a:extLst>
                </p:cNvPr>
                <p:cNvSpPr/>
                <p:nvPr/>
              </p:nvSpPr>
              <p:spPr>
                <a:xfrm rot="2805276">
                  <a:off x="6025974" y="4198085"/>
                  <a:ext cx="64767" cy="120010"/>
                </a:xfrm>
                <a:custGeom>
                  <a:avLst/>
                  <a:gdLst>
                    <a:gd name="connsiteX0" fmla="*/ 0 w 64767"/>
                    <a:gd name="connsiteY0" fmla="*/ 0 h 120010"/>
                    <a:gd name="connsiteX1" fmla="*/ 64768 w 64767"/>
                    <a:gd name="connsiteY1" fmla="*/ 0 h 120010"/>
                    <a:gd name="connsiteX2" fmla="*/ 64768 w 64767"/>
                    <a:gd name="connsiteY2" fmla="*/ 120011 h 120010"/>
                    <a:gd name="connsiteX3" fmla="*/ 0 w 64767"/>
                    <a:gd name="connsiteY3" fmla="*/ 120011 h 120010"/>
                  </a:gdLst>
                  <a:ahLst/>
                  <a:cxnLst>
                    <a:cxn ang="0">
                      <a:pos x="connsiteX0" y="connsiteY0"/>
                    </a:cxn>
                    <a:cxn ang="0">
                      <a:pos x="connsiteX1" y="connsiteY1"/>
                    </a:cxn>
                    <a:cxn ang="0">
                      <a:pos x="connsiteX2" y="connsiteY2"/>
                    </a:cxn>
                    <a:cxn ang="0">
                      <a:pos x="connsiteX3" y="connsiteY3"/>
                    </a:cxn>
                  </a:cxnLst>
                  <a:rect l="l" t="t" r="r" b="b"/>
                  <a:pathLst>
                    <a:path w="64767" h="120010">
                      <a:moveTo>
                        <a:pt x="0" y="0"/>
                      </a:moveTo>
                      <a:lnTo>
                        <a:pt x="64768" y="0"/>
                      </a:lnTo>
                      <a:lnTo>
                        <a:pt x="64768" y="120011"/>
                      </a:lnTo>
                      <a:lnTo>
                        <a:pt x="0" y="120011"/>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88" name="Freeform: Shape 87">
                <a:extLst>
                  <a:ext uri="{FF2B5EF4-FFF2-40B4-BE49-F238E27FC236}">
                    <a16:creationId xmlns:a16="http://schemas.microsoft.com/office/drawing/2014/main" id="{6CB79B00-F7A6-41DE-B63D-4AA128960AEC}"/>
                  </a:ext>
                </a:extLst>
              </p:cNvPr>
              <p:cNvSpPr/>
              <p:nvPr/>
            </p:nvSpPr>
            <p:spPr>
              <a:xfrm>
                <a:off x="5931472" y="4041316"/>
                <a:ext cx="343852" cy="342900"/>
              </a:xfrm>
              <a:custGeom>
                <a:avLst/>
                <a:gdLst>
                  <a:gd name="connsiteX0" fmla="*/ 313373 w 343852"/>
                  <a:gd name="connsiteY0" fmla="*/ 197168 h 342900"/>
                  <a:gd name="connsiteX1" fmla="*/ 313373 w 343852"/>
                  <a:gd name="connsiteY1" fmla="*/ 140970 h 342900"/>
                  <a:gd name="connsiteX2" fmla="*/ 342900 w 343852"/>
                  <a:gd name="connsiteY2" fmla="*/ 119063 h 342900"/>
                  <a:gd name="connsiteX3" fmla="*/ 330518 w 343852"/>
                  <a:gd name="connsiteY3" fmla="*/ 85725 h 342900"/>
                  <a:gd name="connsiteX4" fmla="*/ 291465 w 343852"/>
                  <a:gd name="connsiteY4" fmla="*/ 90488 h 342900"/>
                  <a:gd name="connsiteX5" fmla="*/ 253365 w 343852"/>
                  <a:gd name="connsiteY5" fmla="*/ 51435 h 342900"/>
                  <a:gd name="connsiteX6" fmla="*/ 257175 w 343852"/>
                  <a:gd name="connsiteY6" fmla="*/ 13335 h 342900"/>
                  <a:gd name="connsiteX7" fmla="*/ 222885 w 343852"/>
                  <a:gd name="connsiteY7" fmla="*/ 0 h 342900"/>
                  <a:gd name="connsiteX8" fmla="*/ 200978 w 343852"/>
                  <a:gd name="connsiteY8" fmla="*/ 29528 h 342900"/>
                  <a:gd name="connsiteX9" fmla="*/ 140970 w 343852"/>
                  <a:gd name="connsiteY9" fmla="*/ 29528 h 342900"/>
                  <a:gd name="connsiteX10" fmla="*/ 120015 w 343852"/>
                  <a:gd name="connsiteY10" fmla="*/ 0 h 342900"/>
                  <a:gd name="connsiteX11" fmla="*/ 85725 w 343852"/>
                  <a:gd name="connsiteY11" fmla="*/ 13335 h 342900"/>
                  <a:gd name="connsiteX12" fmla="*/ 94298 w 343852"/>
                  <a:gd name="connsiteY12" fmla="*/ 51435 h 342900"/>
                  <a:gd name="connsiteX13" fmla="*/ 51435 w 343852"/>
                  <a:gd name="connsiteY13" fmla="*/ 90488 h 342900"/>
                  <a:gd name="connsiteX14" fmla="*/ 13335 w 343852"/>
                  <a:gd name="connsiteY14" fmla="*/ 85725 h 342900"/>
                  <a:gd name="connsiteX15" fmla="*/ 0 w 343852"/>
                  <a:gd name="connsiteY15" fmla="*/ 120015 h 342900"/>
                  <a:gd name="connsiteX16" fmla="*/ 29528 w 343852"/>
                  <a:gd name="connsiteY16" fmla="*/ 141923 h 342900"/>
                  <a:gd name="connsiteX17" fmla="*/ 29528 w 343852"/>
                  <a:gd name="connsiteY17" fmla="*/ 201930 h 342900"/>
                  <a:gd name="connsiteX18" fmla="*/ 0 w 343852"/>
                  <a:gd name="connsiteY18" fmla="*/ 222885 h 342900"/>
                  <a:gd name="connsiteX19" fmla="*/ 13335 w 343852"/>
                  <a:gd name="connsiteY19" fmla="*/ 257175 h 342900"/>
                  <a:gd name="connsiteX20" fmla="*/ 51435 w 343852"/>
                  <a:gd name="connsiteY20" fmla="*/ 248603 h 342900"/>
                  <a:gd name="connsiteX21" fmla="*/ 94298 w 343852"/>
                  <a:gd name="connsiteY21" fmla="*/ 291465 h 342900"/>
                  <a:gd name="connsiteX22" fmla="*/ 85725 w 343852"/>
                  <a:gd name="connsiteY22" fmla="*/ 329565 h 342900"/>
                  <a:gd name="connsiteX23" fmla="*/ 120015 w 343852"/>
                  <a:gd name="connsiteY23" fmla="*/ 342900 h 342900"/>
                  <a:gd name="connsiteX24" fmla="*/ 145733 w 343852"/>
                  <a:gd name="connsiteY24" fmla="*/ 313373 h 342900"/>
                  <a:gd name="connsiteX25" fmla="*/ 201930 w 343852"/>
                  <a:gd name="connsiteY25" fmla="*/ 313373 h 342900"/>
                  <a:gd name="connsiteX26" fmla="*/ 223838 w 343852"/>
                  <a:gd name="connsiteY26" fmla="*/ 342900 h 342900"/>
                  <a:gd name="connsiteX27" fmla="*/ 258128 w 343852"/>
                  <a:gd name="connsiteY27" fmla="*/ 329565 h 342900"/>
                  <a:gd name="connsiteX28" fmla="*/ 254318 w 343852"/>
                  <a:gd name="connsiteY28" fmla="*/ 291465 h 342900"/>
                  <a:gd name="connsiteX29" fmla="*/ 292418 w 343852"/>
                  <a:gd name="connsiteY29" fmla="*/ 248603 h 342900"/>
                  <a:gd name="connsiteX30" fmla="*/ 331470 w 343852"/>
                  <a:gd name="connsiteY30" fmla="*/ 257175 h 342900"/>
                  <a:gd name="connsiteX31" fmla="*/ 343853 w 343852"/>
                  <a:gd name="connsiteY31" fmla="*/ 222885 h 342900"/>
                  <a:gd name="connsiteX32" fmla="*/ 313373 w 343852"/>
                  <a:gd name="connsiteY32" fmla="*/ 197168 h 342900"/>
                  <a:gd name="connsiteX33" fmla="*/ 313373 w 343852"/>
                  <a:gd name="connsiteY33" fmla="*/ 197168 h 342900"/>
                  <a:gd name="connsiteX34" fmla="*/ 313373 w 343852"/>
                  <a:gd name="connsiteY34" fmla="*/ 197168 h 342900"/>
                  <a:gd name="connsiteX35" fmla="*/ 137160 w 343852"/>
                  <a:gd name="connsiteY35" fmla="*/ 252413 h 342900"/>
                  <a:gd name="connsiteX36" fmla="*/ 89535 w 343852"/>
                  <a:gd name="connsiteY36" fmla="*/ 137160 h 342900"/>
                  <a:gd name="connsiteX37" fmla="*/ 204788 w 343852"/>
                  <a:gd name="connsiteY37" fmla="*/ 90488 h 342900"/>
                  <a:gd name="connsiteX38" fmla="*/ 252413 w 343852"/>
                  <a:gd name="connsiteY38" fmla="*/ 205740 h 342900"/>
                  <a:gd name="connsiteX39" fmla="*/ 137160 w 343852"/>
                  <a:gd name="connsiteY39" fmla="*/ 252413 h 342900"/>
                  <a:gd name="connsiteX40" fmla="*/ 137160 w 343852"/>
                  <a:gd name="connsiteY40" fmla="*/ 252413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43852" h="342900">
                    <a:moveTo>
                      <a:pt x="313373" y="197168"/>
                    </a:moveTo>
                    <a:cubicBezTo>
                      <a:pt x="317183" y="180023"/>
                      <a:pt x="317183" y="158115"/>
                      <a:pt x="313373" y="140970"/>
                    </a:cubicBezTo>
                    <a:cubicBezTo>
                      <a:pt x="342900" y="119063"/>
                      <a:pt x="342900" y="119063"/>
                      <a:pt x="342900" y="119063"/>
                    </a:cubicBezTo>
                    <a:cubicBezTo>
                      <a:pt x="330518" y="85725"/>
                      <a:pt x="330518" y="85725"/>
                      <a:pt x="330518" y="85725"/>
                    </a:cubicBezTo>
                    <a:cubicBezTo>
                      <a:pt x="291465" y="90488"/>
                      <a:pt x="291465" y="90488"/>
                      <a:pt x="291465" y="90488"/>
                    </a:cubicBezTo>
                    <a:cubicBezTo>
                      <a:pt x="282893" y="77153"/>
                      <a:pt x="265748" y="60008"/>
                      <a:pt x="253365" y="51435"/>
                    </a:cubicBezTo>
                    <a:cubicBezTo>
                      <a:pt x="257175" y="13335"/>
                      <a:pt x="257175" y="13335"/>
                      <a:pt x="257175" y="13335"/>
                    </a:cubicBezTo>
                    <a:cubicBezTo>
                      <a:pt x="222885" y="0"/>
                      <a:pt x="222885" y="0"/>
                      <a:pt x="222885" y="0"/>
                    </a:cubicBezTo>
                    <a:cubicBezTo>
                      <a:pt x="200978" y="29528"/>
                      <a:pt x="200978" y="29528"/>
                      <a:pt x="200978" y="29528"/>
                    </a:cubicBezTo>
                    <a:cubicBezTo>
                      <a:pt x="179070" y="25718"/>
                      <a:pt x="161925" y="25718"/>
                      <a:pt x="140970" y="29528"/>
                    </a:cubicBezTo>
                    <a:cubicBezTo>
                      <a:pt x="120015" y="0"/>
                      <a:pt x="120015" y="0"/>
                      <a:pt x="120015" y="0"/>
                    </a:cubicBezTo>
                    <a:cubicBezTo>
                      <a:pt x="85725" y="13335"/>
                      <a:pt x="85725" y="13335"/>
                      <a:pt x="85725" y="13335"/>
                    </a:cubicBezTo>
                    <a:cubicBezTo>
                      <a:pt x="94298" y="51435"/>
                      <a:pt x="94298" y="51435"/>
                      <a:pt x="94298" y="51435"/>
                    </a:cubicBezTo>
                    <a:cubicBezTo>
                      <a:pt x="77153" y="60008"/>
                      <a:pt x="64770" y="77153"/>
                      <a:pt x="51435" y="90488"/>
                    </a:cubicBezTo>
                    <a:cubicBezTo>
                      <a:pt x="13335" y="85725"/>
                      <a:pt x="13335" y="85725"/>
                      <a:pt x="13335" y="85725"/>
                    </a:cubicBezTo>
                    <a:cubicBezTo>
                      <a:pt x="0" y="120015"/>
                      <a:pt x="0" y="120015"/>
                      <a:pt x="0" y="120015"/>
                    </a:cubicBezTo>
                    <a:cubicBezTo>
                      <a:pt x="29528" y="141923"/>
                      <a:pt x="29528" y="141923"/>
                      <a:pt x="29528" y="141923"/>
                    </a:cubicBezTo>
                    <a:cubicBezTo>
                      <a:pt x="29528" y="163830"/>
                      <a:pt x="29528" y="180023"/>
                      <a:pt x="29528" y="201930"/>
                    </a:cubicBezTo>
                    <a:cubicBezTo>
                      <a:pt x="0" y="222885"/>
                      <a:pt x="0" y="222885"/>
                      <a:pt x="0" y="222885"/>
                    </a:cubicBezTo>
                    <a:cubicBezTo>
                      <a:pt x="13335" y="257175"/>
                      <a:pt x="13335" y="257175"/>
                      <a:pt x="13335" y="257175"/>
                    </a:cubicBezTo>
                    <a:cubicBezTo>
                      <a:pt x="51435" y="248603"/>
                      <a:pt x="51435" y="248603"/>
                      <a:pt x="51435" y="248603"/>
                    </a:cubicBezTo>
                    <a:cubicBezTo>
                      <a:pt x="64770" y="265748"/>
                      <a:pt x="77153" y="278130"/>
                      <a:pt x="94298" y="291465"/>
                    </a:cubicBezTo>
                    <a:cubicBezTo>
                      <a:pt x="85725" y="329565"/>
                      <a:pt x="85725" y="329565"/>
                      <a:pt x="85725" y="329565"/>
                    </a:cubicBezTo>
                    <a:cubicBezTo>
                      <a:pt x="120015" y="342900"/>
                      <a:pt x="120015" y="342900"/>
                      <a:pt x="120015" y="342900"/>
                    </a:cubicBezTo>
                    <a:cubicBezTo>
                      <a:pt x="145733" y="313373"/>
                      <a:pt x="145733" y="313373"/>
                      <a:pt x="145733" y="313373"/>
                    </a:cubicBezTo>
                    <a:cubicBezTo>
                      <a:pt x="162878" y="313373"/>
                      <a:pt x="183833" y="313373"/>
                      <a:pt x="201930" y="313373"/>
                    </a:cubicBezTo>
                    <a:cubicBezTo>
                      <a:pt x="223838" y="342900"/>
                      <a:pt x="223838" y="342900"/>
                      <a:pt x="223838" y="342900"/>
                    </a:cubicBezTo>
                    <a:cubicBezTo>
                      <a:pt x="258128" y="329565"/>
                      <a:pt x="258128" y="329565"/>
                      <a:pt x="258128" y="329565"/>
                    </a:cubicBezTo>
                    <a:cubicBezTo>
                      <a:pt x="254318" y="291465"/>
                      <a:pt x="254318" y="291465"/>
                      <a:pt x="254318" y="291465"/>
                    </a:cubicBezTo>
                    <a:cubicBezTo>
                      <a:pt x="266700" y="278130"/>
                      <a:pt x="283845" y="265748"/>
                      <a:pt x="292418" y="248603"/>
                    </a:cubicBezTo>
                    <a:cubicBezTo>
                      <a:pt x="331470" y="257175"/>
                      <a:pt x="331470" y="257175"/>
                      <a:pt x="331470" y="257175"/>
                    </a:cubicBezTo>
                    <a:cubicBezTo>
                      <a:pt x="343853" y="222885"/>
                      <a:pt x="343853" y="222885"/>
                      <a:pt x="343853" y="222885"/>
                    </a:cubicBezTo>
                    <a:lnTo>
                      <a:pt x="313373" y="197168"/>
                    </a:lnTo>
                    <a:lnTo>
                      <a:pt x="313373" y="197168"/>
                    </a:lnTo>
                    <a:lnTo>
                      <a:pt x="313373" y="197168"/>
                    </a:lnTo>
                    <a:close/>
                    <a:moveTo>
                      <a:pt x="137160" y="252413"/>
                    </a:moveTo>
                    <a:cubicBezTo>
                      <a:pt x="94298" y="235268"/>
                      <a:pt x="68580" y="183833"/>
                      <a:pt x="89535" y="137160"/>
                    </a:cubicBezTo>
                    <a:cubicBezTo>
                      <a:pt x="106680" y="90488"/>
                      <a:pt x="158115" y="68580"/>
                      <a:pt x="204788" y="90488"/>
                    </a:cubicBezTo>
                    <a:cubicBezTo>
                      <a:pt x="252413" y="107633"/>
                      <a:pt x="273368" y="159068"/>
                      <a:pt x="252413" y="205740"/>
                    </a:cubicBezTo>
                    <a:cubicBezTo>
                      <a:pt x="236220" y="248603"/>
                      <a:pt x="183833" y="274320"/>
                      <a:pt x="137160" y="252413"/>
                    </a:cubicBezTo>
                    <a:lnTo>
                      <a:pt x="137160" y="25241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62" name="Oval 61">
              <a:extLst>
                <a:ext uri="{FF2B5EF4-FFF2-40B4-BE49-F238E27FC236}">
                  <a16:creationId xmlns:a16="http://schemas.microsoft.com/office/drawing/2014/main" id="{0CCAB02F-F9E8-4423-AC94-B40485607F78}"/>
                </a:ext>
              </a:extLst>
            </p:cNvPr>
            <p:cNvSpPr/>
            <p:nvPr/>
          </p:nvSpPr>
          <p:spPr bwMode="auto">
            <a:xfrm>
              <a:off x="43207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sp>
          <p:nvSpPr>
            <p:cNvPr id="63" name="Oval 62">
              <a:extLst>
                <a:ext uri="{FF2B5EF4-FFF2-40B4-BE49-F238E27FC236}">
                  <a16:creationId xmlns:a16="http://schemas.microsoft.com/office/drawing/2014/main" id="{0581B97E-9C3E-4A45-B152-432A0D54B45A}"/>
                </a:ext>
              </a:extLst>
            </p:cNvPr>
            <p:cNvSpPr/>
            <p:nvPr/>
          </p:nvSpPr>
          <p:spPr bwMode="auto">
            <a:xfrm>
              <a:off x="166055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algn="ctr" defTabSz="950480" fontAlgn="base">
                <a:spcBef>
                  <a:spcPct val="0"/>
                </a:spcBef>
                <a:spcAft>
                  <a:spcPct val="0"/>
                </a:spcAft>
              </a:pPr>
              <a:endParaRPr lang="en-US" sz="1500" err="1">
                <a:gradFill>
                  <a:gsLst>
                    <a:gs pos="83000">
                      <a:srgbClr val="282828"/>
                    </a:gs>
                    <a:gs pos="100000">
                      <a:srgbClr val="282828"/>
                    </a:gs>
                  </a:gsLst>
                  <a:lin ang="5400000" scaled="1"/>
                </a:gradFill>
                <a:latin typeface="Segoe UI Semibold" panose="020B0702040204020203" pitchFamily="34" charset="0"/>
                <a:cs typeface="Segoe UI Semibold" panose="020B0702040204020203" pitchFamily="34" charset="0"/>
              </a:endParaRPr>
            </a:p>
          </p:txBody>
        </p:sp>
        <p:grpSp>
          <p:nvGrpSpPr>
            <p:cNvPr id="64" name="Group 11">
              <a:extLst>
                <a:ext uri="{FF2B5EF4-FFF2-40B4-BE49-F238E27FC236}">
                  <a16:creationId xmlns:a16="http://schemas.microsoft.com/office/drawing/2014/main" id="{CDF602C5-FBC6-42DB-825F-E306B8E5583F}"/>
                </a:ext>
              </a:extLst>
            </p:cNvPr>
            <p:cNvGrpSpPr>
              <a:grpSpLocks noChangeAspect="1"/>
            </p:cNvGrpSpPr>
            <p:nvPr/>
          </p:nvGrpSpPr>
          <p:grpSpPr bwMode="auto">
            <a:xfrm>
              <a:off x="1819384" y="6106593"/>
              <a:ext cx="207345" cy="205971"/>
              <a:chOff x="6247" y="359"/>
              <a:chExt cx="151" cy="150"/>
            </a:xfrm>
            <a:solidFill>
              <a:srgbClr val="D2D2D2"/>
            </a:solidFill>
          </p:grpSpPr>
          <p:sp>
            <p:nvSpPr>
              <p:cNvPr id="84" name="Freeform 12">
                <a:extLst>
                  <a:ext uri="{FF2B5EF4-FFF2-40B4-BE49-F238E27FC236}">
                    <a16:creationId xmlns:a16="http://schemas.microsoft.com/office/drawing/2014/main" id="{5A5A3F93-E629-458A-AF52-5E931E736D6D}"/>
                  </a:ext>
                </a:extLst>
              </p:cNvPr>
              <p:cNvSpPr>
                <a:spLocks/>
              </p:cNvSpPr>
              <p:nvPr/>
            </p:nvSpPr>
            <p:spPr bwMode="auto">
              <a:xfrm>
                <a:off x="6294" y="359"/>
                <a:ext cx="104" cy="103"/>
              </a:xfrm>
              <a:custGeom>
                <a:avLst/>
                <a:gdLst>
                  <a:gd name="T0" fmla="*/ 293 w 293"/>
                  <a:gd name="T1" fmla="*/ 145 h 292"/>
                  <a:gd name="T2" fmla="*/ 292 w 293"/>
                  <a:gd name="T3" fmla="*/ 129 h 292"/>
                  <a:gd name="T4" fmla="*/ 288 w 293"/>
                  <a:gd name="T5" fmla="*/ 107 h 292"/>
                  <a:gd name="T6" fmla="*/ 283 w 293"/>
                  <a:gd name="T7" fmla="*/ 91 h 292"/>
                  <a:gd name="T8" fmla="*/ 273 w 293"/>
                  <a:gd name="T9" fmla="*/ 72 h 292"/>
                  <a:gd name="T10" fmla="*/ 264 w 293"/>
                  <a:gd name="T11" fmla="*/ 58 h 292"/>
                  <a:gd name="T12" fmla="*/ 250 w 293"/>
                  <a:gd name="T13" fmla="*/ 42 h 292"/>
                  <a:gd name="T14" fmla="*/ 236 w 293"/>
                  <a:gd name="T15" fmla="*/ 30 h 292"/>
                  <a:gd name="T16" fmla="*/ 220 w 293"/>
                  <a:gd name="T17" fmla="*/ 19 h 292"/>
                  <a:gd name="T18" fmla="*/ 205 w 293"/>
                  <a:gd name="T19" fmla="*/ 11 h 292"/>
                  <a:gd name="T20" fmla="*/ 185 w 293"/>
                  <a:gd name="T21" fmla="*/ 4 h 292"/>
                  <a:gd name="T22" fmla="*/ 169 w 293"/>
                  <a:gd name="T23" fmla="*/ 2 h 292"/>
                  <a:gd name="T24" fmla="*/ 146 w 293"/>
                  <a:gd name="T25" fmla="*/ 0 h 292"/>
                  <a:gd name="T26" fmla="*/ 146 w 293"/>
                  <a:gd name="T27" fmla="*/ 0 h 292"/>
                  <a:gd name="T28" fmla="*/ 130 w 293"/>
                  <a:gd name="T29" fmla="*/ 1 h 292"/>
                  <a:gd name="T30" fmla="*/ 108 w 293"/>
                  <a:gd name="T31" fmla="*/ 4 h 292"/>
                  <a:gd name="T32" fmla="*/ 92 w 293"/>
                  <a:gd name="T33" fmla="*/ 9 h 292"/>
                  <a:gd name="T34" fmla="*/ 73 w 293"/>
                  <a:gd name="T35" fmla="*/ 19 h 292"/>
                  <a:gd name="T36" fmla="*/ 61 w 293"/>
                  <a:gd name="T37" fmla="*/ 27 h 292"/>
                  <a:gd name="T38" fmla="*/ 59 w 293"/>
                  <a:gd name="T39" fmla="*/ 28 h 292"/>
                  <a:gd name="T40" fmla="*/ 43 w 293"/>
                  <a:gd name="T41" fmla="*/ 42 h 292"/>
                  <a:gd name="T42" fmla="*/ 31 w 293"/>
                  <a:gd name="T43" fmla="*/ 56 h 292"/>
                  <a:gd name="T44" fmla="*/ 20 w 293"/>
                  <a:gd name="T45" fmla="*/ 72 h 292"/>
                  <a:gd name="T46" fmla="*/ 12 w 293"/>
                  <a:gd name="T47" fmla="*/ 87 h 292"/>
                  <a:gd name="T48" fmla="*/ 5 w 293"/>
                  <a:gd name="T49" fmla="*/ 107 h 292"/>
                  <a:gd name="T50" fmla="*/ 2 w 293"/>
                  <a:gd name="T51" fmla="*/ 123 h 292"/>
                  <a:gd name="T52" fmla="*/ 0 w 293"/>
                  <a:gd name="T53" fmla="*/ 145 h 292"/>
                  <a:gd name="T54" fmla="*/ 1 w 293"/>
                  <a:gd name="T55" fmla="*/ 160 h 292"/>
                  <a:gd name="T56" fmla="*/ 9 w 293"/>
                  <a:gd name="T57" fmla="*/ 195 h 292"/>
                  <a:gd name="T58" fmla="*/ 10 w 293"/>
                  <a:gd name="T59" fmla="*/ 200 h 292"/>
                  <a:gd name="T60" fmla="*/ 26 w 293"/>
                  <a:gd name="T61" fmla="*/ 229 h 292"/>
                  <a:gd name="T62" fmla="*/ 34 w 293"/>
                  <a:gd name="T63" fmla="*/ 239 h 292"/>
                  <a:gd name="T64" fmla="*/ 80 w 293"/>
                  <a:gd name="T65" fmla="*/ 276 h 292"/>
                  <a:gd name="T66" fmla="*/ 136 w 293"/>
                  <a:gd name="T67" fmla="*/ 292 h 292"/>
                  <a:gd name="T68" fmla="*/ 148 w 293"/>
                  <a:gd name="T69" fmla="*/ 292 h 292"/>
                  <a:gd name="T70" fmla="*/ 182 w 293"/>
                  <a:gd name="T71" fmla="*/ 288 h 292"/>
                  <a:gd name="T72" fmla="*/ 187 w 293"/>
                  <a:gd name="T73" fmla="*/ 287 h 292"/>
                  <a:gd name="T74" fmla="*/ 219 w 293"/>
                  <a:gd name="T75" fmla="*/ 273 h 292"/>
                  <a:gd name="T76" fmla="*/ 232 w 293"/>
                  <a:gd name="T77" fmla="*/ 265 h 292"/>
                  <a:gd name="T78" fmla="*/ 250 w 293"/>
                  <a:gd name="T79" fmla="*/ 250 h 292"/>
                  <a:gd name="T80" fmla="*/ 261 w 293"/>
                  <a:gd name="T81" fmla="*/ 238 h 292"/>
                  <a:gd name="T82" fmla="*/ 273 w 293"/>
                  <a:gd name="T83" fmla="*/ 220 h 292"/>
                  <a:gd name="T84" fmla="*/ 281 w 293"/>
                  <a:gd name="T85" fmla="*/ 205 h 292"/>
                  <a:gd name="T86" fmla="*/ 287 w 293"/>
                  <a:gd name="T87" fmla="*/ 187 h 292"/>
                  <a:gd name="T88" fmla="*/ 291 w 293"/>
                  <a:gd name="T89" fmla="*/ 169 h 292"/>
                  <a:gd name="T90" fmla="*/ 293 w 293"/>
                  <a:gd name="T91" fmla="*/ 14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 h="292">
                    <a:moveTo>
                      <a:pt x="293" y="148"/>
                    </a:moveTo>
                    <a:lnTo>
                      <a:pt x="293" y="148"/>
                    </a:lnTo>
                    <a:cubicBezTo>
                      <a:pt x="293" y="147"/>
                      <a:pt x="293" y="146"/>
                      <a:pt x="293" y="145"/>
                    </a:cubicBezTo>
                    <a:cubicBezTo>
                      <a:pt x="293" y="143"/>
                      <a:pt x="293" y="141"/>
                      <a:pt x="293" y="138"/>
                    </a:cubicBezTo>
                    <a:cubicBezTo>
                      <a:pt x="293" y="136"/>
                      <a:pt x="293" y="134"/>
                      <a:pt x="293" y="132"/>
                    </a:cubicBezTo>
                    <a:cubicBezTo>
                      <a:pt x="292" y="131"/>
                      <a:pt x="292" y="130"/>
                      <a:pt x="292" y="129"/>
                    </a:cubicBezTo>
                    <a:cubicBezTo>
                      <a:pt x="292" y="126"/>
                      <a:pt x="291" y="122"/>
                      <a:pt x="291" y="119"/>
                    </a:cubicBezTo>
                    <a:cubicBezTo>
                      <a:pt x="290" y="116"/>
                      <a:pt x="289" y="113"/>
                      <a:pt x="289" y="110"/>
                    </a:cubicBezTo>
                    <a:cubicBezTo>
                      <a:pt x="288" y="109"/>
                      <a:pt x="288" y="108"/>
                      <a:pt x="288" y="107"/>
                    </a:cubicBezTo>
                    <a:cubicBezTo>
                      <a:pt x="287" y="104"/>
                      <a:pt x="287" y="103"/>
                      <a:pt x="286" y="101"/>
                    </a:cubicBezTo>
                    <a:cubicBezTo>
                      <a:pt x="285" y="99"/>
                      <a:pt x="285" y="97"/>
                      <a:pt x="284" y="94"/>
                    </a:cubicBezTo>
                    <a:cubicBezTo>
                      <a:pt x="284" y="93"/>
                      <a:pt x="283" y="93"/>
                      <a:pt x="283" y="91"/>
                    </a:cubicBezTo>
                    <a:cubicBezTo>
                      <a:pt x="282" y="88"/>
                      <a:pt x="280" y="86"/>
                      <a:pt x="279" y="83"/>
                    </a:cubicBezTo>
                    <a:cubicBezTo>
                      <a:pt x="277" y="80"/>
                      <a:pt x="276" y="77"/>
                      <a:pt x="274" y="74"/>
                    </a:cubicBezTo>
                    <a:cubicBezTo>
                      <a:pt x="274" y="73"/>
                      <a:pt x="274" y="72"/>
                      <a:pt x="273" y="72"/>
                    </a:cubicBezTo>
                    <a:cubicBezTo>
                      <a:pt x="272" y="70"/>
                      <a:pt x="271" y="68"/>
                      <a:pt x="269" y="66"/>
                    </a:cubicBezTo>
                    <a:cubicBezTo>
                      <a:pt x="268" y="64"/>
                      <a:pt x="267" y="62"/>
                      <a:pt x="266" y="60"/>
                    </a:cubicBezTo>
                    <a:cubicBezTo>
                      <a:pt x="265" y="59"/>
                      <a:pt x="264" y="58"/>
                      <a:pt x="264" y="58"/>
                    </a:cubicBezTo>
                    <a:cubicBezTo>
                      <a:pt x="262" y="56"/>
                      <a:pt x="261" y="54"/>
                      <a:pt x="259" y="52"/>
                    </a:cubicBezTo>
                    <a:cubicBezTo>
                      <a:pt x="256" y="49"/>
                      <a:pt x="254" y="45"/>
                      <a:pt x="251" y="42"/>
                    </a:cubicBezTo>
                    <a:cubicBezTo>
                      <a:pt x="250" y="42"/>
                      <a:pt x="250" y="42"/>
                      <a:pt x="250" y="42"/>
                    </a:cubicBezTo>
                    <a:cubicBezTo>
                      <a:pt x="249" y="41"/>
                      <a:pt x="249" y="41"/>
                      <a:pt x="248" y="40"/>
                    </a:cubicBezTo>
                    <a:cubicBezTo>
                      <a:pt x="245" y="37"/>
                      <a:pt x="242" y="34"/>
                      <a:pt x="239" y="31"/>
                    </a:cubicBezTo>
                    <a:cubicBezTo>
                      <a:pt x="238" y="31"/>
                      <a:pt x="237" y="30"/>
                      <a:pt x="236" y="30"/>
                    </a:cubicBezTo>
                    <a:cubicBezTo>
                      <a:pt x="235" y="29"/>
                      <a:pt x="234" y="28"/>
                      <a:pt x="233" y="27"/>
                    </a:cubicBezTo>
                    <a:cubicBezTo>
                      <a:pt x="229" y="25"/>
                      <a:pt x="225" y="22"/>
                      <a:pt x="221" y="19"/>
                    </a:cubicBezTo>
                    <a:cubicBezTo>
                      <a:pt x="221" y="19"/>
                      <a:pt x="221" y="19"/>
                      <a:pt x="220" y="19"/>
                    </a:cubicBezTo>
                    <a:cubicBezTo>
                      <a:pt x="218" y="17"/>
                      <a:pt x="216" y="16"/>
                      <a:pt x="213" y="15"/>
                    </a:cubicBezTo>
                    <a:cubicBezTo>
                      <a:pt x="211" y="14"/>
                      <a:pt x="209" y="13"/>
                      <a:pt x="206" y="11"/>
                    </a:cubicBezTo>
                    <a:cubicBezTo>
                      <a:pt x="206" y="11"/>
                      <a:pt x="205" y="11"/>
                      <a:pt x="205" y="11"/>
                    </a:cubicBezTo>
                    <a:cubicBezTo>
                      <a:pt x="201" y="9"/>
                      <a:pt x="196" y="8"/>
                      <a:pt x="192" y="6"/>
                    </a:cubicBezTo>
                    <a:cubicBezTo>
                      <a:pt x="191" y="6"/>
                      <a:pt x="189" y="5"/>
                      <a:pt x="188" y="5"/>
                    </a:cubicBezTo>
                    <a:cubicBezTo>
                      <a:pt x="187" y="5"/>
                      <a:pt x="186" y="4"/>
                      <a:pt x="185" y="4"/>
                    </a:cubicBezTo>
                    <a:cubicBezTo>
                      <a:pt x="181" y="4"/>
                      <a:pt x="177" y="3"/>
                      <a:pt x="173" y="2"/>
                    </a:cubicBezTo>
                    <a:cubicBezTo>
                      <a:pt x="172" y="2"/>
                      <a:pt x="171" y="2"/>
                      <a:pt x="170" y="2"/>
                    </a:cubicBezTo>
                    <a:cubicBezTo>
                      <a:pt x="170" y="2"/>
                      <a:pt x="170" y="2"/>
                      <a:pt x="169" y="2"/>
                    </a:cubicBezTo>
                    <a:cubicBezTo>
                      <a:pt x="165" y="1"/>
                      <a:pt x="161" y="1"/>
                      <a:pt x="157" y="0"/>
                    </a:cubicBezTo>
                    <a:cubicBezTo>
                      <a:pt x="154" y="0"/>
                      <a:pt x="152" y="0"/>
                      <a:pt x="149" y="0"/>
                    </a:cubicBezTo>
                    <a:cubicBezTo>
                      <a:pt x="148" y="0"/>
                      <a:pt x="147" y="0"/>
                      <a:pt x="146" y="0"/>
                    </a:cubicBezTo>
                    <a:lnTo>
                      <a:pt x="146" y="0"/>
                    </a:lnTo>
                    <a:lnTo>
                      <a:pt x="146" y="0"/>
                    </a:lnTo>
                    <a:lnTo>
                      <a:pt x="146" y="0"/>
                    </a:lnTo>
                    <a:cubicBezTo>
                      <a:pt x="144" y="0"/>
                      <a:pt x="142" y="0"/>
                      <a:pt x="139" y="0"/>
                    </a:cubicBezTo>
                    <a:cubicBezTo>
                      <a:pt x="137" y="0"/>
                      <a:pt x="135" y="0"/>
                      <a:pt x="133" y="0"/>
                    </a:cubicBezTo>
                    <a:cubicBezTo>
                      <a:pt x="132" y="1"/>
                      <a:pt x="131" y="1"/>
                      <a:pt x="130" y="1"/>
                    </a:cubicBezTo>
                    <a:cubicBezTo>
                      <a:pt x="127" y="1"/>
                      <a:pt x="123" y="2"/>
                      <a:pt x="120" y="2"/>
                    </a:cubicBezTo>
                    <a:cubicBezTo>
                      <a:pt x="117" y="3"/>
                      <a:pt x="114" y="4"/>
                      <a:pt x="111" y="4"/>
                    </a:cubicBezTo>
                    <a:cubicBezTo>
                      <a:pt x="110" y="4"/>
                      <a:pt x="109" y="4"/>
                      <a:pt x="108" y="4"/>
                    </a:cubicBezTo>
                    <a:cubicBezTo>
                      <a:pt x="105" y="5"/>
                      <a:pt x="104" y="5"/>
                      <a:pt x="102" y="6"/>
                    </a:cubicBezTo>
                    <a:cubicBezTo>
                      <a:pt x="100" y="7"/>
                      <a:pt x="98" y="7"/>
                      <a:pt x="96" y="8"/>
                    </a:cubicBezTo>
                    <a:cubicBezTo>
                      <a:pt x="94" y="8"/>
                      <a:pt x="94" y="9"/>
                      <a:pt x="92" y="9"/>
                    </a:cubicBezTo>
                    <a:cubicBezTo>
                      <a:pt x="89" y="10"/>
                      <a:pt x="87" y="12"/>
                      <a:pt x="84" y="13"/>
                    </a:cubicBezTo>
                    <a:cubicBezTo>
                      <a:pt x="81" y="15"/>
                      <a:pt x="78" y="16"/>
                      <a:pt x="75" y="18"/>
                    </a:cubicBezTo>
                    <a:cubicBezTo>
                      <a:pt x="74" y="18"/>
                      <a:pt x="73" y="18"/>
                      <a:pt x="73" y="19"/>
                    </a:cubicBezTo>
                    <a:cubicBezTo>
                      <a:pt x="71" y="20"/>
                      <a:pt x="69" y="21"/>
                      <a:pt x="67" y="23"/>
                    </a:cubicBezTo>
                    <a:cubicBezTo>
                      <a:pt x="65" y="24"/>
                      <a:pt x="63" y="25"/>
                      <a:pt x="61" y="26"/>
                    </a:cubicBezTo>
                    <a:lnTo>
                      <a:pt x="61" y="27"/>
                    </a:lnTo>
                    <a:lnTo>
                      <a:pt x="61" y="27"/>
                    </a:lnTo>
                    <a:lnTo>
                      <a:pt x="61" y="26"/>
                    </a:lnTo>
                    <a:cubicBezTo>
                      <a:pt x="60" y="27"/>
                      <a:pt x="59" y="28"/>
                      <a:pt x="59" y="28"/>
                    </a:cubicBezTo>
                    <a:cubicBezTo>
                      <a:pt x="57" y="30"/>
                      <a:pt x="55" y="31"/>
                      <a:pt x="53" y="33"/>
                    </a:cubicBezTo>
                    <a:cubicBezTo>
                      <a:pt x="50" y="36"/>
                      <a:pt x="46" y="38"/>
                      <a:pt x="43" y="41"/>
                    </a:cubicBezTo>
                    <a:cubicBezTo>
                      <a:pt x="43" y="42"/>
                      <a:pt x="43" y="42"/>
                      <a:pt x="43" y="42"/>
                    </a:cubicBezTo>
                    <a:cubicBezTo>
                      <a:pt x="42" y="43"/>
                      <a:pt x="42" y="43"/>
                      <a:pt x="41" y="44"/>
                    </a:cubicBezTo>
                    <a:cubicBezTo>
                      <a:pt x="38" y="47"/>
                      <a:pt x="35" y="50"/>
                      <a:pt x="32" y="53"/>
                    </a:cubicBezTo>
                    <a:cubicBezTo>
                      <a:pt x="32" y="54"/>
                      <a:pt x="31" y="55"/>
                      <a:pt x="31" y="56"/>
                    </a:cubicBezTo>
                    <a:cubicBezTo>
                      <a:pt x="30" y="57"/>
                      <a:pt x="29" y="58"/>
                      <a:pt x="28" y="59"/>
                    </a:cubicBezTo>
                    <a:cubicBezTo>
                      <a:pt x="26" y="63"/>
                      <a:pt x="23" y="67"/>
                      <a:pt x="20" y="71"/>
                    </a:cubicBezTo>
                    <a:cubicBezTo>
                      <a:pt x="20" y="71"/>
                      <a:pt x="20" y="71"/>
                      <a:pt x="20" y="72"/>
                    </a:cubicBezTo>
                    <a:cubicBezTo>
                      <a:pt x="18" y="74"/>
                      <a:pt x="17" y="76"/>
                      <a:pt x="16" y="79"/>
                    </a:cubicBezTo>
                    <a:cubicBezTo>
                      <a:pt x="15" y="81"/>
                      <a:pt x="14" y="83"/>
                      <a:pt x="12" y="86"/>
                    </a:cubicBezTo>
                    <a:cubicBezTo>
                      <a:pt x="12" y="86"/>
                      <a:pt x="12" y="87"/>
                      <a:pt x="12" y="87"/>
                    </a:cubicBezTo>
                    <a:cubicBezTo>
                      <a:pt x="10" y="91"/>
                      <a:pt x="9" y="96"/>
                      <a:pt x="7" y="100"/>
                    </a:cubicBezTo>
                    <a:cubicBezTo>
                      <a:pt x="7" y="101"/>
                      <a:pt x="6" y="103"/>
                      <a:pt x="6" y="104"/>
                    </a:cubicBezTo>
                    <a:cubicBezTo>
                      <a:pt x="6" y="105"/>
                      <a:pt x="5" y="106"/>
                      <a:pt x="5" y="107"/>
                    </a:cubicBezTo>
                    <a:cubicBezTo>
                      <a:pt x="4" y="111"/>
                      <a:pt x="3" y="115"/>
                      <a:pt x="2" y="119"/>
                    </a:cubicBezTo>
                    <a:cubicBezTo>
                      <a:pt x="2" y="120"/>
                      <a:pt x="2" y="121"/>
                      <a:pt x="2" y="122"/>
                    </a:cubicBezTo>
                    <a:cubicBezTo>
                      <a:pt x="2" y="122"/>
                      <a:pt x="2" y="122"/>
                      <a:pt x="2" y="123"/>
                    </a:cubicBezTo>
                    <a:cubicBezTo>
                      <a:pt x="1" y="127"/>
                      <a:pt x="1" y="131"/>
                      <a:pt x="0" y="135"/>
                    </a:cubicBezTo>
                    <a:cubicBezTo>
                      <a:pt x="0" y="138"/>
                      <a:pt x="0" y="140"/>
                      <a:pt x="0" y="143"/>
                    </a:cubicBezTo>
                    <a:cubicBezTo>
                      <a:pt x="0" y="144"/>
                      <a:pt x="0" y="145"/>
                      <a:pt x="0" y="145"/>
                    </a:cubicBezTo>
                    <a:cubicBezTo>
                      <a:pt x="0" y="150"/>
                      <a:pt x="0" y="155"/>
                      <a:pt x="0" y="159"/>
                    </a:cubicBezTo>
                    <a:cubicBezTo>
                      <a:pt x="0" y="159"/>
                      <a:pt x="0" y="159"/>
                      <a:pt x="0" y="159"/>
                    </a:cubicBezTo>
                    <a:cubicBezTo>
                      <a:pt x="1" y="160"/>
                      <a:pt x="1" y="160"/>
                      <a:pt x="1" y="160"/>
                    </a:cubicBezTo>
                    <a:cubicBezTo>
                      <a:pt x="1" y="166"/>
                      <a:pt x="2" y="171"/>
                      <a:pt x="3" y="176"/>
                    </a:cubicBezTo>
                    <a:cubicBezTo>
                      <a:pt x="3" y="177"/>
                      <a:pt x="4" y="179"/>
                      <a:pt x="4" y="180"/>
                    </a:cubicBezTo>
                    <a:cubicBezTo>
                      <a:pt x="5" y="185"/>
                      <a:pt x="7" y="190"/>
                      <a:pt x="9" y="195"/>
                    </a:cubicBezTo>
                    <a:cubicBezTo>
                      <a:pt x="9" y="195"/>
                      <a:pt x="9" y="195"/>
                      <a:pt x="9" y="196"/>
                    </a:cubicBezTo>
                    <a:cubicBezTo>
                      <a:pt x="9" y="196"/>
                      <a:pt x="9" y="196"/>
                      <a:pt x="9" y="196"/>
                    </a:cubicBezTo>
                    <a:cubicBezTo>
                      <a:pt x="9" y="198"/>
                      <a:pt x="10" y="199"/>
                      <a:pt x="10" y="200"/>
                    </a:cubicBezTo>
                    <a:cubicBezTo>
                      <a:pt x="12" y="203"/>
                      <a:pt x="13" y="207"/>
                      <a:pt x="15" y="211"/>
                    </a:cubicBezTo>
                    <a:cubicBezTo>
                      <a:pt x="16" y="213"/>
                      <a:pt x="17" y="215"/>
                      <a:pt x="18" y="217"/>
                    </a:cubicBezTo>
                    <a:cubicBezTo>
                      <a:pt x="21" y="221"/>
                      <a:pt x="24" y="225"/>
                      <a:pt x="26" y="229"/>
                    </a:cubicBezTo>
                    <a:cubicBezTo>
                      <a:pt x="27" y="230"/>
                      <a:pt x="27" y="231"/>
                      <a:pt x="27" y="231"/>
                    </a:cubicBezTo>
                    <a:cubicBezTo>
                      <a:pt x="29" y="234"/>
                      <a:pt x="31" y="236"/>
                      <a:pt x="34" y="239"/>
                    </a:cubicBezTo>
                    <a:cubicBezTo>
                      <a:pt x="34" y="239"/>
                      <a:pt x="34" y="239"/>
                      <a:pt x="34" y="239"/>
                    </a:cubicBezTo>
                    <a:lnTo>
                      <a:pt x="34" y="239"/>
                    </a:lnTo>
                    <a:cubicBezTo>
                      <a:pt x="43" y="250"/>
                      <a:pt x="52" y="259"/>
                      <a:pt x="64" y="267"/>
                    </a:cubicBezTo>
                    <a:cubicBezTo>
                      <a:pt x="69" y="270"/>
                      <a:pt x="74" y="273"/>
                      <a:pt x="80" y="276"/>
                    </a:cubicBezTo>
                    <a:cubicBezTo>
                      <a:pt x="85" y="279"/>
                      <a:pt x="91" y="281"/>
                      <a:pt x="97" y="283"/>
                    </a:cubicBezTo>
                    <a:cubicBezTo>
                      <a:pt x="109" y="288"/>
                      <a:pt x="123" y="291"/>
                      <a:pt x="136" y="292"/>
                    </a:cubicBezTo>
                    <a:lnTo>
                      <a:pt x="136" y="292"/>
                    </a:lnTo>
                    <a:cubicBezTo>
                      <a:pt x="136" y="292"/>
                      <a:pt x="137" y="292"/>
                      <a:pt x="137" y="292"/>
                    </a:cubicBezTo>
                    <a:cubicBezTo>
                      <a:pt x="140" y="292"/>
                      <a:pt x="143" y="292"/>
                      <a:pt x="146" y="292"/>
                    </a:cubicBezTo>
                    <a:cubicBezTo>
                      <a:pt x="147" y="292"/>
                      <a:pt x="148" y="292"/>
                      <a:pt x="148" y="292"/>
                    </a:cubicBezTo>
                    <a:cubicBezTo>
                      <a:pt x="153" y="292"/>
                      <a:pt x="158" y="292"/>
                      <a:pt x="163" y="291"/>
                    </a:cubicBezTo>
                    <a:cubicBezTo>
                      <a:pt x="166" y="291"/>
                      <a:pt x="168" y="290"/>
                      <a:pt x="170" y="290"/>
                    </a:cubicBezTo>
                    <a:cubicBezTo>
                      <a:pt x="174" y="289"/>
                      <a:pt x="178" y="289"/>
                      <a:pt x="182" y="288"/>
                    </a:cubicBezTo>
                    <a:cubicBezTo>
                      <a:pt x="183" y="287"/>
                      <a:pt x="184" y="287"/>
                      <a:pt x="185" y="287"/>
                    </a:cubicBezTo>
                    <a:cubicBezTo>
                      <a:pt x="186" y="287"/>
                      <a:pt x="186" y="287"/>
                      <a:pt x="186" y="287"/>
                    </a:cubicBezTo>
                    <a:cubicBezTo>
                      <a:pt x="186" y="287"/>
                      <a:pt x="186" y="287"/>
                      <a:pt x="187" y="287"/>
                    </a:cubicBezTo>
                    <a:cubicBezTo>
                      <a:pt x="192" y="285"/>
                      <a:pt x="197" y="283"/>
                      <a:pt x="202" y="281"/>
                    </a:cubicBezTo>
                    <a:cubicBezTo>
                      <a:pt x="203" y="281"/>
                      <a:pt x="204" y="280"/>
                      <a:pt x="206" y="280"/>
                    </a:cubicBezTo>
                    <a:cubicBezTo>
                      <a:pt x="210" y="278"/>
                      <a:pt x="215" y="275"/>
                      <a:pt x="219" y="273"/>
                    </a:cubicBezTo>
                    <a:cubicBezTo>
                      <a:pt x="220" y="273"/>
                      <a:pt x="220" y="272"/>
                      <a:pt x="220" y="272"/>
                    </a:cubicBezTo>
                    <a:cubicBezTo>
                      <a:pt x="221" y="272"/>
                      <a:pt x="221" y="272"/>
                      <a:pt x="221" y="272"/>
                    </a:cubicBezTo>
                    <a:cubicBezTo>
                      <a:pt x="225" y="270"/>
                      <a:pt x="228" y="267"/>
                      <a:pt x="232" y="265"/>
                    </a:cubicBezTo>
                    <a:cubicBezTo>
                      <a:pt x="233" y="264"/>
                      <a:pt x="234" y="263"/>
                      <a:pt x="234" y="263"/>
                    </a:cubicBezTo>
                    <a:cubicBezTo>
                      <a:pt x="236" y="261"/>
                      <a:pt x="238" y="260"/>
                      <a:pt x="240" y="258"/>
                    </a:cubicBezTo>
                    <a:cubicBezTo>
                      <a:pt x="243" y="255"/>
                      <a:pt x="247" y="253"/>
                      <a:pt x="250" y="250"/>
                    </a:cubicBezTo>
                    <a:cubicBezTo>
                      <a:pt x="250" y="249"/>
                      <a:pt x="250" y="249"/>
                      <a:pt x="250" y="249"/>
                    </a:cubicBezTo>
                    <a:cubicBezTo>
                      <a:pt x="251" y="248"/>
                      <a:pt x="251" y="248"/>
                      <a:pt x="252" y="247"/>
                    </a:cubicBezTo>
                    <a:cubicBezTo>
                      <a:pt x="255" y="244"/>
                      <a:pt x="258" y="241"/>
                      <a:pt x="261" y="238"/>
                    </a:cubicBezTo>
                    <a:cubicBezTo>
                      <a:pt x="261" y="237"/>
                      <a:pt x="262" y="236"/>
                      <a:pt x="262" y="235"/>
                    </a:cubicBezTo>
                    <a:cubicBezTo>
                      <a:pt x="263" y="234"/>
                      <a:pt x="264" y="233"/>
                      <a:pt x="265" y="232"/>
                    </a:cubicBezTo>
                    <a:cubicBezTo>
                      <a:pt x="267" y="228"/>
                      <a:pt x="270" y="224"/>
                      <a:pt x="273" y="220"/>
                    </a:cubicBezTo>
                    <a:cubicBezTo>
                      <a:pt x="273" y="220"/>
                      <a:pt x="273" y="220"/>
                      <a:pt x="273" y="219"/>
                    </a:cubicBezTo>
                    <a:cubicBezTo>
                      <a:pt x="274" y="217"/>
                      <a:pt x="275" y="215"/>
                      <a:pt x="277" y="213"/>
                    </a:cubicBezTo>
                    <a:cubicBezTo>
                      <a:pt x="278" y="210"/>
                      <a:pt x="279" y="208"/>
                      <a:pt x="281" y="205"/>
                    </a:cubicBezTo>
                    <a:cubicBezTo>
                      <a:pt x="281" y="205"/>
                      <a:pt x="281" y="204"/>
                      <a:pt x="281" y="204"/>
                    </a:cubicBezTo>
                    <a:cubicBezTo>
                      <a:pt x="283" y="200"/>
                      <a:pt x="284" y="196"/>
                      <a:pt x="286" y="191"/>
                    </a:cubicBezTo>
                    <a:cubicBezTo>
                      <a:pt x="286" y="190"/>
                      <a:pt x="287" y="188"/>
                      <a:pt x="287" y="187"/>
                    </a:cubicBezTo>
                    <a:cubicBezTo>
                      <a:pt x="287" y="186"/>
                      <a:pt x="288" y="185"/>
                      <a:pt x="288" y="184"/>
                    </a:cubicBezTo>
                    <a:cubicBezTo>
                      <a:pt x="289" y="180"/>
                      <a:pt x="290" y="176"/>
                      <a:pt x="291" y="172"/>
                    </a:cubicBezTo>
                    <a:cubicBezTo>
                      <a:pt x="291" y="171"/>
                      <a:pt x="291" y="170"/>
                      <a:pt x="291" y="169"/>
                    </a:cubicBezTo>
                    <a:cubicBezTo>
                      <a:pt x="291" y="169"/>
                      <a:pt x="291" y="169"/>
                      <a:pt x="291" y="168"/>
                    </a:cubicBezTo>
                    <a:cubicBezTo>
                      <a:pt x="292" y="164"/>
                      <a:pt x="292" y="160"/>
                      <a:pt x="292" y="156"/>
                    </a:cubicBezTo>
                    <a:cubicBezTo>
                      <a:pt x="293" y="153"/>
                      <a:pt x="293" y="151"/>
                      <a:pt x="293" y="14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5" name="Freeform 13">
                <a:extLst>
                  <a:ext uri="{FF2B5EF4-FFF2-40B4-BE49-F238E27FC236}">
                    <a16:creationId xmlns:a16="http://schemas.microsoft.com/office/drawing/2014/main" id="{EC053089-A54E-4621-BA0E-CB4929A549E6}"/>
                  </a:ext>
                </a:extLst>
              </p:cNvPr>
              <p:cNvSpPr>
                <a:spLocks/>
              </p:cNvSpPr>
              <p:nvPr/>
            </p:nvSpPr>
            <p:spPr bwMode="auto">
              <a:xfrm>
                <a:off x="6247" y="443"/>
                <a:ext cx="66" cy="66"/>
              </a:xfrm>
              <a:custGeom>
                <a:avLst/>
                <a:gdLst>
                  <a:gd name="T0" fmla="*/ 186 w 186"/>
                  <a:gd name="T1" fmla="*/ 19 h 186"/>
                  <a:gd name="T2" fmla="*/ 186 w 186"/>
                  <a:gd name="T3" fmla="*/ 19 h 186"/>
                  <a:gd name="T4" fmla="*/ 22 w 186"/>
                  <a:gd name="T5" fmla="*/ 183 h 186"/>
                  <a:gd name="T6" fmla="*/ 13 w 186"/>
                  <a:gd name="T7" fmla="*/ 186 h 186"/>
                  <a:gd name="T8" fmla="*/ 3 w 186"/>
                  <a:gd name="T9" fmla="*/ 183 h 186"/>
                  <a:gd name="T10" fmla="*/ 0 w 186"/>
                  <a:gd name="T11" fmla="*/ 173 h 186"/>
                  <a:gd name="T12" fmla="*/ 3 w 186"/>
                  <a:gd name="T13" fmla="*/ 164 h 186"/>
                  <a:gd name="T14" fmla="*/ 167 w 186"/>
                  <a:gd name="T15" fmla="*/ 0 h 186"/>
                  <a:gd name="T16" fmla="*/ 186 w 186"/>
                  <a:gd name="T17" fmla="*/ 1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186">
                    <a:moveTo>
                      <a:pt x="186" y="19"/>
                    </a:moveTo>
                    <a:lnTo>
                      <a:pt x="186" y="19"/>
                    </a:lnTo>
                    <a:lnTo>
                      <a:pt x="22" y="183"/>
                    </a:lnTo>
                    <a:cubicBezTo>
                      <a:pt x="20" y="185"/>
                      <a:pt x="16" y="186"/>
                      <a:pt x="13" y="186"/>
                    </a:cubicBezTo>
                    <a:cubicBezTo>
                      <a:pt x="9" y="186"/>
                      <a:pt x="6" y="185"/>
                      <a:pt x="3" y="183"/>
                    </a:cubicBezTo>
                    <a:cubicBezTo>
                      <a:pt x="1" y="180"/>
                      <a:pt x="0" y="177"/>
                      <a:pt x="0" y="173"/>
                    </a:cubicBezTo>
                    <a:cubicBezTo>
                      <a:pt x="0" y="170"/>
                      <a:pt x="1" y="166"/>
                      <a:pt x="3" y="164"/>
                    </a:cubicBezTo>
                    <a:lnTo>
                      <a:pt x="167" y="0"/>
                    </a:lnTo>
                    <a:lnTo>
                      <a:pt x="186" y="1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6" name="Freeform 14">
                <a:extLst>
                  <a:ext uri="{FF2B5EF4-FFF2-40B4-BE49-F238E27FC236}">
                    <a16:creationId xmlns:a16="http://schemas.microsoft.com/office/drawing/2014/main" id="{59C99D42-0BCA-41B4-9320-48D0E8079F45}"/>
                  </a:ext>
                </a:extLst>
              </p:cNvPr>
              <p:cNvSpPr>
                <a:spLocks/>
              </p:cNvSpPr>
              <p:nvPr/>
            </p:nvSpPr>
            <p:spPr bwMode="auto">
              <a:xfrm>
                <a:off x="6303" y="368"/>
                <a:ext cx="85" cy="85"/>
              </a:xfrm>
              <a:custGeom>
                <a:avLst/>
                <a:gdLst>
                  <a:gd name="T0" fmla="*/ 120 w 240"/>
                  <a:gd name="T1" fmla="*/ 240 h 240"/>
                  <a:gd name="T2" fmla="*/ 120 w 240"/>
                  <a:gd name="T3" fmla="*/ 240 h 240"/>
                  <a:gd name="T4" fmla="*/ 167 w 240"/>
                  <a:gd name="T5" fmla="*/ 230 h 240"/>
                  <a:gd name="T6" fmla="*/ 205 w 240"/>
                  <a:gd name="T7" fmla="*/ 204 h 240"/>
                  <a:gd name="T8" fmla="*/ 231 w 240"/>
                  <a:gd name="T9" fmla="*/ 166 h 240"/>
                  <a:gd name="T10" fmla="*/ 240 w 240"/>
                  <a:gd name="T11" fmla="*/ 120 h 240"/>
                  <a:gd name="T12" fmla="*/ 231 w 240"/>
                  <a:gd name="T13" fmla="*/ 73 h 240"/>
                  <a:gd name="T14" fmla="*/ 205 w 240"/>
                  <a:gd name="T15" fmla="*/ 35 h 240"/>
                  <a:gd name="T16" fmla="*/ 167 w 240"/>
                  <a:gd name="T17" fmla="*/ 9 h 240"/>
                  <a:gd name="T18" fmla="*/ 120 w 240"/>
                  <a:gd name="T19" fmla="*/ 0 h 240"/>
                  <a:gd name="T20" fmla="*/ 74 w 240"/>
                  <a:gd name="T21" fmla="*/ 9 h 240"/>
                  <a:gd name="T22" fmla="*/ 36 w 240"/>
                  <a:gd name="T23" fmla="*/ 35 h 240"/>
                  <a:gd name="T24" fmla="*/ 10 w 240"/>
                  <a:gd name="T25" fmla="*/ 73 h 240"/>
                  <a:gd name="T26" fmla="*/ 0 w 240"/>
                  <a:gd name="T27" fmla="*/ 120 h 240"/>
                  <a:gd name="T28" fmla="*/ 10 w 240"/>
                  <a:gd name="T29" fmla="*/ 166 h 240"/>
                  <a:gd name="T30" fmla="*/ 36 w 240"/>
                  <a:gd name="T31" fmla="*/ 204 h 240"/>
                  <a:gd name="T32" fmla="*/ 74 w 240"/>
                  <a:gd name="T33" fmla="*/ 230 h 240"/>
                  <a:gd name="T34" fmla="*/ 120 w 240"/>
                  <a:gd name="T35"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40">
                    <a:moveTo>
                      <a:pt x="120" y="240"/>
                    </a:moveTo>
                    <a:lnTo>
                      <a:pt x="120" y="240"/>
                    </a:lnTo>
                    <a:cubicBezTo>
                      <a:pt x="137" y="240"/>
                      <a:pt x="153" y="236"/>
                      <a:pt x="167" y="230"/>
                    </a:cubicBezTo>
                    <a:cubicBezTo>
                      <a:pt x="182" y="224"/>
                      <a:pt x="194" y="215"/>
                      <a:pt x="205" y="204"/>
                    </a:cubicBezTo>
                    <a:cubicBezTo>
                      <a:pt x="216" y="193"/>
                      <a:pt x="225" y="181"/>
                      <a:pt x="231" y="166"/>
                    </a:cubicBezTo>
                    <a:cubicBezTo>
                      <a:pt x="237" y="152"/>
                      <a:pt x="240" y="136"/>
                      <a:pt x="240" y="120"/>
                    </a:cubicBezTo>
                    <a:cubicBezTo>
                      <a:pt x="240" y="103"/>
                      <a:pt x="237" y="87"/>
                      <a:pt x="231" y="73"/>
                    </a:cubicBezTo>
                    <a:cubicBezTo>
                      <a:pt x="225" y="58"/>
                      <a:pt x="216" y="46"/>
                      <a:pt x="205" y="35"/>
                    </a:cubicBezTo>
                    <a:cubicBezTo>
                      <a:pt x="194" y="24"/>
                      <a:pt x="182" y="15"/>
                      <a:pt x="167" y="9"/>
                    </a:cubicBezTo>
                    <a:cubicBezTo>
                      <a:pt x="153" y="3"/>
                      <a:pt x="137" y="0"/>
                      <a:pt x="120" y="0"/>
                    </a:cubicBezTo>
                    <a:cubicBezTo>
                      <a:pt x="104" y="0"/>
                      <a:pt x="88" y="3"/>
                      <a:pt x="74" y="9"/>
                    </a:cubicBezTo>
                    <a:cubicBezTo>
                      <a:pt x="59" y="15"/>
                      <a:pt x="47" y="24"/>
                      <a:pt x="36" y="35"/>
                    </a:cubicBezTo>
                    <a:cubicBezTo>
                      <a:pt x="25" y="46"/>
                      <a:pt x="16" y="58"/>
                      <a:pt x="10" y="73"/>
                    </a:cubicBezTo>
                    <a:cubicBezTo>
                      <a:pt x="4" y="87"/>
                      <a:pt x="0" y="103"/>
                      <a:pt x="0" y="120"/>
                    </a:cubicBezTo>
                    <a:cubicBezTo>
                      <a:pt x="0" y="136"/>
                      <a:pt x="4" y="152"/>
                      <a:pt x="10" y="166"/>
                    </a:cubicBezTo>
                    <a:cubicBezTo>
                      <a:pt x="16" y="181"/>
                      <a:pt x="25" y="193"/>
                      <a:pt x="36" y="204"/>
                    </a:cubicBezTo>
                    <a:cubicBezTo>
                      <a:pt x="47" y="215"/>
                      <a:pt x="59" y="224"/>
                      <a:pt x="74" y="230"/>
                    </a:cubicBezTo>
                    <a:cubicBezTo>
                      <a:pt x="88" y="236"/>
                      <a:pt x="104" y="240"/>
                      <a:pt x="120" y="240"/>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79" name="Oval 78">
              <a:extLst>
                <a:ext uri="{FF2B5EF4-FFF2-40B4-BE49-F238E27FC236}">
                  <a16:creationId xmlns:a16="http://schemas.microsoft.com/office/drawing/2014/main" id="{52AC7CC4-4021-4384-9C48-C78FA9123AD7}"/>
                </a:ext>
              </a:extLst>
            </p:cNvPr>
            <p:cNvSpPr/>
            <p:nvPr/>
          </p:nvSpPr>
          <p:spPr bwMode="auto">
            <a:xfrm>
              <a:off x="2889030" y="5967488"/>
              <a:ext cx="502871" cy="502869"/>
            </a:xfrm>
            <a:prstGeom prst="ellipse">
              <a:avLst/>
            </a:prstGeom>
            <a:solidFill>
              <a:schemeClr val="accent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80" name="Group 17">
              <a:extLst>
                <a:ext uri="{FF2B5EF4-FFF2-40B4-BE49-F238E27FC236}">
                  <a16:creationId xmlns:a16="http://schemas.microsoft.com/office/drawing/2014/main" id="{9A0A9371-0270-41B1-BFE5-CFA977597BE8}"/>
                </a:ext>
              </a:extLst>
            </p:cNvPr>
            <p:cNvGrpSpPr>
              <a:grpSpLocks noChangeAspect="1"/>
            </p:cNvGrpSpPr>
            <p:nvPr/>
          </p:nvGrpSpPr>
          <p:grpSpPr bwMode="auto">
            <a:xfrm>
              <a:off x="3012607" y="6109339"/>
              <a:ext cx="265017" cy="221075"/>
              <a:chOff x="7162" y="361"/>
              <a:chExt cx="193" cy="161"/>
            </a:xfrm>
            <a:solidFill>
              <a:schemeClr val="bg2"/>
            </a:solidFill>
          </p:grpSpPr>
          <p:sp>
            <p:nvSpPr>
              <p:cNvPr id="81" name="Freeform 18">
                <a:extLst>
                  <a:ext uri="{FF2B5EF4-FFF2-40B4-BE49-F238E27FC236}">
                    <a16:creationId xmlns:a16="http://schemas.microsoft.com/office/drawing/2014/main" id="{3B605D05-D561-4C6B-BA94-053A47DE0487}"/>
                  </a:ext>
                </a:extLst>
              </p:cNvPr>
              <p:cNvSpPr>
                <a:spLocks/>
              </p:cNvSpPr>
              <p:nvPr/>
            </p:nvSpPr>
            <p:spPr bwMode="auto">
              <a:xfrm>
                <a:off x="7198" y="442"/>
                <a:ext cx="121" cy="58"/>
              </a:xfrm>
              <a:custGeom>
                <a:avLst/>
                <a:gdLst>
                  <a:gd name="T0" fmla="*/ 266 w 266"/>
                  <a:gd name="T1" fmla="*/ 40 h 128"/>
                  <a:gd name="T2" fmla="*/ 266 w 266"/>
                  <a:gd name="T3" fmla="*/ 40 h 128"/>
                  <a:gd name="T4" fmla="*/ 261 w 266"/>
                  <a:gd name="T5" fmla="*/ 6 h 128"/>
                  <a:gd name="T6" fmla="*/ 259 w 266"/>
                  <a:gd name="T7" fmla="*/ 0 h 128"/>
                  <a:gd name="T8" fmla="*/ 145 w 266"/>
                  <a:gd name="T9" fmla="*/ 57 h 128"/>
                  <a:gd name="T10" fmla="*/ 133 w 266"/>
                  <a:gd name="T11" fmla="*/ 63 h 128"/>
                  <a:gd name="T12" fmla="*/ 121 w 266"/>
                  <a:gd name="T13" fmla="*/ 57 h 128"/>
                  <a:gd name="T14" fmla="*/ 6 w 266"/>
                  <a:gd name="T15" fmla="*/ 0 h 128"/>
                  <a:gd name="T16" fmla="*/ 2 w 266"/>
                  <a:gd name="T17" fmla="*/ 17 h 128"/>
                  <a:gd name="T18" fmla="*/ 0 w 266"/>
                  <a:gd name="T19" fmla="*/ 38 h 128"/>
                  <a:gd name="T20" fmla="*/ 0 w 266"/>
                  <a:gd name="T21" fmla="*/ 61 h 128"/>
                  <a:gd name="T22" fmla="*/ 133 w 266"/>
                  <a:gd name="T23" fmla="*/ 128 h 128"/>
                  <a:gd name="T24" fmla="*/ 266 w 266"/>
                  <a:gd name="T25" fmla="*/ 61 h 128"/>
                  <a:gd name="T26" fmla="*/ 266 w 266"/>
                  <a:gd name="T27" fmla="*/ 4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6" h="128">
                    <a:moveTo>
                      <a:pt x="266" y="40"/>
                    </a:moveTo>
                    <a:lnTo>
                      <a:pt x="266" y="40"/>
                    </a:lnTo>
                    <a:cubicBezTo>
                      <a:pt x="266" y="28"/>
                      <a:pt x="264" y="17"/>
                      <a:pt x="261" y="6"/>
                    </a:cubicBezTo>
                    <a:cubicBezTo>
                      <a:pt x="261" y="4"/>
                      <a:pt x="260" y="2"/>
                      <a:pt x="259" y="0"/>
                    </a:cubicBezTo>
                    <a:lnTo>
                      <a:pt x="145" y="57"/>
                    </a:lnTo>
                    <a:lnTo>
                      <a:pt x="133" y="63"/>
                    </a:lnTo>
                    <a:lnTo>
                      <a:pt x="121" y="57"/>
                    </a:lnTo>
                    <a:lnTo>
                      <a:pt x="6" y="0"/>
                    </a:lnTo>
                    <a:cubicBezTo>
                      <a:pt x="5" y="5"/>
                      <a:pt x="3" y="11"/>
                      <a:pt x="2" y="17"/>
                    </a:cubicBezTo>
                    <a:cubicBezTo>
                      <a:pt x="1" y="24"/>
                      <a:pt x="1" y="31"/>
                      <a:pt x="0" y="38"/>
                    </a:cubicBezTo>
                    <a:cubicBezTo>
                      <a:pt x="0" y="45"/>
                      <a:pt x="0" y="53"/>
                      <a:pt x="0" y="61"/>
                    </a:cubicBezTo>
                    <a:lnTo>
                      <a:pt x="133" y="128"/>
                    </a:lnTo>
                    <a:lnTo>
                      <a:pt x="266" y="61"/>
                    </a:lnTo>
                    <a:lnTo>
                      <a:pt x="266" y="4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2" name="Freeform 19">
                <a:extLst>
                  <a:ext uri="{FF2B5EF4-FFF2-40B4-BE49-F238E27FC236}">
                    <a16:creationId xmlns:a16="http://schemas.microsoft.com/office/drawing/2014/main" id="{3A32A660-CE4F-4FF4-A9CD-15D622096995}"/>
                  </a:ext>
                </a:extLst>
              </p:cNvPr>
              <p:cNvSpPr>
                <a:spLocks/>
              </p:cNvSpPr>
              <p:nvPr/>
            </p:nvSpPr>
            <p:spPr bwMode="auto">
              <a:xfrm>
                <a:off x="7167" y="471"/>
                <a:ext cx="26" cy="51"/>
              </a:xfrm>
              <a:custGeom>
                <a:avLst/>
                <a:gdLst>
                  <a:gd name="T0" fmla="*/ 15 w 56"/>
                  <a:gd name="T1" fmla="*/ 4 h 113"/>
                  <a:gd name="T2" fmla="*/ 15 w 56"/>
                  <a:gd name="T3" fmla="*/ 4 h 113"/>
                  <a:gd name="T4" fmla="*/ 8 w 56"/>
                  <a:gd name="T5" fmla="*/ 8 h 113"/>
                  <a:gd name="T6" fmla="*/ 0 w 56"/>
                  <a:gd name="T7" fmla="*/ 28 h 113"/>
                  <a:gd name="T8" fmla="*/ 0 w 56"/>
                  <a:gd name="T9" fmla="*/ 113 h 113"/>
                  <a:gd name="T10" fmla="*/ 56 w 56"/>
                  <a:gd name="T11" fmla="*/ 113 h 113"/>
                  <a:gd name="T12" fmla="*/ 56 w 56"/>
                  <a:gd name="T13" fmla="*/ 28 h 113"/>
                  <a:gd name="T14" fmla="*/ 48 w 56"/>
                  <a:gd name="T15" fmla="*/ 8 h 113"/>
                  <a:gd name="T16" fmla="*/ 42 w 56"/>
                  <a:gd name="T17" fmla="*/ 4 h 113"/>
                  <a:gd name="T18" fmla="*/ 28 w 56"/>
                  <a:gd name="T19" fmla="*/ 0 h 113"/>
                  <a:gd name="T20" fmla="*/ 15 w 56"/>
                  <a:gd name="T21" fmla="*/ 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13">
                    <a:moveTo>
                      <a:pt x="15" y="4"/>
                    </a:moveTo>
                    <a:lnTo>
                      <a:pt x="15" y="4"/>
                    </a:lnTo>
                    <a:cubicBezTo>
                      <a:pt x="13" y="5"/>
                      <a:pt x="10" y="6"/>
                      <a:pt x="8" y="8"/>
                    </a:cubicBezTo>
                    <a:cubicBezTo>
                      <a:pt x="3" y="14"/>
                      <a:pt x="0" y="21"/>
                      <a:pt x="0" y="28"/>
                    </a:cubicBezTo>
                    <a:lnTo>
                      <a:pt x="0" y="113"/>
                    </a:lnTo>
                    <a:lnTo>
                      <a:pt x="56" y="113"/>
                    </a:lnTo>
                    <a:lnTo>
                      <a:pt x="56" y="28"/>
                    </a:lnTo>
                    <a:cubicBezTo>
                      <a:pt x="56" y="21"/>
                      <a:pt x="54" y="14"/>
                      <a:pt x="48" y="8"/>
                    </a:cubicBezTo>
                    <a:cubicBezTo>
                      <a:pt x="46" y="6"/>
                      <a:pt x="44" y="5"/>
                      <a:pt x="42" y="4"/>
                    </a:cubicBezTo>
                    <a:cubicBezTo>
                      <a:pt x="37" y="1"/>
                      <a:pt x="33" y="0"/>
                      <a:pt x="28" y="0"/>
                    </a:cubicBezTo>
                    <a:cubicBezTo>
                      <a:pt x="23" y="0"/>
                      <a:pt x="19" y="1"/>
                      <a:pt x="15" y="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3" name="Freeform 20">
                <a:extLst>
                  <a:ext uri="{FF2B5EF4-FFF2-40B4-BE49-F238E27FC236}">
                    <a16:creationId xmlns:a16="http://schemas.microsoft.com/office/drawing/2014/main" id="{DCAE0ED0-9980-4A1D-A789-23C7948B1F07}"/>
                  </a:ext>
                </a:extLst>
              </p:cNvPr>
              <p:cNvSpPr>
                <a:spLocks/>
              </p:cNvSpPr>
              <p:nvPr/>
            </p:nvSpPr>
            <p:spPr bwMode="auto">
              <a:xfrm>
                <a:off x="7162" y="361"/>
                <a:ext cx="193" cy="112"/>
              </a:xfrm>
              <a:custGeom>
                <a:avLst/>
                <a:gdLst>
                  <a:gd name="T0" fmla="*/ 27 w 425"/>
                  <a:gd name="T1" fmla="*/ 119 h 246"/>
                  <a:gd name="T2" fmla="*/ 27 w 425"/>
                  <a:gd name="T3" fmla="*/ 119 h 246"/>
                  <a:gd name="T4" fmla="*/ 27 w 425"/>
                  <a:gd name="T5" fmla="*/ 134 h 246"/>
                  <a:gd name="T6" fmla="*/ 27 w 425"/>
                  <a:gd name="T7" fmla="*/ 149 h 246"/>
                  <a:gd name="T8" fmla="*/ 27 w 425"/>
                  <a:gd name="T9" fmla="*/ 246 h 246"/>
                  <a:gd name="T10" fmla="*/ 40 w 425"/>
                  <a:gd name="T11" fmla="*/ 242 h 246"/>
                  <a:gd name="T12" fmla="*/ 54 w 425"/>
                  <a:gd name="T13" fmla="*/ 246 h 246"/>
                  <a:gd name="T14" fmla="*/ 54 w 425"/>
                  <a:gd name="T15" fmla="*/ 162 h 246"/>
                  <a:gd name="T16" fmla="*/ 54 w 425"/>
                  <a:gd name="T17" fmla="*/ 147 h 246"/>
                  <a:gd name="T18" fmla="*/ 54 w 425"/>
                  <a:gd name="T19" fmla="*/ 132 h 246"/>
                  <a:gd name="T20" fmla="*/ 97 w 425"/>
                  <a:gd name="T21" fmla="*/ 154 h 246"/>
                  <a:gd name="T22" fmla="*/ 213 w 425"/>
                  <a:gd name="T23" fmla="*/ 212 h 246"/>
                  <a:gd name="T24" fmla="*/ 329 w 425"/>
                  <a:gd name="T25" fmla="*/ 154 h 246"/>
                  <a:gd name="T26" fmla="*/ 425 w 425"/>
                  <a:gd name="T27" fmla="*/ 106 h 246"/>
                  <a:gd name="T28" fmla="*/ 213 w 425"/>
                  <a:gd name="T29" fmla="*/ 0 h 246"/>
                  <a:gd name="T30" fmla="*/ 0 w 425"/>
                  <a:gd name="T31" fmla="*/ 106 h 246"/>
                  <a:gd name="T32" fmla="*/ 27 w 425"/>
                  <a:gd name="T33" fmla="*/ 11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246">
                    <a:moveTo>
                      <a:pt x="27" y="119"/>
                    </a:moveTo>
                    <a:lnTo>
                      <a:pt x="27" y="119"/>
                    </a:lnTo>
                    <a:lnTo>
                      <a:pt x="27" y="134"/>
                    </a:lnTo>
                    <a:lnTo>
                      <a:pt x="27" y="149"/>
                    </a:lnTo>
                    <a:lnTo>
                      <a:pt x="27" y="246"/>
                    </a:lnTo>
                    <a:cubicBezTo>
                      <a:pt x="31" y="243"/>
                      <a:pt x="35" y="242"/>
                      <a:pt x="40" y="242"/>
                    </a:cubicBezTo>
                    <a:cubicBezTo>
                      <a:pt x="45" y="242"/>
                      <a:pt x="49" y="243"/>
                      <a:pt x="54" y="246"/>
                    </a:cubicBezTo>
                    <a:lnTo>
                      <a:pt x="54" y="162"/>
                    </a:lnTo>
                    <a:lnTo>
                      <a:pt x="54" y="147"/>
                    </a:lnTo>
                    <a:lnTo>
                      <a:pt x="54" y="132"/>
                    </a:lnTo>
                    <a:lnTo>
                      <a:pt x="97" y="154"/>
                    </a:lnTo>
                    <a:lnTo>
                      <a:pt x="213" y="212"/>
                    </a:lnTo>
                    <a:lnTo>
                      <a:pt x="329" y="154"/>
                    </a:lnTo>
                    <a:lnTo>
                      <a:pt x="425" y="106"/>
                    </a:lnTo>
                    <a:lnTo>
                      <a:pt x="213" y="0"/>
                    </a:lnTo>
                    <a:lnTo>
                      <a:pt x="0" y="106"/>
                    </a:lnTo>
                    <a:lnTo>
                      <a:pt x="27" y="11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66" name="Group 65">
              <a:extLst>
                <a:ext uri="{FF2B5EF4-FFF2-40B4-BE49-F238E27FC236}">
                  <a16:creationId xmlns:a16="http://schemas.microsoft.com/office/drawing/2014/main" id="{3F909021-204A-43CD-A82C-34271CEB030B}"/>
                </a:ext>
              </a:extLst>
            </p:cNvPr>
            <p:cNvGrpSpPr/>
            <p:nvPr/>
          </p:nvGrpSpPr>
          <p:grpSpPr>
            <a:xfrm>
              <a:off x="3503272" y="5967488"/>
              <a:ext cx="502871" cy="502869"/>
              <a:chOff x="8986853" y="442343"/>
              <a:chExt cx="581373" cy="581371"/>
            </a:xfrm>
          </p:grpSpPr>
          <p:sp>
            <p:nvSpPr>
              <p:cNvPr id="74" name="Oval 73">
                <a:extLst>
                  <a:ext uri="{FF2B5EF4-FFF2-40B4-BE49-F238E27FC236}">
                    <a16:creationId xmlns:a16="http://schemas.microsoft.com/office/drawing/2014/main" id="{EC6A24CD-A27F-404F-B7FB-5E588FF527F8}"/>
                  </a:ext>
                </a:extLst>
              </p:cNvPr>
              <p:cNvSpPr/>
              <p:nvPr/>
            </p:nvSpPr>
            <p:spPr bwMode="auto">
              <a:xfrm>
                <a:off x="8986853" y="442343"/>
                <a:ext cx="581373" cy="581371"/>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75" name="Group 23">
                <a:extLst>
                  <a:ext uri="{FF2B5EF4-FFF2-40B4-BE49-F238E27FC236}">
                    <a16:creationId xmlns:a16="http://schemas.microsoft.com/office/drawing/2014/main" id="{B7B39DDC-F030-435C-9D15-5839FE28E1CB}"/>
                  </a:ext>
                </a:extLst>
              </p:cNvPr>
              <p:cNvGrpSpPr>
                <a:grpSpLocks noChangeAspect="1"/>
              </p:cNvGrpSpPr>
              <p:nvPr/>
            </p:nvGrpSpPr>
            <p:grpSpPr bwMode="auto">
              <a:xfrm>
                <a:off x="9190063" y="601576"/>
                <a:ext cx="182563" cy="239712"/>
                <a:chOff x="5789" y="358"/>
                <a:chExt cx="115" cy="151"/>
              </a:xfrm>
              <a:solidFill>
                <a:srgbClr val="D2D2D2"/>
              </a:solidFill>
            </p:grpSpPr>
            <p:sp>
              <p:nvSpPr>
                <p:cNvPr id="76" name="Freeform 24">
                  <a:extLst>
                    <a:ext uri="{FF2B5EF4-FFF2-40B4-BE49-F238E27FC236}">
                      <a16:creationId xmlns:a16="http://schemas.microsoft.com/office/drawing/2014/main" id="{C7022133-F5B1-49B2-A840-676EB81C3488}"/>
                    </a:ext>
                  </a:extLst>
                </p:cNvPr>
                <p:cNvSpPr>
                  <a:spLocks noEditPoints="1"/>
                </p:cNvSpPr>
                <p:nvPr/>
              </p:nvSpPr>
              <p:spPr bwMode="auto">
                <a:xfrm>
                  <a:off x="5789" y="358"/>
                  <a:ext cx="115" cy="66"/>
                </a:xfrm>
                <a:custGeom>
                  <a:avLst/>
                  <a:gdLst>
                    <a:gd name="T0" fmla="*/ 80 w 320"/>
                    <a:gd name="T1" fmla="*/ 186 h 186"/>
                    <a:gd name="T2" fmla="*/ 80 w 320"/>
                    <a:gd name="T3" fmla="*/ 186 h 186"/>
                    <a:gd name="T4" fmla="*/ 240 w 320"/>
                    <a:gd name="T5" fmla="*/ 186 h 186"/>
                    <a:gd name="T6" fmla="*/ 240 w 320"/>
                    <a:gd name="T7" fmla="*/ 108 h 186"/>
                    <a:gd name="T8" fmla="*/ 234 w 320"/>
                    <a:gd name="T9" fmla="*/ 76 h 186"/>
                    <a:gd name="T10" fmla="*/ 217 w 320"/>
                    <a:gd name="T11" fmla="*/ 50 h 186"/>
                    <a:gd name="T12" fmla="*/ 192 w 320"/>
                    <a:gd name="T13" fmla="*/ 32 h 186"/>
                    <a:gd name="T14" fmla="*/ 160 w 320"/>
                    <a:gd name="T15" fmla="*/ 26 h 186"/>
                    <a:gd name="T16" fmla="*/ 128 w 320"/>
                    <a:gd name="T17" fmla="*/ 32 h 186"/>
                    <a:gd name="T18" fmla="*/ 103 w 320"/>
                    <a:gd name="T19" fmla="*/ 50 h 186"/>
                    <a:gd name="T20" fmla="*/ 86 w 320"/>
                    <a:gd name="T21" fmla="*/ 76 h 186"/>
                    <a:gd name="T22" fmla="*/ 80 w 320"/>
                    <a:gd name="T23" fmla="*/ 108 h 186"/>
                    <a:gd name="T24" fmla="*/ 80 w 320"/>
                    <a:gd name="T25" fmla="*/ 186 h 186"/>
                    <a:gd name="T26" fmla="*/ 0 w 320"/>
                    <a:gd name="T27" fmla="*/ 186 h 186"/>
                    <a:gd name="T28" fmla="*/ 0 w 320"/>
                    <a:gd name="T29" fmla="*/ 186 h 186"/>
                    <a:gd name="T30" fmla="*/ 53 w 320"/>
                    <a:gd name="T31" fmla="*/ 186 h 186"/>
                    <a:gd name="T32" fmla="*/ 53 w 320"/>
                    <a:gd name="T33" fmla="*/ 108 h 186"/>
                    <a:gd name="T34" fmla="*/ 61 w 320"/>
                    <a:gd name="T35" fmla="*/ 65 h 186"/>
                    <a:gd name="T36" fmla="*/ 84 w 320"/>
                    <a:gd name="T37" fmla="*/ 31 h 186"/>
                    <a:gd name="T38" fmla="*/ 118 w 320"/>
                    <a:gd name="T39" fmla="*/ 7 h 186"/>
                    <a:gd name="T40" fmla="*/ 160 w 320"/>
                    <a:gd name="T41" fmla="*/ 0 h 186"/>
                    <a:gd name="T42" fmla="*/ 202 w 320"/>
                    <a:gd name="T43" fmla="*/ 7 h 186"/>
                    <a:gd name="T44" fmla="*/ 236 w 320"/>
                    <a:gd name="T45" fmla="*/ 31 h 186"/>
                    <a:gd name="T46" fmla="*/ 258 w 320"/>
                    <a:gd name="T47" fmla="*/ 65 h 186"/>
                    <a:gd name="T48" fmla="*/ 266 w 320"/>
                    <a:gd name="T49" fmla="*/ 108 h 186"/>
                    <a:gd name="T50" fmla="*/ 266 w 320"/>
                    <a:gd name="T51" fmla="*/ 186 h 186"/>
                    <a:gd name="T52" fmla="*/ 320 w 320"/>
                    <a:gd name="T53"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0" h="186">
                      <a:moveTo>
                        <a:pt x="80" y="186"/>
                      </a:moveTo>
                      <a:lnTo>
                        <a:pt x="80" y="186"/>
                      </a:lnTo>
                      <a:lnTo>
                        <a:pt x="240" y="186"/>
                      </a:lnTo>
                      <a:lnTo>
                        <a:pt x="240" y="108"/>
                      </a:lnTo>
                      <a:cubicBezTo>
                        <a:pt x="240" y="96"/>
                        <a:pt x="238" y="86"/>
                        <a:pt x="234" y="76"/>
                      </a:cubicBezTo>
                      <a:cubicBezTo>
                        <a:pt x="230" y="66"/>
                        <a:pt x="224" y="57"/>
                        <a:pt x="217" y="50"/>
                      </a:cubicBezTo>
                      <a:cubicBezTo>
                        <a:pt x="210" y="42"/>
                        <a:pt x="201" y="36"/>
                        <a:pt x="192" y="32"/>
                      </a:cubicBezTo>
                      <a:cubicBezTo>
                        <a:pt x="182" y="28"/>
                        <a:pt x="171" y="26"/>
                        <a:pt x="160" y="26"/>
                      </a:cubicBezTo>
                      <a:cubicBezTo>
                        <a:pt x="148" y="26"/>
                        <a:pt x="138" y="28"/>
                        <a:pt x="128" y="32"/>
                      </a:cubicBezTo>
                      <a:cubicBezTo>
                        <a:pt x="118" y="36"/>
                        <a:pt x="110" y="42"/>
                        <a:pt x="103" y="50"/>
                      </a:cubicBezTo>
                      <a:cubicBezTo>
                        <a:pt x="95" y="57"/>
                        <a:pt x="90" y="66"/>
                        <a:pt x="86" y="76"/>
                      </a:cubicBezTo>
                      <a:cubicBezTo>
                        <a:pt x="82" y="86"/>
                        <a:pt x="80" y="96"/>
                        <a:pt x="80" y="108"/>
                      </a:cubicBezTo>
                      <a:lnTo>
                        <a:pt x="80" y="186"/>
                      </a:lnTo>
                      <a:close/>
                      <a:moveTo>
                        <a:pt x="0" y="186"/>
                      </a:moveTo>
                      <a:lnTo>
                        <a:pt x="0" y="186"/>
                      </a:lnTo>
                      <a:lnTo>
                        <a:pt x="53" y="186"/>
                      </a:lnTo>
                      <a:lnTo>
                        <a:pt x="53" y="108"/>
                      </a:lnTo>
                      <a:cubicBezTo>
                        <a:pt x="53" y="93"/>
                        <a:pt x="56" y="79"/>
                        <a:pt x="61" y="65"/>
                      </a:cubicBezTo>
                      <a:cubicBezTo>
                        <a:pt x="67" y="52"/>
                        <a:pt x="74" y="41"/>
                        <a:pt x="84" y="31"/>
                      </a:cubicBezTo>
                      <a:cubicBezTo>
                        <a:pt x="93" y="21"/>
                        <a:pt x="105" y="13"/>
                        <a:pt x="118" y="7"/>
                      </a:cubicBezTo>
                      <a:cubicBezTo>
                        <a:pt x="131" y="3"/>
                        <a:pt x="145" y="0"/>
                        <a:pt x="160" y="0"/>
                      </a:cubicBezTo>
                      <a:cubicBezTo>
                        <a:pt x="175" y="0"/>
                        <a:pt x="189" y="3"/>
                        <a:pt x="202" y="7"/>
                      </a:cubicBezTo>
                      <a:cubicBezTo>
                        <a:pt x="215" y="13"/>
                        <a:pt x="226" y="21"/>
                        <a:pt x="236" y="31"/>
                      </a:cubicBezTo>
                      <a:cubicBezTo>
                        <a:pt x="245" y="41"/>
                        <a:pt x="253" y="52"/>
                        <a:pt x="258" y="65"/>
                      </a:cubicBezTo>
                      <a:cubicBezTo>
                        <a:pt x="264" y="79"/>
                        <a:pt x="266" y="93"/>
                        <a:pt x="266" y="108"/>
                      </a:cubicBezTo>
                      <a:lnTo>
                        <a:pt x="266" y="186"/>
                      </a:lnTo>
                      <a:lnTo>
                        <a:pt x="320" y="186"/>
                      </a:lnTo>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7" name="Freeform 25">
                  <a:extLst>
                    <a:ext uri="{FF2B5EF4-FFF2-40B4-BE49-F238E27FC236}">
                      <a16:creationId xmlns:a16="http://schemas.microsoft.com/office/drawing/2014/main" id="{E91A2811-48D8-4066-A143-67C70076DA35}"/>
                    </a:ext>
                  </a:extLst>
                </p:cNvPr>
                <p:cNvSpPr>
                  <a:spLocks noEditPoints="1"/>
                </p:cNvSpPr>
                <p:nvPr/>
              </p:nvSpPr>
              <p:spPr bwMode="auto">
                <a:xfrm>
                  <a:off x="5789" y="424"/>
                  <a:ext cx="115" cy="85"/>
                </a:xfrm>
                <a:custGeom>
                  <a:avLst/>
                  <a:gdLst>
                    <a:gd name="T0" fmla="*/ 160 w 320"/>
                    <a:gd name="T1" fmla="*/ 179 h 237"/>
                    <a:gd name="T2" fmla="*/ 160 w 320"/>
                    <a:gd name="T3" fmla="*/ 179 h 237"/>
                    <a:gd name="T4" fmla="*/ 106 w 320"/>
                    <a:gd name="T5" fmla="*/ 125 h 237"/>
                    <a:gd name="T6" fmla="*/ 160 w 320"/>
                    <a:gd name="T7" fmla="*/ 72 h 237"/>
                    <a:gd name="T8" fmla="*/ 213 w 320"/>
                    <a:gd name="T9" fmla="*/ 125 h 237"/>
                    <a:gd name="T10" fmla="*/ 160 w 320"/>
                    <a:gd name="T11" fmla="*/ 179 h 237"/>
                    <a:gd name="T12" fmla="*/ 0 w 320"/>
                    <a:gd name="T13" fmla="*/ 237 h 237"/>
                    <a:gd name="T14" fmla="*/ 0 w 320"/>
                    <a:gd name="T15" fmla="*/ 237 h 237"/>
                    <a:gd name="T16" fmla="*/ 320 w 320"/>
                    <a:gd name="T17" fmla="*/ 237 h 237"/>
                    <a:gd name="T18" fmla="*/ 320 w 320"/>
                    <a:gd name="T19" fmla="*/ 0 h 237"/>
                    <a:gd name="T20" fmla="*/ 0 w 320"/>
                    <a:gd name="T21" fmla="*/ 0 h 237"/>
                    <a:gd name="T22" fmla="*/ 0 w 320"/>
                    <a:gd name="T23" fmla="*/ 237 h 237"/>
                    <a:gd name="T24" fmla="*/ 0 w 320"/>
                    <a:gd name="T25" fmla="*/ 0 h 237"/>
                    <a:gd name="T26" fmla="*/ 0 w 320"/>
                    <a:gd name="T2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237">
                      <a:moveTo>
                        <a:pt x="160" y="179"/>
                      </a:moveTo>
                      <a:lnTo>
                        <a:pt x="160" y="179"/>
                      </a:lnTo>
                      <a:cubicBezTo>
                        <a:pt x="130" y="179"/>
                        <a:pt x="106" y="155"/>
                        <a:pt x="106" y="125"/>
                      </a:cubicBezTo>
                      <a:cubicBezTo>
                        <a:pt x="106" y="96"/>
                        <a:pt x="130" y="72"/>
                        <a:pt x="160" y="72"/>
                      </a:cubicBezTo>
                      <a:cubicBezTo>
                        <a:pt x="189" y="72"/>
                        <a:pt x="213" y="96"/>
                        <a:pt x="213" y="125"/>
                      </a:cubicBezTo>
                      <a:cubicBezTo>
                        <a:pt x="213" y="155"/>
                        <a:pt x="189" y="179"/>
                        <a:pt x="160" y="179"/>
                      </a:cubicBezTo>
                      <a:close/>
                      <a:moveTo>
                        <a:pt x="0" y="237"/>
                      </a:moveTo>
                      <a:lnTo>
                        <a:pt x="0" y="237"/>
                      </a:lnTo>
                      <a:lnTo>
                        <a:pt x="320" y="237"/>
                      </a:lnTo>
                      <a:lnTo>
                        <a:pt x="320" y="0"/>
                      </a:lnTo>
                      <a:lnTo>
                        <a:pt x="0" y="0"/>
                      </a:lnTo>
                      <a:lnTo>
                        <a:pt x="0" y="237"/>
                      </a:lnTo>
                      <a:close/>
                      <a:moveTo>
                        <a:pt x="0" y="0"/>
                      </a:move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8" name="Freeform 26">
                  <a:extLst>
                    <a:ext uri="{FF2B5EF4-FFF2-40B4-BE49-F238E27FC236}">
                      <a16:creationId xmlns:a16="http://schemas.microsoft.com/office/drawing/2014/main" id="{0B79DBCC-7FAB-49B5-9162-36F148FE78E1}"/>
                    </a:ext>
                  </a:extLst>
                </p:cNvPr>
                <p:cNvSpPr>
                  <a:spLocks/>
                </p:cNvSpPr>
                <p:nvPr/>
              </p:nvSpPr>
              <p:spPr bwMode="auto">
                <a:xfrm>
                  <a:off x="5837" y="460"/>
                  <a:ext cx="19" cy="18"/>
                </a:xfrm>
                <a:custGeom>
                  <a:avLst/>
                  <a:gdLst>
                    <a:gd name="T0" fmla="*/ 27 w 53"/>
                    <a:gd name="T1" fmla="*/ 0 h 53"/>
                    <a:gd name="T2" fmla="*/ 27 w 53"/>
                    <a:gd name="T3" fmla="*/ 0 h 53"/>
                    <a:gd name="T4" fmla="*/ 0 w 53"/>
                    <a:gd name="T5" fmla="*/ 26 h 53"/>
                    <a:gd name="T6" fmla="*/ 27 w 53"/>
                    <a:gd name="T7" fmla="*/ 53 h 53"/>
                    <a:gd name="T8" fmla="*/ 53 w 53"/>
                    <a:gd name="T9" fmla="*/ 26 h 53"/>
                    <a:gd name="T10" fmla="*/ 27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7" y="0"/>
                      </a:moveTo>
                      <a:lnTo>
                        <a:pt x="27" y="0"/>
                      </a:lnTo>
                      <a:cubicBezTo>
                        <a:pt x="12" y="0"/>
                        <a:pt x="0" y="11"/>
                        <a:pt x="0" y="26"/>
                      </a:cubicBezTo>
                      <a:cubicBezTo>
                        <a:pt x="0" y="41"/>
                        <a:pt x="12" y="53"/>
                        <a:pt x="27" y="53"/>
                      </a:cubicBezTo>
                      <a:cubicBezTo>
                        <a:pt x="42" y="53"/>
                        <a:pt x="53" y="41"/>
                        <a:pt x="53" y="26"/>
                      </a:cubicBezTo>
                      <a:cubicBezTo>
                        <a:pt x="53" y="11"/>
                        <a:pt x="42" y="0"/>
                        <a:pt x="2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sp>
          <p:nvSpPr>
            <p:cNvPr id="67" name="Oval 66">
              <a:extLst>
                <a:ext uri="{FF2B5EF4-FFF2-40B4-BE49-F238E27FC236}">
                  <a16:creationId xmlns:a16="http://schemas.microsoft.com/office/drawing/2014/main" id="{F3FA7731-5ED9-42AE-ABF2-9FAF4EADA804}"/>
                </a:ext>
              </a:extLst>
            </p:cNvPr>
            <p:cNvSpPr/>
            <p:nvPr/>
          </p:nvSpPr>
          <p:spPr bwMode="auto">
            <a:xfrm>
              <a:off x="104631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sp>
          <p:nvSpPr>
            <p:cNvPr id="68" name="Freeform 5">
              <a:extLst>
                <a:ext uri="{FF2B5EF4-FFF2-40B4-BE49-F238E27FC236}">
                  <a16:creationId xmlns:a16="http://schemas.microsoft.com/office/drawing/2014/main" id="{1DCCEFDB-2BBD-4A63-A8D0-57C5C04AFDDD}"/>
                </a:ext>
              </a:extLst>
            </p:cNvPr>
            <p:cNvSpPr>
              <a:spLocks/>
            </p:cNvSpPr>
            <p:nvPr/>
          </p:nvSpPr>
          <p:spPr bwMode="auto">
            <a:xfrm>
              <a:off x="582059" y="6111242"/>
              <a:ext cx="202892" cy="215360"/>
            </a:xfrm>
            <a:custGeom>
              <a:avLst/>
              <a:gdLst>
                <a:gd name="T0" fmla="*/ 180 w 373"/>
                <a:gd name="T1" fmla="*/ 393 h 397"/>
                <a:gd name="T2" fmla="*/ 180 w 373"/>
                <a:gd name="T3" fmla="*/ 393 h 397"/>
                <a:gd name="T4" fmla="*/ 137 w 373"/>
                <a:gd name="T5" fmla="*/ 365 h 397"/>
                <a:gd name="T6" fmla="*/ 95 w 373"/>
                <a:gd name="T7" fmla="*/ 332 h 397"/>
                <a:gd name="T8" fmla="*/ 58 w 373"/>
                <a:gd name="T9" fmla="*/ 294 h 397"/>
                <a:gd name="T10" fmla="*/ 28 w 373"/>
                <a:gd name="T11" fmla="*/ 250 h 397"/>
                <a:gd name="T12" fmla="*/ 8 w 373"/>
                <a:gd name="T13" fmla="*/ 201 h 397"/>
                <a:gd name="T14" fmla="*/ 0 w 373"/>
                <a:gd name="T15" fmla="*/ 146 h 397"/>
                <a:gd name="T16" fmla="*/ 0 w 373"/>
                <a:gd name="T17" fmla="*/ 53 h 397"/>
                <a:gd name="T18" fmla="*/ 13 w 373"/>
                <a:gd name="T19" fmla="*/ 52 h 397"/>
                <a:gd name="T20" fmla="*/ 69 w 373"/>
                <a:gd name="T21" fmla="*/ 43 h 397"/>
                <a:gd name="T22" fmla="*/ 120 w 373"/>
                <a:gd name="T23" fmla="*/ 19 h 397"/>
                <a:gd name="T24" fmla="*/ 152 w 373"/>
                <a:gd name="T25" fmla="*/ 4 h 397"/>
                <a:gd name="T26" fmla="*/ 187 w 373"/>
                <a:gd name="T27" fmla="*/ 0 h 397"/>
                <a:gd name="T28" fmla="*/ 222 w 373"/>
                <a:gd name="T29" fmla="*/ 4 h 397"/>
                <a:gd name="T30" fmla="*/ 253 w 373"/>
                <a:gd name="T31" fmla="*/ 19 h 397"/>
                <a:gd name="T32" fmla="*/ 304 w 373"/>
                <a:gd name="T33" fmla="*/ 43 h 397"/>
                <a:gd name="T34" fmla="*/ 361 w 373"/>
                <a:gd name="T35" fmla="*/ 52 h 397"/>
                <a:gd name="T36" fmla="*/ 373 w 373"/>
                <a:gd name="T37" fmla="*/ 53 h 397"/>
                <a:gd name="T38" fmla="*/ 373 w 373"/>
                <a:gd name="T39" fmla="*/ 146 h 397"/>
                <a:gd name="T40" fmla="*/ 366 w 373"/>
                <a:gd name="T41" fmla="*/ 201 h 397"/>
                <a:gd name="T42" fmla="*/ 346 w 373"/>
                <a:gd name="T43" fmla="*/ 250 h 397"/>
                <a:gd name="T44" fmla="*/ 316 w 373"/>
                <a:gd name="T45" fmla="*/ 294 h 397"/>
                <a:gd name="T46" fmla="*/ 278 w 373"/>
                <a:gd name="T47" fmla="*/ 332 h 397"/>
                <a:gd name="T48" fmla="*/ 237 w 373"/>
                <a:gd name="T49" fmla="*/ 365 h 397"/>
                <a:gd name="T50" fmla="*/ 194 w 373"/>
                <a:gd name="T51" fmla="*/ 393 h 397"/>
                <a:gd name="T52" fmla="*/ 187 w 373"/>
                <a:gd name="T53" fmla="*/ 397 h 397"/>
                <a:gd name="T54" fmla="*/ 180 w 373"/>
                <a:gd name="T55" fmla="*/ 393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3" h="397">
                  <a:moveTo>
                    <a:pt x="180" y="393"/>
                  </a:moveTo>
                  <a:lnTo>
                    <a:pt x="180" y="393"/>
                  </a:lnTo>
                  <a:cubicBezTo>
                    <a:pt x="166" y="385"/>
                    <a:pt x="151" y="375"/>
                    <a:pt x="137" y="365"/>
                  </a:cubicBezTo>
                  <a:cubicBezTo>
                    <a:pt x="122" y="355"/>
                    <a:pt x="108" y="344"/>
                    <a:pt x="95" y="332"/>
                  </a:cubicBezTo>
                  <a:cubicBezTo>
                    <a:pt x="82" y="320"/>
                    <a:pt x="70" y="307"/>
                    <a:pt x="58" y="294"/>
                  </a:cubicBezTo>
                  <a:cubicBezTo>
                    <a:pt x="46" y="280"/>
                    <a:pt x="36" y="265"/>
                    <a:pt x="28" y="250"/>
                  </a:cubicBezTo>
                  <a:cubicBezTo>
                    <a:pt x="19" y="234"/>
                    <a:pt x="13" y="218"/>
                    <a:pt x="8" y="201"/>
                  </a:cubicBezTo>
                  <a:cubicBezTo>
                    <a:pt x="3" y="183"/>
                    <a:pt x="0" y="165"/>
                    <a:pt x="0" y="146"/>
                  </a:cubicBezTo>
                  <a:lnTo>
                    <a:pt x="0" y="53"/>
                  </a:lnTo>
                  <a:lnTo>
                    <a:pt x="13" y="52"/>
                  </a:lnTo>
                  <a:cubicBezTo>
                    <a:pt x="32" y="51"/>
                    <a:pt x="51" y="48"/>
                    <a:pt x="69" y="43"/>
                  </a:cubicBezTo>
                  <a:cubicBezTo>
                    <a:pt x="87" y="38"/>
                    <a:pt x="104" y="30"/>
                    <a:pt x="120" y="19"/>
                  </a:cubicBezTo>
                  <a:cubicBezTo>
                    <a:pt x="131" y="13"/>
                    <a:pt x="141" y="8"/>
                    <a:pt x="152" y="4"/>
                  </a:cubicBezTo>
                  <a:cubicBezTo>
                    <a:pt x="163" y="1"/>
                    <a:pt x="174" y="0"/>
                    <a:pt x="187" y="0"/>
                  </a:cubicBezTo>
                  <a:cubicBezTo>
                    <a:pt x="199" y="0"/>
                    <a:pt x="211" y="1"/>
                    <a:pt x="222" y="4"/>
                  </a:cubicBezTo>
                  <a:cubicBezTo>
                    <a:pt x="232" y="8"/>
                    <a:pt x="243" y="13"/>
                    <a:pt x="253" y="19"/>
                  </a:cubicBezTo>
                  <a:cubicBezTo>
                    <a:pt x="270" y="30"/>
                    <a:pt x="287" y="38"/>
                    <a:pt x="304" y="43"/>
                  </a:cubicBezTo>
                  <a:cubicBezTo>
                    <a:pt x="322" y="48"/>
                    <a:pt x="341" y="51"/>
                    <a:pt x="361" y="52"/>
                  </a:cubicBezTo>
                  <a:lnTo>
                    <a:pt x="373" y="53"/>
                  </a:lnTo>
                  <a:lnTo>
                    <a:pt x="373" y="146"/>
                  </a:lnTo>
                  <a:cubicBezTo>
                    <a:pt x="373" y="165"/>
                    <a:pt x="371" y="183"/>
                    <a:pt x="366" y="201"/>
                  </a:cubicBezTo>
                  <a:cubicBezTo>
                    <a:pt x="361" y="218"/>
                    <a:pt x="354" y="234"/>
                    <a:pt x="346" y="250"/>
                  </a:cubicBezTo>
                  <a:cubicBezTo>
                    <a:pt x="337" y="265"/>
                    <a:pt x="327" y="280"/>
                    <a:pt x="316" y="294"/>
                  </a:cubicBezTo>
                  <a:cubicBezTo>
                    <a:pt x="304" y="307"/>
                    <a:pt x="292" y="320"/>
                    <a:pt x="278" y="332"/>
                  </a:cubicBezTo>
                  <a:cubicBezTo>
                    <a:pt x="265" y="344"/>
                    <a:pt x="251" y="355"/>
                    <a:pt x="237" y="365"/>
                  </a:cubicBezTo>
                  <a:cubicBezTo>
                    <a:pt x="223" y="375"/>
                    <a:pt x="208" y="385"/>
                    <a:pt x="194" y="393"/>
                  </a:cubicBezTo>
                  <a:lnTo>
                    <a:pt x="187" y="397"/>
                  </a:lnTo>
                  <a:lnTo>
                    <a:pt x="180" y="393"/>
                  </a:lnTo>
                  <a:close/>
                </a:path>
              </a:pathLst>
            </a:custGeom>
            <a:solidFill>
              <a:srgbClr val="D2D2D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69" name="Group 4">
              <a:extLst>
                <a:ext uri="{FF2B5EF4-FFF2-40B4-BE49-F238E27FC236}">
                  <a16:creationId xmlns:a16="http://schemas.microsoft.com/office/drawing/2014/main" id="{FCA7C97C-6591-48A4-93B9-6D0D04AD1F6F}"/>
                </a:ext>
              </a:extLst>
            </p:cNvPr>
            <p:cNvGrpSpPr>
              <a:grpSpLocks noChangeAspect="1"/>
            </p:cNvGrpSpPr>
            <p:nvPr/>
          </p:nvGrpSpPr>
          <p:grpSpPr bwMode="auto">
            <a:xfrm>
              <a:off x="1173562" y="6093743"/>
              <a:ext cx="248367" cy="247382"/>
              <a:chOff x="464" y="3339"/>
              <a:chExt cx="252" cy="251"/>
            </a:xfrm>
            <a:solidFill>
              <a:srgbClr val="D2D2D2"/>
            </a:solidFill>
          </p:grpSpPr>
          <p:sp>
            <p:nvSpPr>
              <p:cNvPr id="70" name="Freeform 5">
                <a:extLst>
                  <a:ext uri="{FF2B5EF4-FFF2-40B4-BE49-F238E27FC236}">
                    <a16:creationId xmlns:a16="http://schemas.microsoft.com/office/drawing/2014/main" id="{57B5B632-9436-4E02-ACAF-A0E4F21884C4}"/>
                  </a:ext>
                </a:extLst>
              </p:cNvPr>
              <p:cNvSpPr>
                <a:spLocks/>
              </p:cNvSpPr>
              <p:nvPr/>
            </p:nvSpPr>
            <p:spPr bwMode="auto">
              <a:xfrm>
                <a:off x="545" y="3419"/>
                <a:ext cx="85" cy="90"/>
              </a:xfrm>
              <a:custGeom>
                <a:avLst/>
                <a:gdLst>
                  <a:gd name="T0" fmla="*/ 39 w 143"/>
                  <a:gd name="T1" fmla="*/ 49 h 152"/>
                  <a:gd name="T2" fmla="*/ 39 w 143"/>
                  <a:gd name="T3" fmla="*/ 49 h 152"/>
                  <a:gd name="T4" fmla="*/ 50 w 143"/>
                  <a:gd name="T5" fmla="*/ 39 h 152"/>
                  <a:gd name="T6" fmla="*/ 63 w 143"/>
                  <a:gd name="T7" fmla="*/ 33 h 152"/>
                  <a:gd name="T8" fmla="*/ 93 w 143"/>
                  <a:gd name="T9" fmla="*/ 3 h 152"/>
                  <a:gd name="T10" fmla="*/ 84 w 143"/>
                  <a:gd name="T11" fmla="*/ 1 h 152"/>
                  <a:gd name="T12" fmla="*/ 76 w 143"/>
                  <a:gd name="T13" fmla="*/ 0 h 152"/>
                  <a:gd name="T14" fmla="*/ 46 w 143"/>
                  <a:gd name="T15" fmla="*/ 6 h 152"/>
                  <a:gd name="T16" fmla="*/ 22 w 143"/>
                  <a:gd name="T17" fmla="*/ 23 h 152"/>
                  <a:gd name="T18" fmla="*/ 6 w 143"/>
                  <a:gd name="T19" fmla="*/ 47 h 152"/>
                  <a:gd name="T20" fmla="*/ 0 w 143"/>
                  <a:gd name="T21" fmla="*/ 76 h 152"/>
                  <a:gd name="T22" fmla="*/ 6 w 143"/>
                  <a:gd name="T23" fmla="*/ 106 h 152"/>
                  <a:gd name="T24" fmla="*/ 22 w 143"/>
                  <a:gd name="T25" fmla="*/ 130 h 152"/>
                  <a:gd name="T26" fmla="*/ 46 w 143"/>
                  <a:gd name="T27" fmla="*/ 146 h 152"/>
                  <a:gd name="T28" fmla="*/ 76 w 143"/>
                  <a:gd name="T29" fmla="*/ 152 h 152"/>
                  <a:gd name="T30" fmla="*/ 96 w 143"/>
                  <a:gd name="T31" fmla="*/ 149 h 152"/>
                  <a:gd name="T32" fmla="*/ 115 w 143"/>
                  <a:gd name="T33" fmla="*/ 141 h 152"/>
                  <a:gd name="T34" fmla="*/ 131 w 143"/>
                  <a:gd name="T35" fmla="*/ 127 h 152"/>
                  <a:gd name="T36" fmla="*/ 143 w 143"/>
                  <a:gd name="T37" fmla="*/ 110 h 152"/>
                  <a:gd name="T38" fmla="*/ 116 w 143"/>
                  <a:gd name="T39" fmla="*/ 96 h 152"/>
                  <a:gd name="T40" fmla="*/ 99 w 143"/>
                  <a:gd name="T41" fmla="*/ 115 h 152"/>
                  <a:gd name="T42" fmla="*/ 76 w 143"/>
                  <a:gd name="T43" fmla="*/ 122 h 152"/>
                  <a:gd name="T44" fmla="*/ 58 w 143"/>
                  <a:gd name="T45" fmla="*/ 118 h 152"/>
                  <a:gd name="T46" fmla="*/ 44 w 143"/>
                  <a:gd name="T47" fmla="*/ 108 h 152"/>
                  <a:gd name="T48" fmla="*/ 34 w 143"/>
                  <a:gd name="T49" fmla="*/ 94 h 152"/>
                  <a:gd name="T50" fmla="*/ 30 w 143"/>
                  <a:gd name="T51" fmla="*/ 76 h 152"/>
                  <a:gd name="T52" fmla="*/ 33 w 143"/>
                  <a:gd name="T53" fmla="*/ 62 h 152"/>
                  <a:gd name="T54" fmla="*/ 39 w 143"/>
                  <a:gd name="T55" fmla="*/ 4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3" h="152">
                    <a:moveTo>
                      <a:pt x="39" y="49"/>
                    </a:moveTo>
                    <a:lnTo>
                      <a:pt x="39" y="49"/>
                    </a:lnTo>
                    <a:cubicBezTo>
                      <a:pt x="42" y="45"/>
                      <a:pt x="46" y="42"/>
                      <a:pt x="50" y="39"/>
                    </a:cubicBezTo>
                    <a:cubicBezTo>
                      <a:pt x="54" y="36"/>
                      <a:pt x="58" y="34"/>
                      <a:pt x="63" y="33"/>
                    </a:cubicBezTo>
                    <a:lnTo>
                      <a:pt x="93" y="3"/>
                    </a:lnTo>
                    <a:cubicBezTo>
                      <a:pt x="90" y="2"/>
                      <a:pt x="87" y="1"/>
                      <a:pt x="84" y="1"/>
                    </a:cubicBezTo>
                    <a:cubicBezTo>
                      <a:pt x="81" y="1"/>
                      <a:pt x="79" y="0"/>
                      <a:pt x="76" y="0"/>
                    </a:cubicBezTo>
                    <a:cubicBezTo>
                      <a:pt x="65" y="0"/>
                      <a:pt x="55" y="2"/>
                      <a:pt x="46" y="6"/>
                    </a:cubicBezTo>
                    <a:cubicBezTo>
                      <a:pt x="37" y="10"/>
                      <a:pt x="29" y="16"/>
                      <a:pt x="22" y="23"/>
                    </a:cubicBezTo>
                    <a:cubicBezTo>
                      <a:pt x="15" y="30"/>
                      <a:pt x="10" y="38"/>
                      <a:pt x="6" y="47"/>
                    </a:cubicBezTo>
                    <a:cubicBezTo>
                      <a:pt x="2" y="56"/>
                      <a:pt x="0" y="66"/>
                      <a:pt x="0" y="76"/>
                    </a:cubicBezTo>
                    <a:cubicBezTo>
                      <a:pt x="0" y="87"/>
                      <a:pt x="2" y="96"/>
                      <a:pt x="6" y="106"/>
                    </a:cubicBezTo>
                    <a:cubicBezTo>
                      <a:pt x="10" y="115"/>
                      <a:pt x="15" y="123"/>
                      <a:pt x="22" y="130"/>
                    </a:cubicBezTo>
                    <a:cubicBezTo>
                      <a:pt x="29" y="137"/>
                      <a:pt x="37" y="142"/>
                      <a:pt x="46" y="146"/>
                    </a:cubicBezTo>
                    <a:cubicBezTo>
                      <a:pt x="55" y="150"/>
                      <a:pt x="65" y="152"/>
                      <a:pt x="76" y="152"/>
                    </a:cubicBezTo>
                    <a:cubicBezTo>
                      <a:pt x="83" y="152"/>
                      <a:pt x="90" y="151"/>
                      <a:pt x="96" y="149"/>
                    </a:cubicBezTo>
                    <a:cubicBezTo>
                      <a:pt x="103" y="147"/>
                      <a:pt x="109" y="144"/>
                      <a:pt x="115" y="141"/>
                    </a:cubicBezTo>
                    <a:cubicBezTo>
                      <a:pt x="121" y="137"/>
                      <a:pt x="126" y="133"/>
                      <a:pt x="131" y="127"/>
                    </a:cubicBezTo>
                    <a:cubicBezTo>
                      <a:pt x="136" y="122"/>
                      <a:pt x="140" y="116"/>
                      <a:pt x="143" y="110"/>
                    </a:cubicBezTo>
                    <a:lnTo>
                      <a:pt x="116" y="96"/>
                    </a:lnTo>
                    <a:cubicBezTo>
                      <a:pt x="112" y="104"/>
                      <a:pt x="107" y="110"/>
                      <a:pt x="99" y="115"/>
                    </a:cubicBezTo>
                    <a:cubicBezTo>
                      <a:pt x="92" y="119"/>
                      <a:pt x="84" y="122"/>
                      <a:pt x="76" y="122"/>
                    </a:cubicBezTo>
                    <a:cubicBezTo>
                      <a:pt x="69" y="122"/>
                      <a:pt x="63" y="120"/>
                      <a:pt x="58" y="118"/>
                    </a:cubicBezTo>
                    <a:cubicBezTo>
                      <a:pt x="53" y="116"/>
                      <a:pt x="48" y="112"/>
                      <a:pt x="44" y="108"/>
                    </a:cubicBezTo>
                    <a:cubicBezTo>
                      <a:pt x="39" y="104"/>
                      <a:pt x="36" y="99"/>
                      <a:pt x="34" y="94"/>
                    </a:cubicBezTo>
                    <a:cubicBezTo>
                      <a:pt x="31" y="88"/>
                      <a:pt x="30" y="82"/>
                      <a:pt x="30" y="76"/>
                    </a:cubicBezTo>
                    <a:cubicBezTo>
                      <a:pt x="30" y="71"/>
                      <a:pt x="31" y="66"/>
                      <a:pt x="33" y="62"/>
                    </a:cubicBezTo>
                    <a:cubicBezTo>
                      <a:pt x="34" y="57"/>
                      <a:pt x="36" y="53"/>
                      <a:pt x="39" y="4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6">
                <a:extLst>
                  <a:ext uri="{FF2B5EF4-FFF2-40B4-BE49-F238E27FC236}">
                    <a16:creationId xmlns:a16="http://schemas.microsoft.com/office/drawing/2014/main" id="{4CCF0C4F-BB36-46EF-95A1-F3BB77C4053E}"/>
                  </a:ext>
                </a:extLst>
              </p:cNvPr>
              <p:cNvSpPr>
                <a:spLocks/>
              </p:cNvSpPr>
              <p:nvPr/>
            </p:nvSpPr>
            <p:spPr bwMode="auto">
              <a:xfrm>
                <a:off x="464" y="3339"/>
                <a:ext cx="238" cy="251"/>
              </a:xfrm>
              <a:custGeom>
                <a:avLst/>
                <a:gdLst>
                  <a:gd name="T0" fmla="*/ 350 w 403"/>
                  <a:gd name="T1" fmla="*/ 338 h 425"/>
                  <a:gd name="T2" fmla="*/ 350 w 403"/>
                  <a:gd name="T3" fmla="*/ 338 h 425"/>
                  <a:gd name="T4" fmla="*/ 311 w 403"/>
                  <a:gd name="T5" fmla="*/ 371 h 425"/>
                  <a:gd name="T6" fmla="*/ 264 w 403"/>
                  <a:gd name="T7" fmla="*/ 392 h 425"/>
                  <a:gd name="T8" fmla="*/ 213 w 403"/>
                  <a:gd name="T9" fmla="*/ 399 h 425"/>
                  <a:gd name="T10" fmla="*/ 163 w 403"/>
                  <a:gd name="T11" fmla="*/ 392 h 425"/>
                  <a:gd name="T12" fmla="*/ 119 w 403"/>
                  <a:gd name="T13" fmla="*/ 373 h 425"/>
                  <a:gd name="T14" fmla="*/ 81 w 403"/>
                  <a:gd name="T15" fmla="*/ 344 h 425"/>
                  <a:gd name="T16" fmla="*/ 52 w 403"/>
                  <a:gd name="T17" fmla="*/ 306 h 425"/>
                  <a:gd name="T18" fmla="*/ 33 w 403"/>
                  <a:gd name="T19" fmla="*/ 262 h 425"/>
                  <a:gd name="T20" fmla="*/ 26 w 403"/>
                  <a:gd name="T21" fmla="*/ 212 h 425"/>
                  <a:gd name="T22" fmla="*/ 33 w 403"/>
                  <a:gd name="T23" fmla="*/ 163 h 425"/>
                  <a:gd name="T24" fmla="*/ 52 w 403"/>
                  <a:gd name="T25" fmla="*/ 118 h 425"/>
                  <a:gd name="T26" fmla="*/ 81 w 403"/>
                  <a:gd name="T27" fmla="*/ 80 h 425"/>
                  <a:gd name="T28" fmla="*/ 119 w 403"/>
                  <a:gd name="T29" fmla="*/ 51 h 425"/>
                  <a:gd name="T30" fmla="*/ 163 w 403"/>
                  <a:gd name="T31" fmla="*/ 32 h 425"/>
                  <a:gd name="T32" fmla="*/ 213 w 403"/>
                  <a:gd name="T33" fmla="*/ 26 h 425"/>
                  <a:gd name="T34" fmla="*/ 265 w 403"/>
                  <a:gd name="T35" fmla="*/ 33 h 425"/>
                  <a:gd name="T36" fmla="*/ 313 w 403"/>
                  <a:gd name="T37" fmla="*/ 55 h 425"/>
                  <a:gd name="T38" fmla="*/ 332 w 403"/>
                  <a:gd name="T39" fmla="*/ 36 h 425"/>
                  <a:gd name="T40" fmla="*/ 275 w 403"/>
                  <a:gd name="T41" fmla="*/ 8 h 425"/>
                  <a:gd name="T42" fmla="*/ 213 w 403"/>
                  <a:gd name="T43" fmla="*/ 0 h 425"/>
                  <a:gd name="T44" fmla="*/ 156 w 403"/>
                  <a:gd name="T45" fmla="*/ 6 h 425"/>
                  <a:gd name="T46" fmla="*/ 105 w 403"/>
                  <a:gd name="T47" fmla="*/ 28 h 425"/>
                  <a:gd name="T48" fmla="*/ 62 w 403"/>
                  <a:gd name="T49" fmla="*/ 61 h 425"/>
                  <a:gd name="T50" fmla="*/ 29 w 403"/>
                  <a:gd name="T51" fmla="*/ 105 h 425"/>
                  <a:gd name="T52" fmla="*/ 7 w 403"/>
                  <a:gd name="T53" fmla="*/ 156 h 425"/>
                  <a:gd name="T54" fmla="*/ 0 w 403"/>
                  <a:gd name="T55" fmla="*/ 212 h 425"/>
                  <a:gd name="T56" fmla="*/ 7 w 403"/>
                  <a:gd name="T57" fmla="*/ 269 h 425"/>
                  <a:gd name="T58" fmla="*/ 29 w 403"/>
                  <a:gd name="T59" fmla="*/ 320 h 425"/>
                  <a:gd name="T60" fmla="*/ 62 w 403"/>
                  <a:gd name="T61" fmla="*/ 363 h 425"/>
                  <a:gd name="T62" fmla="*/ 105 w 403"/>
                  <a:gd name="T63" fmla="*/ 396 h 425"/>
                  <a:gd name="T64" fmla="*/ 156 w 403"/>
                  <a:gd name="T65" fmla="*/ 418 h 425"/>
                  <a:gd name="T66" fmla="*/ 213 w 403"/>
                  <a:gd name="T67" fmla="*/ 425 h 425"/>
                  <a:gd name="T68" fmla="*/ 272 w 403"/>
                  <a:gd name="T69" fmla="*/ 417 h 425"/>
                  <a:gd name="T70" fmla="*/ 325 w 403"/>
                  <a:gd name="T71" fmla="*/ 393 h 425"/>
                  <a:gd name="T72" fmla="*/ 370 w 403"/>
                  <a:gd name="T73" fmla="*/ 356 h 425"/>
                  <a:gd name="T74" fmla="*/ 403 w 403"/>
                  <a:gd name="T75" fmla="*/ 307 h 425"/>
                  <a:gd name="T76" fmla="*/ 379 w 403"/>
                  <a:gd name="T77" fmla="*/ 295 h 425"/>
                  <a:gd name="T78" fmla="*/ 350 w 403"/>
                  <a:gd name="T79" fmla="*/ 338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3" h="425">
                    <a:moveTo>
                      <a:pt x="350" y="338"/>
                    </a:moveTo>
                    <a:lnTo>
                      <a:pt x="350" y="338"/>
                    </a:lnTo>
                    <a:cubicBezTo>
                      <a:pt x="338" y="351"/>
                      <a:pt x="325" y="362"/>
                      <a:pt x="311" y="371"/>
                    </a:cubicBezTo>
                    <a:cubicBezTo>
                      <a:pt x="296" y="380"/>
                      <a:pt x="281" y="387"/>
                      <a:pt x="264" y="392"/>
                    </a:cubicBezTo>
                    <a:cubicBezTo>
                      <a:pt x="247" y="396"/>
                      <a:pt x="230" y="399"/>
                      <a:pt x="213" y="399"/>
                    </a:cubicBezTo>
                    <a:cubicBezTo>
                      <a:pt x="195" y="399"/>
                      <a:pt x="179" y="397"/>
                      <a:pt x="163" y="392"/>
                    </a:cubicBezTo>
                    <a:cubicBezTo>
                      <a:pt x="147" y="388"/>
                      <a:pt x="132" y="381"/>
                      <a:pt x="119" y="373"/>
                    </a:cubicBezTo>
                    <a:cubicBezTo>
                      <a:pt x="105" y="365"/>
                      <a:pt x="92" y="355"/>
                      <a:pt x="81" y="344"/>
                    </a:cubicBezTo>
                    <a:cubicBezTo>
                      <a:pt x="70" y="333"/>
                      <a:pt x="60" y="320"/>
                      <a:pt x="52" y="306"/>
                    </a:cubicBezTo>
                    <a:cubicBezTo>
                      <a:pt x="44" y="292"/>
                      <a:pt x="37" y="278"/>
                      <a:pt x="33" y="262"/>
                    </a:cubicBezTo>
                    <a:cubicBezTo>
                      <a:pt x="28" y="246"/>
                      <a:pt x="26" y="229"/>
                      <a:pt x="26" y="212"/>
                    </a:cubicBezTo>
                    <a:cubicBezTo>
                      <a:pt x="26" y="195"/>
                      <a:pt x="28" y="179"/>
                      <a:pt x="33" y="163"/>
                    </a:cubicBezTo>
                    <a:cubicBezTo>
                      <a:pt x="37" y="147"/>
                      <a:pt x="44" y="132"/>
                      <a:pt x="52" y="118"/>
                    </a:cubicBezTo>
                    <a:cubicBezTo>
                      <a:pt x="60" y="104"/>
                      <a:pt x="70" y="92"/>
                      <a:pt x="81" y="80"/>
                    </a:cubicBezTo>
                    <a:cubicBezTo>
                      <a:pt x="92" y="69"/>
                      <a:pt x="105" y="59"/>
                      <a:pt x="119" y="51"/>
                    </a:cubicBezTo>
                    <a:cubicBezTo>
                      <a:pt x="132" y="43"/>
                      <a:pt x="147" y="37"/>
                      <a:pt x="163" y="32"/>
                    </a:cubicBezTo>
                    <a:cubicBezTo>
                      <a:pt x="179" y="28"/>
                      <a:pt x="196" y="26"/>
                      <a:pt x="213" y="26"/>
                    </a:cubicBezTo>
                    <a:cubicBezTo>
                      <a:pt x="230" y="26"/>
                      <a:pt x="248" y="28"/>
                      <a:pt x="265" y="33"/>
                    </a:cubicBezTo>
                    <a:cubicBezTo>
                      <a:pt x="282" y="38"/>
                      <a:pt x="298" y="46"/>
                      <a:pt x="313" y="55"/>
                    </a:cubicBezTo>
                    <a:lnTo>
                      <a:pt x="332" y="36"/>
                    </a:lnTo>
                    <a:cubicBezTo>
                      <a:pt x="314" y="24"/>
                      <a:pt x="295" y="15"/>
                      <a:pt x="275" y="8"/>
                    </a:cubicBezTo>
                    <a:cubicBezTo>
                      <a:pt x="255" y="3"/>
                      <a:pt x="234" y="0"/>
                      <a:pt x="213" y="0"/>
                    </a:cubicBezTo>
                    <a:cubicBezTo>
                      <a:pt x="193" y="0"/>
                      <a:pt x="174" y="2"/>
                      <a:pt x="156" y="6"/>
                    </a:cubicBezTo>
                    <a:cubicBezTo>
                      <a:pt x="138" y="12"/>
                      <a:pt x="121" y="19"/>
                      <a:pt x="105" y="28"/>
                    </a:cubicBezTo>
                    <a:cubicBezTo>
                      <a:pt x="89" y="37"/>
                      <a:pt x="75" y="48"/>
                      <a:pt x="62" y="61"/>
                    </a:cubicBezTo>
                    <a:cubicBezTo>
                      <a:pt x="49" y="74"/>
                      <a:pt x="38" y="89"/>
                      <a:pt x="29" y="105"/>
                    </a:cubicBezTo>
                    <a:cubicBezTo>
                      <a:pt x="19" y="121"/>
                      <a:pt x="12" y="137"/>
                      <a:pt x="7" y="156"/>
                    </a:cubicBezTo>
                    <a:cubicBezTo>
                      <a:pt x="2" y="174"/>
                      <a:pt x="0" y="193"/>
                      <a:pt x="0" y="212"/>
                    </a:cubicBezTo>
                    <a:cubicBezTo>
                      <a:pt x="0" y="232"/>
                      <a:pt x="2" y="251"/>
                      <a:pt x="7" y="269"/>
                    </a:cubicBezTo>
                    <a:cubicBezTo>
                      <a:pt x="12" y="287"/>
                      <a:pt x="19" y="304"/>
                      <a:pt x="29" y="320"/>
                    </a:cubicBezTo>
                    <a:cubicBezTo>
                      <a:pt x="38" y="336"/>
                      <a:pt x="49" y="350"/>
                      <a:pt x="62" y="363"/>
                    </a:cubicBezTo>
                    <a:cubicBezTo>
                      <a:pt x="75" y="376"/>
                      <a:pt x="89" y="387"/>
                      <a:pt x="105" y="396"/>
                    </a:cubicBezTo>
                    <a:cubicBezTo>
                      <a:pt x="121" y="406"/>
                      <a:pt x="138" y="413"/>
                      <a:pt x="156" y="418"/>
                    </a:cubicBezTo>
                    <a:cubicBezTo>
                      <a:pt x="174" y="423"/>
                      <a:pt x="193" y="425"/>
                      <a:pt x="213" y="425"/>
                    </a:cubicBezTo>
                    <a:cubicBezTo>
                      <a:pt x="233" y="425"/>
                      <a:pt x="253" y="423"/>
                      <a:pt x="272" y="417"/>
                    </a:cubicBezTo>
                    <a:cubicBezTo>
                      <a:pt x="291" y="411"/>
                      <a:pt x="308" y="403"/>
                      <a:pt x="325" y="393"/>
                    </a:cubicBezTo>
                    <a:cubicBezTo>
                      <a:pt x="341" y="383"/>
                      <a:pt x="356" y="370"/>
                      <a:pt x="370" y="356"/>
                    </a:cubicBezTo>
                    <a:cubicBezTo>
                      <a:pt x="383" y="341"/>
                      <a:pt x="394" y="325"/>
                      <a:pt x="403" y="307"/>
                    </a:cubicBezTo>
                    <a:lnTo>
                      <a:pt x="379" y="295"/>
                    </a:lnTo>
                    <a:cubicBezTo>
                      <a:pt x="371" y="311"/>
                      <a:pt x="362" y="325"/>
                      <a:pt x="350" y="33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7">
                <a:extLst>
                  <a:ext uri="{FF2B5EF4-FFF2-40B4-BE49-F238E27FC236}">
                    <a16:creationId xmlns:a16="http://schemas.microsoft.com/office/drawing/2014/main" id="{554561D6-D236-4C8F-9594-12F9D1D619FE}"/>
                  </a:ext>
                </a:extLst>
              </p:cNvPr>
              <p:cNvSpPr>
                <a:spLocks/>
              </p:cNvSpPr>
              <p:nvPr/>
            </p:nvSpPr>
            <p:spPr bwMode="auto">
              <a:xfrm>
                <a:off x="502" y="3377"/>
                <a:ext cx="166" cy="175"/>
              </a:xfrm>
              <a:custGeom>
                <a:avLst/>
                <a:gdLst>
                  <a:gd name="T0" fmla="*/ 199 w 281"/>
                  <a:gd name="T1" fmla="*/ 41 h 296"/>
                  <a:gd name="T2" fmla="*/ 199 w 281"/>
                  <a:gd name="T3" fmla="*/ 41 h 296"/>
                  <a:gd name="T4" fmla="*/ 221 w 281"/>
                  <a:gd name="T5" fmla="*/ 19 h 296"/>
                  <a:gd name="T6" fmla="*/ 186 w 281"/>
                  <a:gd name="T7" fmla="*/ 5 h 296"/>
                  <a:gd name="T8" fmla="*/ 149 w 281"/>
                  <a:gd name="T9" fmla="*/ 0 h 296"/>
                  <a:gd name="T10" fmla="*/ 109 w 281"/>
                  <a:gd name="T11" fmla="*/ 5 h 296"/>
                  <a:gd name="T12" fmla="*/ 74 w 281"/>
                  <a:gd name="T13" fmla="*/ 20 h 296"/>
                  <a:gd name="T14" fmla="*/ 44 w 281"/>
                  <a:gd name="T15" fmla="*/ 43 h 296"/>
                  <a:gd name="T16" fmla="*/ 21 w 281"/>
                  <a:gd name="T17" fmla="*/ 73 h 296"/>
                  <a:gd name="T18" fmla="*/ 6 w 281"/>
                  <a:gd name="T19" fmla="*/ 109 h 296"/>
                  <a:gd name="T20" fmla="*/ 0 w 281"/>
                  <a:gd name="T21" fmla="*/ 148 h 296"/>
                  <a:gd name="T22" fmla="*/ 6 w 281"/>
                  <a:gd name="T23" fmla="*/ 188 h 296"/>
                  <a:gd name="T24" fmla="*/ 21 w 281"/>
                  <a:gd name="T25" fmla="*/ 223 h 296"/>
                  <a:gd name="T26" fmla="*/ 44 w 281"/>
                  <a:gd name="T27" fmla="*/ 253 h 296"/>
                  <a:gd name="T28" fmla="*/ 74 w 281"/>
                  <a:gd name="T29" fmla="*/ 276 h 296"/>
                  <a:gd name="T30" fmla="*/ 109 w 281"/>
                  <a:gd name="T31" fmla="*/ 291 h 296"/>
                  <a:gd name="T32" fmla="*/ 149 w 281"/>
                  <a:gd name="T33" fmla="*/ 296 h 296"/>
                  <a:gd name="T34" fmla="*/ 189 w 281"/>
                  <a:gd name="T35" fmla="*/ 290 h 296"/>
                  <a:gd name="T36" fmla="*/ 226 w 281"/>
                  <a:gd name="T37" fmla="*/ 274 h 296"/>
                  <a:gd name="T38" fmla="*/ 258 w 281"/>
                  <a:gd name="T39" fmla="*/ 248 h 296"/>
                  <a:gd name="T40" fmla="*/ 281 w 281"/>
                  <a:gd name="T41" fmla="*/ 214 h 296"/>
                  <a:gd name="T42" fmla="*/ 254 w 281"/>
                  <a:gd name="T43" fmla="*/ 201 h 296"/>
                  <a:gd name="T44" fmla="*/ 235 w 281"/>
                  <a:gd name="T45" fmla="*/ 228 h 296"/>
                  <a:gd name="T46" fmla="*/ 211 w 281"/>
                  <a:gd name="T47" fmla="*/ 249 h 296"/>
                  <a:gd name="T48" fmla="*/ 181 w 281"/>
                  <a:gd name="T49" fmla="*/ 262 h 296"/>
                  <a:gd name="T50" fmla="*/ 149 w 281"/>
                  <a:gd name="T51" fmla="*/ 267 h 296"/>
                  <a:gd name="T52" fmla="*/ 102 w 281"/>
                  <a:gd name="T53" fmla="*/ 257 h 296"/>
                  <a:gd name="T54" fmla="*/ 65 w 281"/>
                  <a:gd name="T55" fmla="*/ 232 h 296"/>
                  <a:gd name="T56" fmla="*/ 39 w 281"/>
                  <a:gd name="T57" fmla="*/ 194 h 296"/>
                  <a:gd name="T58" fmla="*/ 30 w 281"/>
                  <a:gd name="T59" fmla="*/ 148 h 296"/>
                  <a:gd name="T60" fmla="*/ 39 w 281"/>
                  <a:gd name="T61" fmla="*/ 102 h 296"/>
                  <a:gd name="T62" fmla="*/ 65 w 281"/>
                  <a:gd name="T63" fmla="*/ 64 h 296"/>
                  <a:gd name="T64" fmla="*/ 102 w 281"/>
                  <a:gd name="T65" fmla="*/ 39 h 296"/>
                  <a:gd name="T66" fmla="*/ 149 w 281"/>
                  <a:gd name="T67" fmla="*/ 30 h 296"/>
                  <a:gd name="T68" fmla="*/ 174 w 281"/>
                  <a:gd name="T69" fmla="*/ 33 h 296"/>
                  <a:gd name="T70" fmla="*/ 199 w 281"/>
                  <a:gd name="T71" fmla="*/ 4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1" h="296">
                    <a:moveTo>
                      <a:pt x="199" y="41"/>
                    </a:moveTo>
                    <a:lnTo>
                      <a:pt x="199" y="41"/>
                    </a:lnTo>
                    <a:lnTo>
                      <a:pt x="221" y="19"/>
                    </a:lnTo>
                    <a:cubicBezTo>
                      <a:pt x="210" y="13"/>
                      <a:pt x="198" y="8"/>
                      <a:pt x="186" y="5"/>
                    </a:cubicBezTo>
                    <a:cubicBezTo>
                      <a:pt x="174" y="2"/>
                      <a:pt x="161" y="0"/>
                      <a:pt x="149" y="0"/>
                    </a:cubicBezTo>
                    <a:cubicBezTo>
                      <a:pt x="135" y="0"/>
                      <a:pt x="122" y="2"/>
                      <a:pt x="109" y="5"/>
                    </a:cubicBezTo>
                    <a:cubicBezTo>
                      <a:pt x="97" y="9"/>
                      <a:pt x="85" y="14"/>
                      <a:pt x="74" y="20"/>
                    </a:cubicBezTo>
                    <a:cubicBezTo>
                      <a:pt x="63" y="27"/>
                      <a:pt x="53" y="35"/>
                      <a:pt x="44" y="43"/>
                    </a:cubicBezTo>
                    <a:cubicBezTo>
                      <a:pt x="35" y="52"/>
                      <a:pt x="27" y="62"/>
                      <a:pt x="21" y="73"/>
                    </a:cubicBezTo>
                    <a:cubicBezTo>
                      <a:pt x="14" y="84"/>
                      <a:pt x="9" y="96"/>
                      <a:pt x="6" y="109"/>
                    </a:cubicBezTo>
                    <a:cubicBezTo>
                      <a:pt x="2" y="121"/>
                      <a:pt x="0" y="135"/>
                      <a:pt x="0" y="148"/>
                    </a:cubicBezTo>
                    <a:cubicBezTo>
                      <a:pt x="0" y="162"/>
                      <a:pt x="2" y="175"/>
                      <a:pt x="6" y="188"/>
                    </a:cubicBezTo>
                    <a:cubicBezTo>
                      <a:pt x="9" y="200"/>
                      <a:pt x="14" y="212"/>
                      <a:pt x="21" y="223"/>
                    </a:cubicBezTo>
                    <a:cubicBezTo>
                      <a:pt x="27" y="234"/>
                      <a:pt x="35" y="244"/>
                      <a:pt x="44" y="253"/>
                    </a:cubicBezTo>
                    <a:cubicBezTo>
                      <a:pt x="53" y="262"/>
                      <a:pt x="63" y="270"/>
                      <a:pt x="74" y="276"/>
                    </a:cubicBezTo>
                    <a:cubicBezTo>
                      <a:pt x="85" y="282"/>
                      <a:pt x="97" y="287"/>
                      <a:pt x="109" y="291"/>
                    </a:cubicBezTo>
                    <a:cubicBezTo>
                      <a:pt x="122" y="295"/>
                      <a:pt x="135" y="296"/>
                      <a:pt x="149" y="296"/>
                    </a:cubicBezTo>
                    <a:cubicBezTo>
                      <a:pt x="163" y="296"/>
                      <a:pt x="176" y="294"/>
                      <a:pt x="189" y="290"/>
                    </a:cubicBezTo>
                    <a:cubicBezTo>
                      <a:pt x="203" y="287"/>
                      <a:pt x="215" y="281"/>
                      <a:pt x="226" y="274"/>
                    </a:cubicBezTo>
                    <a:cubicBezTo>
                      <a:pt x="238" y="267"/>
                      <a:pt x="248" y="258"/>
                      <a:pt x="258" y="248"/>
                    </a:cubicBezTo>
                    <a:cubicBezTo>
                      <a:pt x="267" y="238"/>
                      <a:pt x="275" y="227"/>
                      <a:pt x="281" y="214"/>
                    </a:cubicBezTo>
                    <a:lnTo>
                      <a:pt x="254" y="201"/>
                    </a:lnTo>
                    <a:cubicBezTo>
                      <a:pt x="249" y="211"/>
                      <a:pt x="243" y="220"/>
                      <a:pt x="235" y="228"/>
                    </a:cubicBezTo>
                    <a:cubicBezTo>
                      <a:pt x="228" y="236"/>
                      <a:pt x="220" y="243"/>
                      <a:pt x="211" y="249"/>
                    </a:cubicBezTo>
                    <a:cubicBezTo>
                      <a:pt x="202" y="254"/>
                      <a:pt x="192" y="259"/>
                      <a:pt x="181" y="262"/>
                    </a:cubicBezTo>
                    <a:cubicBezTo>
                      <a:pt x="171" y="265"/>
                      <a:pt x="160" y="267"/>
                      <a:pt x="149" y="267"/>
                    </a:cubicBezTo>
                    <a:cubicBezTo>
                      <a:pt x="132" y="267"/>
                      <a:pt x="117" y="264"/>
                      <a:pt x="102" y="257"/>
                    </a:cubicBezTo>
                    <a:cubicBezTo>
                      <a:pt x="88" y="251"/>
                      <a:pt x="76" y="243"/>
                      <a:pt x="65" y="232"/>
                    </a:cubicBezTo>
                    <a:cubicBezTo>
                      <a:pt x="54" y="221"/>
                      <a:pt x="46" y="209"/>
                      <a:pt x="39" y="194"/>
                    </a:cubicBezTo>
                    <a:cubicBezTo>
                      <a:pt x="33" y="180"/>
                      <a:pt x="30" y="165"/>
                      <a:pt x="30" y="148"/>
                    </a:cubicBezTo>
                    <a:cubicBezTo>
                      <a:pt x="30" y="132"/>
                      <a:pt x="33" y="116"/>
                      <a:pt x="39" y="102"/>
                    </a:cubicBezTo>
                    <a:cubicBezTo>
                      <a:pt x="46" y="88"/>
                      <a:pt x="54" y="75"/>
                      <a:pt x="65" y="64"/>
                    </a:cubicBezTo>
                    <a:cubicBezTo>
                      <a:pt x="76" y="54"/>
                      <a:pt x="88" y="45"/>
                      <a:pt x="102" y="39"/>
                    </a:cubicBezTo>
                    <a:cubicBezTo>
                      <a:pt x="117" y="33"/>
                      <a:pt x="132" y="30"/>
                      <a:pt x="149" y="30"/>
                    </a:cubicBezTo>
                    <a:cubicBezTo>
                      <a:pt x="157" y="30"/>
                      <a:pt x="166" y="31"/>
                      <a:pt x="174" y="33"/>
                    </a:cubicBezTo>
                    <a:cubicBezTo>
                      <a:pt x="183" y="35"/>
                      <a:pt x="191" y="38"/>
                      <a:pt x="199" y="4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8">
                <a:extLst>
                  <a:ext uri="{FF2B5EF4-FFF2-40B4-BE49-F238E27FC236}">
                    <a16:creationId xmlns:a16="http://schemas.microsoft.com/office/drawing/2014/main" id="{07CA271F-490A-4354-9CA6-AF081A87FA59}"/>
                  </a:ext>
                </a:extLst>
              </p:cNvPr>
              <p:cNvSpPr>
                <a:spLocks/>
              </p:cNvSpPr>
              <p:nvPr/>
            </p:nvSpPr>
            <p:spPr bwMode="auto">
              <a:xfrm>
                <a:off x="582" y="3339"/>
                <a:ext cx="134" cy="133"/>
              </a:xfrm>
              <a:custGeom>
                <a:avLst/>
                <a:gdLst>
                  <a:gd name="T0" fmla="*/ 214 w 227"/>
                  <a:gd name="T1" fmla="*/ 0 h 226"/>
                  <a:gd name="T2" fmla="*/ 214 w 227"/>
                  <a:gd name="T3" fmla="*/ 0 h 226"/>
                  <a:gd name="T4" fmla="*/ 204 w 227"/>
                  <a:gd name="T5" fmla="*/ 4 h 226"/>
                  <a:gd name="T6" fmla="*/ 4 w 227"/>
                  <a:gd name="T7" fmla="*/ 203 h 226"/>
                  <a:gd name="T8" fmla="*/ 0 w 227"/>
                  <a:gd name="T9" fmla="*/ 212 h 226"/>
                  <a:gd name="T10" fmla="*/ 4 w 227"/>
                  <a:gd name="T11" fmla="*/ 222 h 226"/>
                  <a:gd name="T12" fmla="*/ 14 w 227"/>
                  <a:gd name="T13" fmla="*/ 226 h 226"/>
                  <a:gd name="T14" fmla="*/ 23 w 227"/>
                  <a:gd name="T15" fmla="*/ 222 h 226"/>
                  <a:gd name="T16" fmla="*/ 223 w 227"/>
                  <a:gd name="T17" fmla="*/ 22 h 226"/>
                  <a:gd name="T18" fmla="*/ 227 w 227"/>
                  <a:gd name="T19" fmla="*/ 12 h 226"/>
                  <a:gd name="T20" fmla="*/ 223 w 227"/>
                  <a:gd name="T21" fmla="*/ 4 h 226"/>
                  <a:gd name="T22" fmla="*/ 214 w 227"/>
                  <a:gd name="T23"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 h="226">
                    <a:moveTo>
                      <a:pt x="214" y="0"/>
                    </a:moveTo>
                    <a:lnTo>
                      <a:pt x="214" y="0"/>
                    </a:lnTo>
                    <a:cubicBezTo>
                      <a:pt x="210" y="0"/>
                      <a:pt x="207" y="1"/>
                      <a:pt x="204" y="4"/>
                    </a:cubicBezTo>
                    <a:lnTo>
                      <a:pt x="4" y="203"/>
                    </a:lnTo>
                    <a:cubicBezTo>
                      <a:pt x="1" y="205"/>
                      <a:pt x="0" y="209"/>
                      <a:pt x="0" y="212"/>
                    </a:cubicBezTo>
                    <a:cubicBezTo>
                      <a:pt x="0" y="216"/>
                      <a:pt x="1" y="219"/>
                      <a:pt x="4" y="222"/>
                    </a:cubicBezTo>
                    <a:cubicBezTo>
                      <a:pt x="7" y="224"/>
                      <a:pt x="10" y="226"/>
                      <a:pt x="14" y="226"/>
                    </a:cubicBezTo>
                    <a:cubicBezTo>
                      <a:pt x="17" y="226"/>
                      <a:pt x="20" y="224"/>
                      <a:pt x="23" y="222"/>
                    </a:cubicBezTo>
                    <a:lnTo>
                      <a:pt x="223" y="22"/>
                    </a:lnTo>
                    <a:cubicBezTo>
                      <a:pt x="226" y="19"/>
                      <a:pt x="227" y="16"/>
                      <a:pt x="227" y="12"/>
                    </a:cubicBezTo>
                    <a:cubicBezTo>
                      <a:pt x="227" y="9"/>
                      <a:pt x="226" y="5"/>
                      <a:pt x="223" y="4"/>
                    </a:cubicBezTo>
                    <a:cubicBezTo>
                      <a:pt x="221" y="1"/>
                      <a:pt x="217" y="0"/>
                      <a:pt x="214"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2" name="Title 1">
            <a:extLst>
              <a:ext uri="{FF2B5EF4-FFF2-40B4-BE49-F238E27FC236}">
                <a16:creationId xmlns:a16="http://schemas.microsoft.com/office/drawing/2014/main" id="{70E37B93-9590-43F5-9907-FB659DAA8F7F}"/>
              </a:ext>
            </a:extLst>
          </p:cNvPr>
          <p:cNvSpPr txBox="1">
            <a:spLocks/>
          </p:cNvSpPr>
          <p:nvPr/>
        </p:nvSpPr>
        <p:spPr>
          <a:xfrm>
            <a:off x="292120" y="1142037"/>
            <a:ext cx="4246757" cy="758022"/>
          </a:xfrm>
          <a:prstGeom prst="rect">
            <a:avLst/>
          </a:prstGeom>
        </p:spPr>
        <p:txBody>
          <a:bodyPr vert="horz" wrap="square" lIns="0" tIns="164592" rIns="0" bIns="0" rtlCol="0" anchor="t">
            <a:noAutofit/>
          </a:bodyPr>
          <a:lstStyle>
            <a:lvl1pPr algn="l" defTabSz="914367" rtl="0" eaLnBrk="1" latinLnBrk="0" hangingPunct="1">
              <a:lnSpc>
                <a:spcPct val="90000"/>
              </a:lnSpc>
              <a:spcBef>
                <a:spcPct val="0"/>
              </a:spcBef>
              <a:buNone/>
              <a:defRPr lang="en-US" sz="3137" b="0" kern="1200" cap="none" spc="-147" baseline="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sz="3600" dirty="0">
                <a:gradFill>
                  <a:gsLst>
                    <a:gs pos="0">
                      <a:schemeClr val="accent1"/>
                    </a:gs>
                    <a:gs pos="100000">
                      <a:schemeClr val="accent1"/>
                    </a:gs>
                  </a:gsLst>
                  <a:lin ang="5400000" scaled="0"/>
                </a:gradFill>
                <a:latin typeface="Segoe UI Semibold" panose="020B0702040204020203" pitchFamily="34" charset="0"/>
                <a:cs typeface="Segoe UI Semibold" panose="020B0702040204020203" pitchFamily="34" charset="0"/>
              </a:rPr>
              <a:t>Awareness &amp; Training</a:t>
            </a:r>
          </a:p>
        </p:txBody>
      </p:sp>
    </p:spTree>
    <p:extLst>
      <p:ext uri="{BB962C8B-B14F-4D97-AF65-F5344CB8AC3E}">
        <p14:creationId xmlns:p14="http://schemas.microsoft.com/office/powerpoint/2010/main" val="19523883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2" fill="hold" nodeType="withEffect">
                                  <p:stCondLst>
                                    <p:cond delay="0"/>
                                  </p:stCondLst>
                                  <p:childTnLst>
                                    <p:animClr clrSpc="rgb" dir="cw">
                                      <p:cBhvr override="childStyle">
                                        <p:cTn id="6" dur="500" fill="hold"/>
                                        <p:tgtEl>
                                          <p:spTgt spid="56">
                                            <p:txEl>
                                              <p:pRg st="0" end="0"/>
                                            </p:txEl>
                                          </p:spTgt>
                                        </p:tgtEl>
                                        <p:attrNameLst>
                                          <p:attrName>style.color</p:attrName>
                                        </p:attrNameLst>
                                      </p:cBhvr>
                                      <p:to>
                                        <a:srgbClr val="0078D4"/>
                                      </p:to>
                                    </p:animClr>
                                  </p:childTnLst>
                                </p:cTn>
                              </p:par>
                              <p:par>
                                <p:cTn id="7" presetID="3" presetClass="emph" presetSubtype="2" fill="hold" nodeType="withEffect">
                                  <p:stCondLst>
                                    <p:cond delay="0"/>
                                  </p:stCondLst>
                                  <p:childTnLst>
                                    <p:animClr clrSpc="rgb" dir="cw">
                                      <p:cBhvr override="childStyle">
                                        <p:cTn id="8" dur="500" fill="hold"/>
                                        <p:tgtEl>
                                          <p:spTgt spid="56">
                                            <p:txEl>
                                              <p:pRg st="1" end="1"/>
                                            </p:txEl>
                                          </p:spTgt>
                                        </p:tgtEl>
                                        <p:attrNameLst>
                                          <p:attrName>style.color</p:attrName>
                                        </p:attrNameLst>
                                      </p:cBhvr>
                                      <p:to>
                                        <a:srgbClr val="0078D4"/>
                                      </p:to>
                                    </p:animClr>
                                  </p:childTnLst>
                                </p:cTn>
                              </p:par>
                              <p:par>
                                <p:cTn id="9" presetID="3" presetClass="emph" presetSubtype="2" fill="hold" nodeType="withEffect">
                                  <p:stCondLst>
                                    <p:cond delay="0"/>
                                  </p:stCondLst>
                                  <p:childTnLst>
                                    <p:animClr clrSpc="rgb" dir="cw">
                                      <p:cBhvr override="childStyle">
                                        <p:cTn id="10" dur="500" fill="hold"/>
                                        <p:tgtEl>
                                          <p:spTgt spid="56">
                                            <p:txEl>
                                              <p:pRg st="0" end="0"/>
                                            </p:txEl>
                                          </p:spTgt>
                                        </p:tgtEl>
                                        <p:attrNameLst>
                                          <p:attrName>style.color</p:attrName>
                                        </p:attrNameLst>
                                      </p:cBhvr>
                                      <p:to>
                                        <a:srgbClr val="282828"/>
                                      </p:to>
                                    </p:animClr>
                                  </p:childTnLst>
                                </p:cTn>
                              </p:par>
                              <p:par>
                                <p:cTn id="11" presetID="3" presetClass="emph" presetSubtype="2" fill="hold" nodeType="withEffect">
                                  <p:stCondLst>
                                    <p:cond delay="0"/>
                                  </p:stCondLst>
                                  <p:childTnLst>
                                    <p:animClr clrSpc="rgb" dir="cw">
                                      <p:cBhvr override="childStyle">
                                        <p:cTn id="12" dur="500" fill="hold"/>
                                        <p:tgtEl>
                                          <p:spTgt spid="56">
                                            <p:txEl>
                                              <p:pRg st="1" end="1"/>
                                            </p:txEl>
                                          </p:spTgt>
                                        </p:tgtEl>
                                        <p:attrNameLst>
                                          <p:attrName>style.color</p:attrName>
                                        </p:attrNameLst>
                                      </p:cBhvr>
                                      <p:to>
                                        <a:schemeClr val="accent2"/>
                                      </p:to>
                                    </p:animClr>
                                  </p:childTnLst>
                                </p:cTn>
                              </p:par>
                              <p:par>
                                <p:cTn id="13" presetID="3" presetClass="emph" presetSubtype="2" fill="hold" nodeType="withEffect">
                                  <p:stCondLst>
                                    <p:cond delay="0"/>
                                  </p:stCondLst>
                                  <p:childTnLst>
                                    <p:animClr clrSpc="rgb" dir="cw">
                                      <p:cBhvr override="childStyle">
                                        <p:cTn id="14" dur="500" fill="hold"/>
                                        <p:tgtEl>
                                          <p:spTgt spid="56">
                                            <p:txEl>
                                              <p:pRg st="2" end="2"/>
                                            </p:txEl>
                                          </p:spTgt>
                                        </p:tgtEl>
                                        <p:attrNameLst>
                                          <p:attrName>style.color</p:attrName>
                                        </p:attrNameLst>
                                      </p:cBhvr>
                                      <p:to>
                                        <a:srgbClr val="0078D4"/>
                                      </p:to>
                                    </p:animClr>
                                  </p:childTnLst>
                                </p:cTn>
                              </p:par>
                              <p:par>
                                <p:cTn id="15" presetID="3" presetClass="emph" presetSubtype="2" fill="hold" nodeType="withEffect">
                                  <p:stCondLst>
                                    <p:cond delay="300"/>
                                  </p:stCondLst>
                                  <p:childTnLst>
                                    <p:animClr clrSpc="rgb" dir="cw">
                                      <p:cBhvr override="childStyle">
                                        <p:cTn id="16" dur="500" fill="hold"/>
                                        <p:tgtEl>
                                          <p:spTgt spid="56">
                                            <p:txEl>
                                              <p:pRg st="3" end="3"/>
                                            </p:txEl>
                                          </p:spTgt>
                                        </p:tgtEl>
                                        <p:attrNameLst>
                                          <p:attrName>style.color</p:attrName>
                                        </p:attrNameLst>
                                      </p:cBhvr>
                                      <p:to>
                                        <a:srgbClr val="0078D4"/>
                                      </p:to>
                                    </p:animClr>
                                  </p:childTnLst>
                                </p:cTn>
                              </p:par>
                              <p:par>
                                <p:cTn id="17" presetID="3" presetClass="emph" presetSubtype="2" fill="hold" nodeType="withEffect">
                                  <p:stCondLst>
                                    <p:cond delay="300"/>
                                  </p:stCondLst>
                                  <p:childTnLst>
                                    <p:animClr clrSpc="rgb" dir="cw">
                                      <p:cBhvr override="childStyle">
                                        <p:cTn id="18" dur="500" fill="hold"/>
                                        <p:tgtEl>
                                          <p:spTgt spid="56">
                                            <p:txEl>
                                              <p:pRg st="2" end="2"/>
                                            </p:txEl>
                                          </p:spTgt>
                                        </p:tgtEl>
                                        <p:attrNameLst>
                                          <p:attrName>style.color</p:attrName>
                                        </p:attrNameLst>
                                      </p:cBhvr>
                                      <p:to>
                                        <a:srgbClr val="282828"/>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2472E45-BCFA-4FA5-9A8D-66F56A6DDA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6841" y="774750"/>
            <a:ext cx="7157001" cy="4948035"/>
          </a:xfrm>
          <a:prstGeom prst="rect">
            <a:avLst/>
          </a:prstGeom>
        </p:spPr>
      </p:pic>
      <p:sp>
        <p:nvSpPr>
          <p:cNvPr id="56" name="TextBox 55">
            <a:extLst>
              <a:ext uri="{FF2B5EF4-FFF2-40B4-BE49-F238E27FC236}">
                <a16:creationId xmlns:a16="http://schemas.microsoft.com/office/drawing/2014/main" id="{48CA9266-4A13-41B0-B46E-3441AF0B9E10}"/>
              </a:ext>
            </a:extLst>
          </p:cNvPr>
          <p:cNvSpPr txBox="1"/>
          <p:nvPr/>
        </p:nvSpPr>
        <p:spPr>
          <a:xfrm>
            <a:off x="373881" y="3049685"/>
            <a:ext cx="3774786" cy="2446824"/>
          </a:xfrm>
          <a:prstGeom prst="rect">
            <a:avLst/>
          </a:prstGeom>
          <a:noFill/>
        </p:spPr>
        <p:txBody>
          <a:bodyPr wrap="square" rtlCol="0">
            <a:spAutoFit/>
          </a:bodyPr>
          <a:lstStyle/>
          <a:p>
            <a:pPr marL="341313" lvl="0" indent="-341313">
              <a:spcAft>
                <a:spcPts val="1800"/>
              </a:spcAft>
              <a:buBlip>
                <a:blip r:embed="rId4"/>
              </a:buBlip>
              <a:defRPr/>
            </a:pPr>
            <a:r>
              <a:rPr lang="en-US" dirty="0">
                <a:latin typeface="Segoe UI Semibold"/>
                <a:cs typeface="Segoe UI" panose="020B0502040204020203" pitchFamily="34" charset="0"/>
              </a:rPr>
              <a:t>Enhanced simulation management</a:t>
            </a:r>
          </a:p>
          <a:p>
            <a:pPr marL="341313" lvl="0" indent="-341313">
              <a:spcAft>
                <a:spcPts val="1800"/>
              </a:spcAft>
              <a:buBlip>
                <a:blip r:embed="rId4"/>
              </a:buBlip>
              <a:defRPr/>
            </a:pPr>
            <a:r>
              <a:rPr lang="en-US" dirty="0">
                <a:solidFill>
                  <a:schemeClr val="accent2">
                    <a:lumMod val="50000"/>
                    <a:lumOff val="50000"/>
                  </a:schemeClr>
                </a:solidFill>
                <a:latin typeface="Segoe UI Semibold"/>
                <a:cs typeface="Segoe UI" panose="020B0502040204020203" pitchFamily="34" charset="0"/>
              </a:rPr>
              <a:t>Dynamic end user training</a:t>
            </a:r>
          </a:p>
          <a:p>
            <a:pPr marL="341313" lvl="0" indent="-341313">
              <a:spcAft>
                <a:spcPts val="1800"/>
              </a:spcAft>
              <a:buBlip>
                <a:blip r:embed="rId4"/>
              </a:buBlip>
              <a:defRPr/>
            </a:pPr>
            <a:r>
              <a:rPr lang="en-US" dirty="0">
                <a:latin typeface="Segoe UI Semibold"/>
                <a:cs typeface="Segoe UI" panose="020B0502040204020203" pitchFamily="34" charset="0"/>
              </a:rPr>
              <a:t>Detailed reporting and insights</a:t>
            </a:r>
          </a:p>
          <a:p>
            <a:pPr marL="341313" lvl="0" indent="-341313">
              <a:spcAft>
                <a:spcPts val="1800"/>
              </a:spcAft>
              <a:buBlip>
                <a:blip r:embed="rId4"/>
              </a:buBlip>
              <a:defRPr/>
            </a:pPr>
            <a:r>
              <a:rPr lang="en-US" dirty="0">
                <a:latin typeface="Segoe UI Semibold"/>
                <a:cs typeface="Segoe UI" panose="020B0502040204020203" pitchFamily="34" charset="0"/>
              </a:rPr>
              <a:t>Native experiences foster </a:t>
            </a:r>
            <a:br>
              <a:rPr lang="en-US" dirty="0">
                <a:latin typeface="Segoe UI Semibold"/>
                <a:cs typeface="Segoe UI" panose="020B0502040204020203" pitchFamily="34" charset="0"/>
              </a:rPr>
            </a:br>
            <a:r>
              <a:rPr lang="en-US" dirty="0">
                <a:latin typeface="Segoe UI Semibold"/>
                <a:cs typeface="Segoe UI" panose="020B0502040204020203" pitchFamily="34" charset="0"/>
              </a:rPr>
              <a:t>user awareness</a:t>
            </a:r>
          </a:p>
        </p:txBody>
      </p:sp>
      <p:pic>
        <p:nvPicPr>
          <p:cNvPr id="3" name="Picture 2" descr="A screenshot of a cell phone&#10;&#10;Description automatically generated">
            <a:extLst>
              <a:ext uri="{FF2B5EF4-FFF2-40B4-BE49-F238E27FC236}">
                <a16:creationId xmlns:a16="http://schemas.microsoft.com/office/drawing/2014/main" id="{2DD805B8-A8E3-4A4C-96AA-31D52DCD069E}"/>
              </a:ext>
            </a:extLst>
          </p:cNvPr>
          <p:cNvPicPr>
            <a:picLocks noChangeAspect="1"/>
          </p:cNvPicPr>
          <p:nvPr/>
        </p:nvPicPr>
        <p:blipFill rotWithShape="1">
          <a:blip r:embed="rId5">
            <a:extLst>
              <a:ext uri="{28A0092B-C50C-407E-A947-70E740481C1C}">
                <a14:useLocalDpi xmlns:a14="http://schemas.microsoft.com/office/drawing/2010/main" val="0"/>
              </a:ext>
            </a:extLst>
          </a:blip>
          <a:srcRect r="12433"/>
          <a:stretch/>
        </p:blipFill>
        <p:spPr>
          <a:xfrm>
            <a:off x="4877155" y="795331"/>
            <a:ext cx="7314845" cy="5042537"/>
          </a:xfrm>
          <a:prstGeom prst="rect">
            <a:avLst/>
          </a:prstGeom>
        </p:spPr>
      </p:pic>
      <p:pic>
        <p:nvPicPr>
          <p:cNvPr id="2" name="Picture 1" descr="A screenshot of a cell phone&#10;&#10;Description automatically generated">
            <a:extLst>
              <a:ext uri="{FF2B5EF4-FFF2-40B4-BE49-F238E27FC236}">
                <a16:creationId xmlns:a16="http://schemas.microsoft.com/office/drawing/2014/main" id="{E6A1C87B-D1CC-456C-A58A-A298EA613B28}"/>
              </a:ext>
            </a:extLst>
          </p:cNvPr>
          <p:cNvPicPr>
            <a:picLocks noChangeAspect="1"/>
          </p:cNvPicPr>
          <p:nvPr/>
        </p:nvPicPr>
        <p:blipFill rotWithShape="1">
          <a:blip r:embed="rId6">
            <a:extLst>
              <a:ext uri="{28A0092B-C50C-407E-A947-70E740481C1C}">
                <a14:useLocalDpi xmlns:a14="http://schemas.microsoft.com/office/drawing/2010/main" val="0"/>
              </a:ext>
            </a:extLst>
          </a:blip>
          <a:srcRect l="11636" t="8685" r="9067" b="47683"/>
          <a:stretch/>
        </p:blipFill>
        <p:spPr>
          <a:xfrm>
            <a:off x="4877156" y="789904"/>
            <a:ext cx="7581684" cy="5042537"/>
          </a:xfrm>
          <a:prstGeom prst="rect">
            <a:avLst/>
          </a:prstGeom>
        </p:spPr>
      </p:pic>
      <p:grpSp>
        <p:nvGrpSpPr>
          <p:cNvPr id="7" name="Group 6">
            <a:extLst>
              <a:ext uri="{FF2B5EF4-FFF2-40B4-BE49-F238E27FC236}">
                <a16:creationId xmlns:a16="http://schemas.microsoft.com/office/drawing/2014/main" id="{882805FA-09B8-436E-AA71-3F3F2D29A7FF}"/>
              </a:ext>
            </a:extLst>
          </p:cNvPr>
          <p:cNvGrpSpPr/>
          <p:nvPr/>
        </p:nvGrpSpPr>
        <p:grpSpPr>
          <a:xfrm>
            <a:off x="432070" y="5967488"/>
            <a:ext cx="3574073" cy="502869"/>
            <a:chOff x="432070" y="5967488"/>
            <a:chExt cx="3574073" cy="502869"/>
          </a:xfrm>
        </p:grpSpPr>
        <p:sp>
          <p:nvSpPr>
            <p:cNvPr id="59" name="Oval 58">
              <a:extLst>
                <a:ext uri="{FF2B5EF4-FFF2-40B4-BE49-F238E27FC236}">
                  <a16:creationId xmlns:a16="http://schemas.microsoft.com/office/drawing/2014/main" id="{9921BE82-B847-4497-925A-9FEEC01D4A99}"/>
                </a:ext>
              </a:extLst>
            </p:cNvPr>
            <p:cNvSpPr/>
            <p:nvPr/>
          </p:nvSpPr>
          <p:spPr bwMode="auto">
            <a:xfrm>
              <a:off x="2274790" y="5967488"/>
              <a:ext cx="502871" cy="502869"/>
            </a:xfrm>
            <a:prstGeom prst="ellipse">
              <a:avLst/>
            </a:prstGeom>
            <a:solidFill>
              <a:schemeClr val="bg2"/>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algn="ctr" defTabSz="950480" fontAlgn="base">
                <a:spcBef>
                  <a:spcPct val="0"/>
                </a:spcBef>
                <a:spcAft>
                  <a:spcPct val="0"/>
                </a:spcAft>
              </a:pPr>
              <a:endParaRPr lang="en-US" sz="1500" err="1">
                <a:gradFill>
                  <a:gsLst>
                    <a:gs pos="83000">
                      <a:srgbClr val="282828"/>
                    </a:gs>
                    <a:gs pos="100000">
                      <a:srgbClr val="282828"/>
                    </a:gs>
                  </a:gsLst>
                  <a:lin ang="5400000" scaled="1"/>
                </a:gradFill>
                <a:latin typeface="Segoe UI Semibold" panose="020B0702040204020203" pitchFamily="34" charset="0"/>
                <a:cs typeface="Segoe UI Semibold" panose="020B0702040204020203" pitchFamily="34" charset="0"/>
              </a:endParaRPr>
            </a:p>
          </p:txBody>
        </p:sp>
        <p:grpSp>
          <p:nvGrpSpPr>
            <p:cNvPr id="60" name="Graphic 45">
              <a:extLst>
                <a:ext uri="{FF2B5EF4-FFF2-40B4-BE49-F238E27FC236}">
                  <a16:creationId xmlns:a16="http://schemas.microsoft.com/office/drawing/2014/main" id="{8C2259EE-047C-4BEB-B49D-D3350BA46E8A}"/>
                </a:ext>
              </a:extLst>
            </p:cNvPr>
            <p:cNvGrpSpPr/>
            <p:nvPr/>
          </p:nvGrpSpPr>
          <p:grpSpPr>
            <a:xfrm>
              <a:off x="2415499" y="6108196"/>
              <a:ext cx="221453" cy="221452"/>
              <a:chOff x="5931472" y="4041316"/>
              <a:chExt cx="342900" cy="342900"/>
            </a:xfrm>
            <a:solidFill>
              <a:srgbClr val="D2D2D2"/>
            </a:solidFill>
          </p:grpSpPr>
          <p:grpSp>
            <p:nvGrpSpPr>
              <p:cNvPr id="87" name="Graphic 45">
                <a:extLst>
                  <a:ext uri="{FF2B5EF4-FFF2-40B4-BE49-F238E27FC236}">
                    <a16:creationId xmlns:a16="http://schemas.microsoft.com/office/drawing/2014/main" id="{64873EB1-A465-4E58-AD16-DE87BF8E09FA}"/>
                  </a:ext>
                </a:extLst>
              </p:cNvPr>
              <p:cNvGrpSpPr/>
              <p:nvPr/>
            </p:nvGrpSpPr>
            <p:grpSpPr>
              <a:xfrm>
                <a:off x="5992462" y="4147330"/>
                <a:ext cx="181796" cy="175460"/>
                <a:chOff x="5992462" y="4147330"/>
                <a:chExt cx="181796" cy="175460"/>
              </a:xfrm>
              <a:grpFill/>
            </p:grpSpPr>
            <p:sp>
              <p:nvSpPr>
                <p:cNvPr id="89" name="Freeform: Shape 88">
                  <a:extLst>
                    <a:ext uri="{FF2B5EF4-FFF2-40B4-BE49-F238E27FC236}">
                      <a16:creationId xmlns:a16="http://schemas.microsoft.com/office/drawing/2014/main" id="{7D4F37F5-4918-45F1-A977-7CCFDE717AB3}"/>
                    </a:ext>
                  </a:extLst>
                </p:cNvPr>
                <p:cNvSpPr/>
                <p:nvPr/>
              </p:nvSpPr>
              <p:spPr>
                <a:xfrm>
                  <a:off x="6038944" y="4147330"/>
                  <a:ext cx="135313" cy="135127"/>
                </a:xfrm>
                <a:custGeom>
                  <a:avLst/>
                  <a:gdLst>
                    <a:gd name="connsiteX0" fmla="*/ 130652 w 135313"/>
                    <a:gd name="connsiteY0" fmla="*/ 42575 h 135127"/>
                    <a:gd name="connsiteX1" fmla="*/ 81122 w 135313"/>
                    <a:gd name="connsiteY1" fmla="*/ 89248 h 135127"/>
                    <a:gd name="connsiteX2" fmla="*/ 46832 w 135313"/>
                    <a:gd name="connsiteY2" fmla="*/ 53053 h 135127"/>
                    <a:gd name="connsiteX3" fmla="*/ 96362 w 135313"/>
                    <a:gd name="connsiteY3" fmla="*/ 6380 h 135127"/>
                    <a:gd name="connsiteX4" fmla="*/ 21115 w 135313"/>
                    <a:gd name="connsiteY4" fmla="*/ 18763 h 135127"/>
                    <a:gd name="connsiteX5" fmla="*/ 18257 w 135313"/>
                    <a:gd name="connsiteY5" fmla="*/ 114013 h 135127"/>
                    <a:gd name="connsiteX6" fmla="*/ 113507 w 135313"/>
                    <a:gd name="connsiteY6" fmla="*/ 116870 h 135127"/>
                    <a:gd name="connsiteX7" fmla="*/ 130652 w 135313"/>
                    <a:gd name="connsiteY7" fmla="*/ 42575 h 135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313" h="135127">
                      <a:moveTo>
                        <a:pt x="130652" y="42575"/>
                      </a:moveTo>
                      <a:lnTo>
                        <a:pt x="81122" y="89248"/>
                      </a:lnTo>
                      <a:lnTo>
                        <a:pt x="46832" y="53053"/>
                      </a:lnTo>
                      <a:lnTo>
                        <a:pt x="96362" y="6380"/>
                      </a:lnTo>
                      <a:cubicBezTo>
                        <a:pt x="71597" y="-5050"/>
                        <a:pt x="42070" y="-1240"/>
                        <a:pt x="21115" y="18763"/>
                      </a:cubicBezTo>
                      <a:cubicBezTo>
                        <a:pt x="-5555" y="44480"/>
                        <a:pt x="-7460" y="87343"/>
                        <a:pt x="18257" y="114013"/>
                      </a:cubicBezTo>
                      <a:cubicBezTo>
                        <a:pt x="43975" y="140683"/>
                        <a:pt x="86837" y="142588"/>
                        <a:pt x="113507" y="116870"/>
                      </a:cubicBezTo>
                      <a:cubicBezTo>
                        <a:pt x="135415" y="97820"/>
                        <a:pt x="140177" y="68293"/>
                        <a:pt x="130652" y="42575"/>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90" name="Freeform: Shape 89">
                  <a:extLst>
                    <a:ext uri="{FF2B5EF4-FFF2-40B4-BE49-F238E27FC236}">
                      <a16:creationId xmlns:a16="http://schemas.microsoft.com/office/drawing/2014/main" id="{59F6AB6B-F20E-40F8-9309-A653D07247E5}"/>
                    </a:ext>
                  </a:extLst>
                </p:cNvPr>
                <p:cNvSpPr/>
                <p:nvPr/>
              </p:nvSpPr>
              <p:spPr>
                <a:xfrm rot="2805276">
                  <a:off x="6025974" y="4198085"/>
                  <a:ext cx="64767" cy="120010"/>
                </a:xfrm>
                <a:custGeom>
                  <a:avLst/>
                  <a:gdLst>
                    <a:gd name="connsiteX0" fmla="*/ 0 w 64767"/>
                    <a:gd name="connsiteY0" fmla="*/ 0 h 120010"/>
                    <a:gd name="connsiteX1" fmla="*/ 64768 w 64767"/>
                    <a:gd name="connsiteY1" fmla="*/ 0 h 120010"/>
                    <a:gd name="connsiteX2" fmla="*/ 64768 w 64767"/>
                    <a:gd name="connsiteY2" fmla="*/ 120011 h 120010"/>
                    <a:gd name="connsiteX3" fmla="*/ 0 w 64767"/>
                    <a:gd name="connsiteY3" fmla="*/ 120011 h 120010"/>
                  </a:gdLst>
                  <a:ahLst/>
                  <a:cxnLst>
                    <a:cxn ang="0">
                      <a:pos x="connsiteX0" y="connsiteY0"/>
                    </a:cxn>
                    <a:cxn ang="0">
                      <a:pos x="connsiteX1" y="connsiteY1"/>
                    </a:cxn>
                    <a:cxn ang="0">
                      <a:pos x="connsiteX2" y="connsiteY2"/>
                    </a:cxn>
                    <a:cxn ang="0">
                      <a:pos x="connsiteX3" y="connsiteY3"/>
                    </a:cxn>
                  </a:cxnLst>
                  <a:rect l="l" t="t" r="r" b="b"/>
                  <a:pathLst>
                    <a:path w="64767" h="120010">
                      <a:moveTo>
                        <a:pt x="0" y="0"/>
                      </a:moveTo>
                      <a:lnTo>
                        <a:pt x="64768" y="0"/>
                      </a:lnTo>
                      <a:lnTo>
                        <a:pt x="64768" y="120011"/>
                      </a:lnTo>
                      <a:lnTo>
                        <a:pt x="0" y="120011"/>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88" name="Freeform: Shape 87">
                <a:extLst>
                  <a:ext uri="{FF2B5EF4-FFF2-40B4-BE49-F238E27FC236}">
                    <a16:creationId xmlns:a16="http://schemas.microsoft.com/office/drawing/2014/main" id="{6CB79B00-F7A6-41DE-B63D-4AA128960AEC}"/>
                  </a:ext>
                </a:extLst>
              </p:cNvPr>
              <p:cNvSpPr/>
              <p:nvPr/>
            </p:nvSpPr>
            <p:spPr>
              <a:xfrm>
                <a:off x="5931472" y="4041316"/>
                <a:ext cx="343852" cy="342900"/>
              </a:xfrm>
              <a:custGeom>
                <a:avLst/>
                <a:gdLst>
                  <a:gd name="connsiteX0" fmla="*/ 313373 w 343852"/>
                  <a:gd name="connsiteY0" fmla="*/ 197168 h 342900"/>
                  <a:gd name="connsiteX1" fmla="*/ 313373 w 343852"/>
                  <a:gd name="connsiteY1" fmla="*/ 140970 h 342900"/>
                  <a:gd name="connsiteX2" fmla="*/ 342900 w 343852"/>
                  <a:gd name="connsiteY2" fmla="*/ 119063 h 342900"/>
                  <a:gd name="connsiteX3" fmla="*/ 330518 w 343852"/>
                  <a:gd name="connsiteY3" fmla="*/ 85725 h 342900"/>
                  <a:gd name="connsiteX4" fmla="*/ 291465 w 343852"/>
                  <a:gd name="connsiteY4" fmla="*/ 90488 h 342900"/>
                  <a:gd name="connsiteX5" fmla="*/ 253365 w 343852"/>
                  <a:gd name="connsiteY5" fmla="*/ 51435 h 342900"/>
                  <a:gd name="connsiteX6" fmla="*/ 257175 w 343852"/>
                  <a:gd name="connsiteY6" fmla="*/ 13335 h 342900"/>
                  <a:gd name="connsiteX7" fmla="*/ 222885 w 343852"/>
                  <a:gd name="connsiteY7" fmla="*/ 0 h 342900"/>
                  <a:gd name="connsiteX8" fmla="*/ 200978 w 343852"/>
                  <a:gd name="connsiteY8" fmla="*/ 29528 h 342900"/>
                  <a:gd name="connsiteX9" fmla="*/ 140970 w 343852"/>
                  <a:gd name="connsiteY9" fmla="*/ 29528 h 342900"/>
                  <a:gd name="connsiteX10" fmla="*/ 120015 w 343852"/>
                  <a:gd name="connsiteY10" fmla="*/ 0 h 342900"/>
                  <a:gd name="connsiteX11" fmla="*/ 85725 w 343852"/>
                  <a:gd name="connsiteY11" fmla="*/ 13335 h 342900"/>
                  <a:gd name="connsiteX12" fmla="*/ 94298 w 343852"/>
                  <a:gd name="connsiteY12" fmla="*/ 51435 h 342900"/>
                  <a:gd name="connsiteX13" fmla="*/ 51435 w 343852"/>
                  <a:gd name="connsiteY13" fmla="*/ 90488 h 342900"/>
                  <a:gd name="connsiteX14" fmla="*/ 13335 w 343852"/>
                  <a:gd name="connsiteY14" fmla="*/ 85725 h 342900"/>
                  <a:gd name="connsiteX15" fmla="*/ 0 w 343852"/>
                  <a:gd name="connsiteY15" fmla="*/ 120015 h 342900"/>
                  <a:gd name="connsiteX16" fmla="*/ 29528 w 343852"/>
                  <a:gd name="connsiteY16" fmla="*/ 141923 h 342900"/>
                  <a:gd name="connsiteX17" fmla="*/ 29528 w 343852"/>
                  <a:gd name="connsiteY17" fmla="*/ 201930 h 342900"/>
                  <a:gd name="connsiteX18" fmla="*/ 0 w 343852"/>
                  <a:gd name="connsiteY18" fmla="*/ 222885 h 342900"/>
                  <a:gd name="connsiteX19" fmla="*/ 13335 w 343852"/>
                  <a:gd name="connsiteY19" fmla="*/ 257175 h 342900"/>
                  <a:gd name="connsiteX20" fmla="*/ 51435 w 343852"/>
                  <a:gd name="connsiteY20" fmla="*/ 248603 h 342900"/>
                  <a:gd name="connsiteX21" fmla="*/ 94298 w 343852"/>
                  <a:gd name="connsiteY21" fmla="*/ 291465 h 342900"/>
                  <a:gd name="connsiteX22" fmla="*/ 85725 w 343852"/>
                  <a:gd name="connsiteY22" fmla="*/ 329565 h 342900"/>
                  <a:gd name="connsiteX23" fmla="*/ 120015 w 343852"/>
                  <a:gd name="connsiteY23" fmla="*/ 342900 h 342900"/>
                  <a:gd name="connsiteX24" fmla="*/ 145733 w 343852"/>
                  <a:gd name="connsiteY24" fmla="*/ 313373 h 342900"/>
                  <a:gd name="connsiteX25" fmla="*/ 201930 w 343852"/>
                  <a:gd name="connsiteY25" fmla="*/ 313373 h 342900"/>
                  <a:gd name="connsiteX26" fmla="*/ 223838 w 343852"/>
                  <a:gd name="connsiteY26" fmla="*/ 342900 h 342900"/>
                  <a:gd name="connsiteX27" fmla="*/ 258128 w 343852"/>
                  <a:gd name="connsiteY27" fmla="*/ 329565 h 342900"/>
                  <a:gd name="connsiteX28" fmla="*/ 254318 w 343852"/>
                  <a:gd name="connsiteY28" fmla="*/ 291465 h 342900"/>
                  <a:gd name="connsiteX29" fmla="*/ 292418 w 343852"/>
                  <a:gd name="connsiteY29" fmla="*/ 248603 h 342900"/>
                  <a:gd name="connsiteX30" fmla="*/ 331470 w 343852"/>
                  <a:gd name="connsiteY30" fmla="*/ 257175 h 342900"/>
                  <a:gd name="connsiteX31" fmla="*/ 343853 w 343852"/>
                  <a:gd name="connsiteY31" fmla="*/ 222885 h 342900"/>
                  <a:gd name="connsiteX32" fmla="*/ 313373 w 343852"/>
                  <a:gd name="connsiteY32" fmla="*/ 197168 h 342900"/>
                  <a:gd name="connsiteX33" fmla="*/ 313373 w 343852"/>
                  <a:gd name="connsiteY33" fmla="*/ 197168 h 342900"/>
                  <a:gd name="connsiteX34" fmla="*/ 313373 w 343852"/>
                  <a:gd name="connsiteY34" fmla="*/ 197168 h 342900"/>
                  <a:gd name="connsiteX35" fmla="*/ 137160 w 343852"/>
                  <a:gd name="connsiteY35" fmla="*/ 252413 h 342900"/>
                  <a:gd name="connsiteX36" fmla="*/ 89535 w 343852"/>
                  <a:gd name="connsiteY36" fmla="*/ 137160 h 342900"/>
                  <a:gd name="connsiteX37" fmla="*/ 204788 w 343852"/>
                  <a:gd name="connsiteY37" fmla="*/ 90488 h 342900"/>
                  <a:gd name="connsiteX38" fmla="*/ 252413 w 343852"/>
                  <a:gd name="connsiteY38" fmla="*/ 205740 h 342900"/>
                  <a:gd name="connsiteX39" fmla="*/ 137160 w 343852"/>
                  <a:gd name="connsiteY39" fmla="*/ 252413 h 342900"/>
                  <a:gd name="connsiteX40" fmla="*/ 137160 w 343852"/>
                  <a:gd name="connsiteY40" fmla="*/ 252413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43852" h="342900">
                    <a:moveTo>
                      <a:pt x="313373" y="197168"/>
                    </a:moveTo>
                    <a:cubicBezTo>
                      <a:pt x="317183" y="180023"/>
                      <a:pt x="317183" y="158115"/>
                      <a:pt x="313373" y="140970"/>
                    </a:cubicBezTo>
                    <a:cubicBezTo>
                      <a:pt x="342900" y="119063"/>
                      <a:pt x="342900" y="119063"/>
                      <a:pt x="342900" y="119063"/>
                    </a:cubicBezTo>
                    <a:cubicBezTo>
                      <a:pt x="330518" y="85725"/>
                      <a:pt x="330518" y="85725"/>
                      <a:pt x="330518" y="85725"/>
                    </a:cubicBezTo>
                    <a:cubicBezTo>
                      <a:pt x="291465" y="90488"/>
                      <a:pt x="291465" y="90488"/>
                      <a:pt x="291465" y="90488"/>
                    </a:cubicBezTo>
                    <a:cubicBezTo>
                      <a:pt x="282893" y="77153"/>
                      <a:pt x="265748" y="60008"/>
                      <a:pt x="253365" y="51435"/>
                    </a:cubicBezTo>
                    <a:cubicBezTo>
                      <a:pt x="257175" y="13335"/>
                      <a:pt x="257175" y="13335"/>
                      <a:pt x="257175" y="13335"/>
                    </a:cubicBezTo>
                    <a:cubicBezTo>
                      <a:pt x="222885" y="0"/>
                      <a:pt x="222885" y="0"/>
                      <a:pt x="222885" y="0"/>
                    </a:cubicBezTo>
                    <a:cubicBezTo>
                      <a:pt x="200978" y="29528"/>
                      <a:pt x="200978" y="29528"/>
                      <a:pt x="200978" y="29528"/>
                    </a:cubicBezTo>
                    <a:cubicBezTo>
                      <a:pt x="179070" y="25718"/>
                      <a:pt x="161925" y="25718"/>
                      <a:pt x="140970" y="29528"/>
                    </a:cubicBezTo>
                    <a:cubicBezTo>
                      <a:pt x="120015" y="0"/>
                      <a:pt x="120015" y="0"/>
                      <a:pt x="120015" y="0"/>
                    </a:cubicBezTo>
                    <a:cubicBezTo>
                      <a:pt x="85725" y="13335"/>
                      <a:pt x="85725" y="13335"/>
                      <a:pt x="85725" y="13335"/>
                    </a:cubicBezTo>
                    <a:cubicBezTo>
                      <a:pt x="94298" y="51435"/>
                      <a:pt x="94298" y="51435"/>
                      <a:pt x="94298" y="51435"/>
                    </a:cubicBezTo>
                    <a:cubicBezTo>
                      <a:pt x="77153" y="60008"/>
                      <a:pt x="64770" y="77153"/>
                      <a:pt x="51435" y="90488"/>
                    </a:cubicBezTo>
                    <a:cubicBezTo>
                      <a:pt x="13335" y="85725"/>
                      <a:pt x="13335" y="85725"/>
                      <a:pt x="13335" y="85725"/>
                    </a:cubicBezTo>
                    <a:cubicBezTo>
                      <a:pt x="0" y="120015"/>
                      <a:pt x="0" y="120015"/>
                      <a:pt x="0" y="120015"/>
                    </a:cubicBezTo>
                    <a:cubicBezTo>
                      <a:pt x="29528" y="141923"/>
                      <a:pt x="29528" y="141923"/>
                      <a:pt x="29528" y="141923"/>
                    </a:cubicBezTo>
                    <a:cubicBezTo>
                      <a:pt x="29528" y="163830"/>
                      <a:pt x="29528" y="180023"/>
                      <a:pt x="29528" y="201930"/>
                    </a:cubicBezTo>
                    <a:cubicBezTo>
                      <a:pt x="0" y="222885"/>
                      <a:pt x="0" y="222885"/>
                      <a:pt x="0" y="222885"/>
                    </a:cubicBezTo>
                    <a:cubicBezTo>
                      <a:pt x="13335" y="257175"/>
                      <a:pt x="13335" y="257175"/>
                      <a:pt x="13335" y="257175"/>
                    </a:cubicBezTo>
                    <a:cubicBezTo>
                      <a:pt x="51435" y="248603"/>
                      <a:pt x="51435" y="248603"/>
                      <a:pt x="51435" y="248603"/>
                    </a:cubicBezTo>
                    <a:cubicBezTo>
                      <a:pt x="64770" y="265748"/>
                      <a:pt x="77153" y="278130"/>
                      <a:pt x="94298" y="291465"/>
                    </a:cubicBezTo>
                    <a:cubicBezTo>
                      <a:pt x="85725" y="329565"/>
                      <a:pt x="85725" y="329565"/>
                      <a:pt x="85725" y="329565"/>
                    </a:cubicBezTo>
                    <a:cubicBezTo>
                      <a:pt x="120015" y="342900"/>
                      <a:pt x="120015" y="342900"/>
                      <a:pt x="120015" y="342900"/>
                    </a:cubicBezTo>
                    <a:cubicBezTo>
                      <a:pt x="145733" y="313373"/>
                      <a:pt x="145733" y="313373"/>
                      <a:pt x="145733" y="313373"/>
                    </a:cubicBezTo>
                    <a:cubicBezTo>
                      <a:pt x="162878" y="313373"/>
                      <a:pt x="183833" y="313373"/>
                      <a:pt x="201930" y="313373"/>
                    </a:cubicBezTo>
                    <a:cubicBezTo>
                      <a:pt x="223838" y="342900"/>
                      <a:pt x="223838" y="342900"/>
                      <a:pt x="223838" y="342900"/>
                    </a:cubicBezTo>
                    <a:cubicBezTo>
                      <a:pt x="258128" y="329565"/>
                      <a:pt x="258128" y="329565"/>
                      <a:pt x="258128" y="329565"/>
                    </a:cubicBezTo>
                    <a:cubicBezTo>
                      <a:pt x="254318" y="291465"/>
                      <a:pt x="254318" y="291465"/>
                      <a:pt x="254318" y="291465"/>
                    </a:cubicBezTo>
                    <a:cubicBezTo>
                      <a:pt x="266700" y="278130"/>
                      <a:pt x="283845" y="265748"/>
                      <a:pt x="292418" y="248603"/>
                    </a:cubicBezTo>
                    <a:cubicBezTo>
                      <a:pt x="331470" y="257175"/>
                      <a:pt x="331470" y="257175"/>
                      <a:pt x="331470" y="257175"/>
                    </a:cubicBezTo>
                    <a:cubicBezTo>
                      <a:pt x="343853" y="222885"/>
                      <a:pt x="343853" y="222885"/>
                      <a:pt x="343853" y="222885"/>
                    </a:cubicBezTo>
                    <a:lnTo>
                      <a:pt x="313373" y="197168"/>
                    </a:lnTo>
                    <a:lnTo>
                      <a:pt x="313373" y="197168"/>
                    </a:lnTo>
                    <a:lnTo>
                      <a:pt x="313373" y="197168"/>
                    </a:lnTo>
                    <a:close/>
                    <a:moveTo>
                      <a:pt x="137160" y="252413"/>
                    </a:moveTo>
                    <a:cubicBezTo>
                      <a:pt x="94298" y="235268"/>
                      <a:pt x="68580" y="183833"/>
                      <a:pt x="89535" y="137160"/>
                    </a:cubicBezTo>
                    <a:cubicBezTo>
                      <a:pt x="106680" y="90488"/>
                      <a:pt x="158115" y="68580"/>
                      <a:pt x="204788" y="90488"/>
                    </a:cubicBezTo>
                    <a:cubicBezTo>
                      <a:pt x="252413" y="107633"/>
                      <a:pt x="273368" y="159068"/>
                      <a:pt x="252413" y="205740"/>
                    </a:cubicBezTo>
                    <a:cubicBezTo>
                      <a:pt x="236220" y="248603"/>
                      <a:pt x="183833" y="274320"/>
                      <a:pt x="137160" y="252413"/>
                    </a:cubicBezTo>
                    <a:lnTo>
                      <a:pt x="137160" y="25241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62" name="Oval 61">
              <a:extLst>
                <a:ext uri="{FF2B5EF4-FFF2-40B4-BE49-F238E27FC236}">
                  <a16:creationId xmlns:a16="http://schemas.microsoft.com/office/drawing/2014/main" id="{0CCAB02F-F9E8-4423-AC94-B40485607F78}"/>
                </a:ext>
              </a:extLst>
            </p:cNvPr>
            <p:cNvSpPr/>
            <p:nvPr/>
          </p:nvSpPr>
          <p:spPr bwMode="auto">
            <a:xfrm>
              <a:off x="43207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sp>
          <p:nvSpPr>
            <p:cNvPr id="63" name="Oval 62">
              <a:extLst>
                <a:ext uri="{FF2B5EF4-FFF2-40B4-BE49-F238E27FC236}">
                  <a16:creationId xmlns:a16="http://schemas.microsoft.com/office/drawing/2014/main" id="{0581B97E-9C3E-4A45-B152-432A0D54B45A}"/>
                </a:ext>
              </a:extLst>
            </p:cNvPr>
            <p:cNvSpPr/>
            <p:nvPr/>
          </p:nvSpPr>
          <p:spPr bwMode="auto">
            <a:xfrm>
              <a:off x="166055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algn="ctr" defTabSz="950480" fontAlgn="base">
                <a:spcBef>
                  <a:spcPct val="0"/>
                </a:spcBef>
                <a:spcAft>
                  <a:spcPct val="0"/>
                </a:spcAft>
              </a:pPr>
              <a:endParaRPr lang="en-US" sz="1500" err="1">
                <a:gradFill>
                  <a:gsLst>
                    <a:gs pos="83000">
                      <a:srgbClr val="282828"/>
                    </a:gs>
                    <a:gs pos="100000">
                      <a:srgbClr val="282828"/>
                    </a:gs>
                  </a:gsLst>
                  <a:lin ang="5400000" scaled="1"/>
                </a:gradFill>
                <a:latin typeface="Segoe UI Semibold" panose="020B0702040204020203" pitchFamily="34" charset="0"/>
                <a:cs typeface="Segoe UI Semibold" panose="020B0702040204020203" pitchFamily="34" charset="0"/>
              </a:endParaRPr>
            </a:p>
          </p:txBody>
        </p:sp>
        <p:grpSp>
          <p:nvGrpSpPr>
            <p:cNvPr id="64" name="Group 11">
              <a:extLst>
                <a:ext uri="{FF2B5EF4-FFF2-40B4-BE49-F238E27FC236}">
                  <a16:creationId xmlns:a16="http://schemas.microsoft.com/office/drawing/2014/main" id="{CDF602C5-FBC6-42DB-825F-E306B8E5583F}"/>
                </a:ext>
              </a:extLst>
            </p:cNvPr>
            <p:cNvGrpSpPr>
              <a:grpSpLocks noChangeAspect="1"/>
            </p:cNvGrpSpPr>
            <p:nvPr/>
          </p:nvGrpSpPr>
          <p:grpSpPr bwMode="auto">
            <a:xfrm>
              <a:off x="1819384" y="6106593"/>
              <a:ext cx="207345" cy="205971"/>
              <a:chOff x="6247" y="359"/>
              <a:chExt cx="151" cy="150"/>
            </a:xfrm>
            <a:solidFill>
              <a:srgbClr val="D2D2D2"/>
            </a:solidFill>
          </p:grpSpPr>
          <p:sp>
            <p:nvSpPr>
              <p:cNvPr id="84" name="Freeform 12">
                <a:extLst>
                  <a:ext uri="{FF2B5EF4-FFF2-40B4-BE49-F238E27FC236}">
                    <a16:creationId xmlns:a16="http://schemas.microsoft.com/office/drawing/2014/main" id="{5A5A3F93-E629-458A-AF52-5E931E736D6D}"/>
                  </a:ext>
                </a:extLst>
              </p:cNvPr>
              <p:cNvSpPr>
                <a:spLocks/>
              </p:cNvSpPr>
              <p:nvPr/>
            </p:nvSpPr>
            <p:spPr bwMode="auto">
              <a:xfrm>
                <a:off x="6294" y="359"/>
                <a:ext cx="104" cy="103"/>
              </a:xfrm>
              <a:custGeom>
                <a:avLst/>
                <a:gdLst>
                  <a:gd name="T0" fmla="*/ 293 w 293"/>
                  <a:gd name="T1" fmla="*/ 145 h 292"/>
                  <a:gd name="T2" fmla="*/ 292 w 293"/>
                  <a:gd name="T3" fmla="*/ 129 h 292"/>
                  <a:gd name="T4" fmla="*/ 288 w 293"/>
                  <a:gd name="T5" fmla="*/ 107 h 292"/>
                  <a:gd name="T6" fmla="*/ 283 w 293"/>
                  <a:gd name="T7" fmla="*/ 91 h 292"/>
                  <a:gd name="T8" fmla="*/ 273 w 293"/>
                  <a:gd name="T9" fmla="*/ 72 h 292"/>
                  <a:gd name="T10" fmla="*/ 264 w 293"/>
                  <a:gd name="T11" fmla="*/ 58 h 292"/>
                  <a:gd name="T12" fmla="*/ 250 w 293"/>
                  <a:gd name="T13" fmla="*/ 42 h 292"/>
                  <a:gd name="T14" fmla="*/ 236 w 293"/>
                  <a:gd name="T15" fmla="*/ 30 h 292"/>
                  <a:gd name="T16" fmla="*/ 220 w 293"/>
                  <a:gd name="T17" fmla="*/ 19 h 292"/>
                  <a:gd name="T18" fmla="*/ 205 w 293"/>
                  <a:gd name="T19" fmla="*/ 11 h 292"/>
                  <a:gd name="T20" fmla="*/ 185 w 293"/>
                  <a:gd name="T21" fmla="*/ 4 h 292"/>
                  <a:gd name="T22" fmla="*/ 169 w 293"/>
                  <a:gd name="T23" fmla="*/ 2 h 292"/>
                  <a:gd name="T24" fmla="*/ 146 w 293"/>
                  <a:gd name="T25" fmla="*/ 0 h 292"/>
                  <a:gd name="T26" fmla="*/ 146 w 293"/>
                  <a:gd name="T27" fmla="*/ 0 h 292"/>
                  <a:gd name="T28" fmla="*/ 130 w 293"/>
                  <a:gd name="T29" fmla="*/ 1 h 292"/>
                  <a:gd name="T30" fmla="*/ 108 w 293"/>
                  <a:gd name="T31" fmla="*/ 4 h 292"/>
                  <a:gd name="T32" fmla="*/ 92 w 293"/>
                  <a:gd name="T33" fmla="*/ 9 h 292"/>
                  <a:gd name="T34" fmla="*/ 73 w 293"/>
                  <a:gd name="T35" fmla="*/ 19 h 292"/>
                  <a:gd name="T36" fmla="*/ 61 w 293"/>
                  <a:gd name="T37" fmla="*/ 27 h 292"/>
                  <a:gd name="T38" fmla="*/ 59 w 293"/>
                  <a:gd name="T39" fmla="*/ 28 h 292"/>
                  <a:gd name="T40" fmla="*/ 43 w 293"/>
                  <a:gd name="T41" fmla="*/ 42 h 292"/>
                  <a:gd name="T42" fmla="*/ 31 w 293"/>
                  <a:gd name="T43" fmla="*/ 56 h 292"/>
                  <a:gd name="T44" fmla="*/ 20 w 293"/>
                  <a:gd name="T45" fmla="*/ 72 h 292"/>
                  <a:gd name="T46" fmla="*/ 12 w 293"/>
                  <a:gd name="T47" fmla="*/ 87 h 292"/>
                  <a:gd name="T48" fmla="*/ 5 w 293"/>
                  <a:gd name="T49" fmla="*/ 107 h 292"/>
                  <a:gd name="T50" fmla="*/ 2 w 293"/>
                  <a:gd name="T51" fmla="*/ 123 h 292"/>
                  <a:gd name="T52" fmla="*/ 0 w 293"/>
                  <a:gd name="T53" fmla="*/ 145 h 292"/>
                  <a:gd name="T54" fmla="*/ 1 w 293"/>
                  <a:gd name="T55" fmla="*/ 160 h 292"/>
                  <a:gd name="T56" fmla="*/ 9 w 293"/>
                  <a:gd name="T57" fmla="*/ 195 h 292"/>
                  <a:gd name="T58" fmla="*/ 10 w 293"/>
                  <a:gd name="T59" fmla="*/ 200 h 292"/>
                  <a:gd name="T60" fmla="*/ 26 w 293"/>
                  <a:gd name="T61" fmla="*/ 229 h 292"/>
                  <a:gd name="T62" fmla="*/ 34 w 293"/>
                  <a:gd name="T63" fmla="*/ 239 h 292"/>
                  <a:gd name="T64" fmla="*/ 80 w 293"/>
                  <a:gd name="T65" fmla="*/ 276 h 292"/>
                  <a:gd name="T66" fmla="*/ 136 w 293"/>
                  <a:gd name="T67" fmla="*/ 292 h 292"/>
                  <a:gd name="T68" fmla="*/ 148 w 293"/>
                  <a:gd name="T69" fmla="*/ 292 h 292"/>
                  <a:gd name="T70" fmla="*/ 182 w 293"/>
                  <a:gd name="T71" fmla="*/ 288 h 292"/>
                  <a:gd name="T72" fmla="*/ 187 w 293"/>
                  <a:gd name="T73" fmla="*/ 287 h 292"/>
                  <a:gd name="T74" fmla="*/ 219 w 293"/>
                  <a:gd name="T75" fmla="*/ 273 h 292"/>
                  <a:gd name="T76" fmla="*/ 232 w 293"/>
                  <a:gd name="T77" fmla="*/ 265 h 292"/>
                  <a:gd name="T78" fmla="*/ 250 w 293"/>
                  <a:gd name="T79" fmla="*/ 250 h 292"/>
                  <a:gd name="T80" fmla="*/ 261 w 293"/>
                  <a:gd name="T81" fmla="*/ 238 h 292"/>
                  <a:gd name="T82" fmla="*/ 273 w 293"/>
                  <a:gd name="T83" fmla="*/ 220 h 292"/>
                  <a:gd name="T84" fmla="*/ 281 w 293"/>
                  <a:gd name="T85" fmla="*/ 205 h 292"/>
                  <a:gd name="T86" fmla="*/ 287 w 293"/>
                  <a:gd name="T87" fmla="*/ 187 h 292"/>
                  <a:gd name="T88" fmla="*/ 291 w 293"/>
                  <a:gd name="T89" fmla="*/ 169 h 292"/>
                  <a:gd name="T90" fmla="*/ 293 w 293"/>
                  <a:gd name="T91" fmla="*/ 14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 h="292">
                    <a:moveTo>
                      <a:pt x="293" y="148"/>
                    </a:moveTo>
                    <a:lnTo>
                      <a:pt x="293" y="148"/>
                    </a:lnTo>
                    <a:cubicBezTo>
                      <a:pt x="293" y="147"/>
                      <a:pt x="293" y="146"/>
                      <a:pt x="293" y="145"/>
                    </a:cubicBezTo>
                    <a:cubicBezTo>
                      <a:pt x="293" y="143"/>
                      <a:pt x="293" y="141"/>
                      <a:pt x="293" y="138"/>
                    </a:cubicBezTo>
                    <a:cubicBezTo>
                      <a:pt x="293" y="136"/>
                      <a:pt x="293" y="134"/>
                      <a:pt x="293" y="132"/>
                    </a:cubicBezTo>
                    <a:cubicBezTo>
                      <a:pt x="292" y="131"/>
                      <a:pt x="292" y="130"/>
                      <a:pt x="292" y="129"/>
                    </a:cubicBezTo>
                    <a:cubicBezTo>
                      <a:pt x="292" y="126"/>
                      <a:pt x="291" y="122"/>
                      <a:pt x="291" y="119"/>
                    </a:cubicBezTo>
                    <a:cubicBezTo>
                      <a:pt x="290" y="116"/>
                      <a:pt x="289" y="113"/>
                      <a:pt x="289" y="110"/>
                    </a:cubicBezTo>
                    <a:cubicBezTo>
                      <a:pt x="288" y="109"/>
                      <a:pt x="288" y="108"/>
                      <a:pt x="288" y="107"/>
                    </a:cubicBezTo>
                    <a:cubicBezTo>
                      <a:pt x="287" y="104"/>
                      <a:pt x="287" y="103"/>
                      <a:pt x="286" y="101"/>
                    </a:cubicBezTo>
                    <a:cubicBezTo>
                      <a:pt x="285" y="99"/>
                      <a:pt x="285" y="97"/>
                      <a:pt x="284" y="94"/>
                    </a:cubicBezTo>
                    <a:cubicBezTo>
                      <a:pt x="284" y="93"/>
                      <a:pt x="283" y="93"/>
                      <a:pt x="283" y="91"/>
                    </a:cubicBezTo>
                    <a:cubicBezTo>
                      <a:pt x="282" y="88"/>
                      <a:pt x="280" y="86"/>
                      <a:pt x="279" y="83"/>
                    </a:cubicBezTo>
                    <a:cubicBezTo>
                      <a:pt x="277" y="80"/>
                      <a:pt x="276" y="77"/>
                      <a:pt x="274" y="74"/>
                    </a:cubicBezTo>
                    <a:cubicBezTo>
                      <a:pt x="274" y="73"/>
                      <a:pt x="274" y="72"/>
                      <a:pt x="273" y="72"/>
                    </a:cubicBezTo>
                    <a:cubicBezTo>
                      <a:pt x="272" y="70"/>
                      <a:pt x="271" y="68"/>
                      <a:pt x="269" y="66"/>
                    </a:cubicBezTo>
                    <a:cubicBezTo>
                      <a:pt x="268" y="64"/>
                      <a:pt x="267" y="62"/>
                      <a:pt x="266" y="60"/>
                    </a:cubicBezTo>
                    <a:cubicBezTo>
                      <a:pt x="265" y="59"/>
                      <a:pt x="264" y="58"/>
                      <a:pt x="264" y="58"/>
                    </a:cubicBezTo>
                    <a:cubicBezTo>
                      <a:pt x="262" y="56"/>
                      <a:pt x="261" y="54"/>
                      <a:pt x="259" y="52"/>
                    </a:cubicBezTo>
                    <a:cubicBezTo>
                      <a:pt x="256" y="49"/>
                      <a:pt x="254" y="45"/>
                      <a:pt x="251" y="42"/>
                    </a:cubicBezTo>
                    <a:cubicBezTo>
                      <a:pt x="250" y="42"/>
                      <a:pt x="250" y="42"/>
                      <a:pt x="250" y="42"/>
                    </a:cubicBezTo>
                    <a:cubicBezTo>
                      <a:pt x="249" y="41"/>
                      <a:pt x="249" y="41"/>
                      <a:pt x="248" y="40"/>
                    </a:cubicBezTo>
                    <a:cubicBezTo>
                      <a:pt x="245" y="37"/>
                      <a:pt x="242" y="34"/>
                      <a:pt x="239" y="31"/>
                    </a:cubicBezTo>
                    <a:cubicBezTo>
                      <a:pt x="238" y="31"/>
                      <a:pt x="237" y="30"/>
                      <a:pt x="236" y="30"/>
                    </a:cubicBezTo>
                    <a:cubicBezTo>
                      <a:pt x="235" y="29"/>
                      <a:pt x="234" y="28"/>
                      <a:pt x="233" y="27"/>
                    </a:cubicBezTo>
                    <a:cubicBezTo>
                      <a:pt x="229" y="25"/>
                      <a:pt x="225" y="22"/>
                      <a:pt x="221" y="19"/>
                    </a:cubicBezTo>
                    <a:cubicBezTo>
                      <a:pt x="221" y="19"/>
                      <a:pt x="221" y="19"/>
                      <a:pt x="220" y="19"/>
                    </a:cubicBezTo>
                    <a:cubicBezTo>
                      <a:pt x="218" y="17"/>
                      <a:pt x="216" y="16"/>
                      <a:pt x="213" y="15"/>
                    </a:cubicBezTo>
                    <a:cubicBezTo>
                      <a:pt x="211" y="14"/>
                      <a:pt x="209" y="13"/>
                      <a:pt x="206" y="11"/>
                    </a:cubicBezTo>
                    <a:cubicBezTo>
                      <a:pt x="206" y="11"/>
                      <a:pt x="205" y="11"/>
                      <a:pt x="205" y="11"/>
                    </a:cubicBezTo>
                    <a:cubicBezTo>
                      <a:pt x="201" y="9"/>
                      <a:pt x="196" y="8"/>
                      <a:pt x="192" y="6"/>
                    </a:cubicBezTo>
                    <a:cubicBezTo>
                      <a:pt x="191" y="6"/>
                      <a:pt x="189" y="5"/>
                      <a:pt x="188" y="5"/>
                    </a:cubicBezTo>
                    <a:cubicBezTo>
                      <a:pt x="187" y="5"/>
                      <a:pt x="186" y="4"/>
                      <a:pt x="185" y="4"/>
                    </a:cubicBezTo>
                    <a:cubicBezTo>
                      <a:pt x="181" y="4"/>
                      <a:pt x="177" y="3"/>
                      <a:pt x="173" y="2"/>
                    </a:cubicBezTo>
                    <a:cubicBezTo>
                      <a:pt x="172" y="2"/>
                      <a:pt x="171" y="2"/>
                      <a:pt x="170" y="2"/>
                    </a:cubicBezTo>
                    <a:cubicBezTo>
                      <a:pt x="170" y="2"/>
                      <a:pt x="170" y="2"/>
                      <a:pt x="169" y="2"/>
                    </a:cubicBezTo>
                    <a:cubicBezTo>
                      <a:pt x="165" y="1"/>
                      <a:pt x="161" y="1"/>
                      <a:pt x="157" y="0"/>
                    </a:cubicBezTo>
                    <a:cubicBezTo>
                      <a:pt x="154" y="0"/>
                      <a:pt x="152" y="0"/>
                      <a:pt x="149" y="0"/>
                    </a:cubicBezTo>
                    <a:cubicBezTo>
                      <a:pt x="148" y="0"/>
                      <a:pt x="147" y="0"/>
                      <a:pt x="146" y="0"/>
                    </a:cubicBezTo>
                    <a:lnTo>
                      <a:pt x="146" y="0"/>
                    </a:lnTo>
                    <a:lnTo>
                      <a:pt x="146" y="0"/>
                    </a:lnTo>
                    <a:lnTo>
                      <a:pt x="146" y="0"/>
                    </a:lnTo>
                    <a:cubicBezTo>
                      <a:pt x="144" y="0"/>
                      <a:pt x="142" y="0"/>
                      <a:pt x="139" y="0"/>
                    </a:cubicBezTo>
                    <a:cubicBezTo>
                      <a:pt x="137" y="0"/>
                      <a:pt x="135" y="0"/>
                      <a:pt x="133" y="0"/>
                    </a:cubicBezTo>
                    <a:cubicBezTo>
                      <a:pt x="132" y="1"/>
                      <a:pt x="131" y="1"/>
                      <a:pt x="130" y="1"/>
                    </a:cubicBezTo>
                    <a:cubicBezTo>
                      <a:pt x="127" y="1"/>
                      <a:pt x="123" y="2"/>
                      <a:pt x="120" y="2"/>
                    </a:cubicBezTo>
                    <a:cubicBezTo>
                      <a:pt x="117" y="3"/>
                      <a:pt x="114" y="4"/>
                      <a:pt x="111" y="4"/>
                    </a:cubicBezTo>
                    <a:cubicBezTo>
                      <a:pt x="110" y="4"/>
                      <a:pt x="109" y="4"/>
                      <a:pt x="108" y="4"/>
                    </a:cubicBezTo>
                    <a:cubicBezTo>
                      <a:pt x="105" y="5"/>
                      <a:pt x="104" y="5"/>
                      <a:pt x="102" y="6"/>
                    </a:cubicBezTo>
                    <a:cubicBezTo>
                      <a:pt x="100" y="7"/>
                      <a:pt x="98" y="7"/>
                      <a:pt x="96" y="8"/>
                    </a:cubicBezTo>
                    <a:cubicBezTo>
                      <a:pt x="94" y="8"/>
                      <a:pt x="94" y="9"/>
                      <a:pt x="92" y="9"/>
                    </a:cubicBezTo>
                    <a:cubicBezTo>
                      <a:pt x="89" y="10"/>
                      <a:pt x="87" y="12"/>
                      <a:pt x="84" y="13"/>
                    </a:cubicBezTo>
                    <a:cubicBezTo>
                      <a:pt x="81" y="15"/>
                      <a:pt x="78" y="16"/>
                      <a:pt x="75" y="18"/>
                    </a:cubicBezTo>
                    <a:cubicBezTo>
                      <a:pt x="74" y="18"/>
                      <a:pt x="73" y="18"/>
                      <a:pt x="73" y="19"/>
                    </a:cubicBezTo>
                    <a:cubicBezTo>
                      <a:pt x="71" y="20"/>
                      <a:pt x="69" y="21"/>
                      <a:pt x="67" y="23"/>
                    </a:cubicBezTo>
                    <a:cubicBezTo>
                      <a:pt x="65" y="24"/>
                      <a:pt x="63" y="25"/>
                      <a:pt x="61" y="26"/>
                    </a:cubicBezTo>
                    <a:lnTo>
                      <a:pt x="61" y="27"/>
                    </a:lnTo>
                    <a:lnTo>
                      <a:pt x="61" y="27"/>
                    </a:lnTo>
                    <a:lnTo>
                      <a:pt x="61" y="26"/>
                    </a:lnTo>
                    <a:cubicBezTo>
                      <a:pt x="60" y="27"/>
                      <a:pt x="59" y="28"/>
                      <a:pt x="59" y="28"/>
                    </a:cubicBezTo>
                    <a:cubicBezTo>
                      <a:pt x="57" y="30"/>
                      <a:pt x="55" y="31"/>
                      <a:pt x="53" y="33"/>
                    </a:cubicBezTo>
                    <a:cubicBezTo>
                      <a:pt x="50" y="36"/>
                      <a:pt x="46" y="38"/>
                      <a:pt x="43" y="41"/>
                    </a:cubicBezTo>
                    <a:cubicBezTo>
                      <a:pt x="43" y="42"/>
                      <a:pt x="43" y="42"/>
                      <a:pt x="43" y="42"/>
                    </a:cubicBezTo>
                    <a:cubicBezTo>
                      <a:pt x="42" y="43"/>
                      <a:pt x="42" y="43"/>
                      <a:pt x="41" y="44"/>
                    </a:cubicBezTo>
                    <a:cubicBezTo>
                      <a:pt x="38" y="47"/>
                      <a:pt x="35" y="50"/>
                      <a:pt x="32" y="53"/>
                    </a:cubicBezTo>
                    <a:cubicBezTo>
                      <a:pt x="32" y="54"/>
                      <a:pt x="31" y="55"/>
                      <a:pt x="31" y="56"/>
                    </a:cubicBezTo>
                    <a:cubicBezTo>
                      <a:pt x="30" y="57"/>
                      <a:pt x="29" y="58"/>
                      <a:pt x="28" y="59"/>
                    </a:cubicBezTo>
                    <a:cubicBezTo>
                      <a:pt x="26" y="63"/>
                      <a:pt x="23" y="67"/>
                      <a:pt x="20" y="71"/>
                    </a:cubicBezTo>
                    <a:cubicBezTo>
                      <a:pt x="20" y="71"/>
                      <a:pt x="20" y="71"/>
                      <a:pt x="20" y="72"/>
                    </a:cubicBezTo>
                    <a:cubicBezTo>
                      <a:pt x="18" y="74"/>
                      <a:pt x="17" y="76"/>
                      <a:pt x="16" y="79"/>
                    </a:cubicBezTo>
                    <a:cubicBezTo>
                      <a:pt x="15" y="81"/>
                      <a:pt x="14" y="83"/>
                      <a:pt x="12" y="86"/>
                    </a:cubicBezTo>
                    <a:cubicBezTo>
                      <a:pt x="12" y="86"/>
                      <a:pt x="12" y="87"/>
                      <a:pt x="12" y="87"/>
                    </a:cubicBezTo>
                    <a:cubicBezTo>
                      <a:pt x="10" y="91"/>
                      <a:pt x="9" y="96"/>
                      <a:pt x="7" y="100"/>
                    </a:cubicBezTo>
                    <a:cubicBezTo>
                      <a:pt x="7" y="101"/>
                      <a:pt x="6" y="103"/>
                      <a:pt x="6" y="104"/>
                    </a:cubicBezTo>
                    <a:cubicBezTo>
                      <a:pt x="6" y="105"/>
                      <a:pt x="5" y="106"/>
                      <a:pt x="5" y="107"/>
                    </a:cubicBezTo>
                    <a:cubicBezTo>
                      <a:pt x="4" y="111"/>
                      <a:pt x="3" y="115"/>
                      <a:pt x="2" y="119"/>
                    </a:cubicBezTo>
                    <a:cubicBezTo>
                      <a:pt x="2" y="120"/>
                      <a:pt x="2" y="121"/>
                      <a:pt x="2" y="122"/>
                    </a:cubicBezTo>
                    <a:cubicBezTo>
                      <a:pt x="2" y="122"/>
                      <a:pt x="2" y="122"/>
                      <a:pt x="2" y="123"/>
                    </a:cubicBezTo>
                    <a:cubicBezTo>
                      <a:pt x="1" y="127"/>
                      <a:pt x="1" y="131"/>
                      <a:pt x="0" y="135"/>
                    </a:cubicBezTo>
                    <a:cubicBezTo>
                      <a:pt x="0" y="138"/>
                      <a:pt x="0" y="140"/>
                      <a:pt x="0" y="143"/>
                    </a:cubicBezTo>
                    <a:cubicBezTo>
                      <a:pt x="0" y="144"/>
                      <a:pt x="0" y="145"/>
                      <a:pt x="0" y="145"/>
                    </a:cubicBezTo>
                    <a:cubicBezTo>
                      <a:pt x="0" y="150"/>
                      <a:pt x="0" y="155"/>
                      <a:pt x="0" y="159"/>
                    </a:cubicBezTo>
                    <a:cubicBezTo>
                      <a:pt x="0" y="159"/>
                      <a:pt x="0" y="159"/>
                      <a:pt x="0" y="159"/>
                    </a:cubicBezTo>
                    <a:cubicBezTo>
                      <a:pt x="1" y="160"/>
                      <a:pt x="1" y="160"/>
                      <a:pt x="1" y="160"/>
                    </a:cubicBezTo>
                    <a:cubicBezTo>
                      <a:pt x="1" y="166"/>
                      <a:pt x="2" y="171"/>
                      <a:pt x="3" y="176"/>
                    </a:cubicBezTo>
                    <a:cubicBezTo>
                      <a:pt x="3" y="177"/>
                      <a:pt x="4" y="179"/>
                      <a:pt x="4" y="180"/>
                    </a:cubicBezTo>
                    <a:cubicBezTo>
                      <a:pt x="5" y="185"/>
                      <a:pt x="7" y="190"/>
                      <a:pt x="9" y="195"/>
                    </a:cubicBezTo>
                    <a:cubicBezTo>
                      <a:pt x="9" y="195"/>
                      <a:pt x="9" y="195"/>
                      <a:pt x="9" y="196"/>
                    </a:cubicBezTo>
                    <a:cubicBezTo>
                      <a:pt x="9" y="196"/>
                      <a:pt x="9" y="196"/>
                      <a:pt x="9" y="196"/>
                    </a:cubicBezTo>
                    <a:cubicBezTo>
                      <a:pt x="9" y="198"/>
                      <a:pt x="10" y="199"/>
                      <a:pt x="10" y="200"/>
                    </a:cubicBezTo>
                    <a:cubicBezTo>
                      <a:pt x="12" y="203"/>
                      <a:pt x="13" y="207"/>
                      <a:pt x="15" y="211"/>
                    </a:cubicBezTo>
                    <a:cubicBezTo>
                      <a:pt x="16" y="213"/>
                      <a:pt x="17" y="215"/>
                      <a:pt x="18" y="217"/>
                    </a:cubicBezTo>
                    <a:cubicBezTo>
                      <a:pt x="21" y="221"/>
                      <a:pt x="24" y="225"/>
                      <a:pt x="26" y="229"/>
                    </a:cubicBezTo>
                    <a:cubicBezTo>
                      <a:pt x="27" y="230"/>
                      <a:pt x="27" y="231"/>
                      <a:pt x="27" y="231"/>
                    </a:cubicBezTo>
                    <a:cubicBezTo>
                      <a:pt x="29" y="234"/>
                      <a:pt x="31" y="236"/>
                      <a:pt x="34" y="239"/>
                    </a:cubicBezTo>
                    <a:cubicBezTo>
                      <a:pt x="34" y="239"/>
                      <a:pt x="34" y="239"/>
                      <a:pt x="34" y="239"/>
                    </a:cubicBezTo>
                    <a:lnTo>
                      <a:pt x="34" y="239"/>
                    </a:lnTo>
                    <a:cubicBezTo>
                      <a:pt x="43" y="250"/>
                      <a:pt x="52" y="259"/>
                      <a:pt x="64" y="267"/>
                    </a:cubicBezTo>
                    <a:cubicBezTo>
                      <a:pt x="69" y="270"/>
                      <a:pt x="74" y="273"/>
                      <a:pt x="80" y="276"/>
                    </a:cubicBezTo>
                    <a:cubicBezTo>
                      <a:pt x="85" y="279"/>
                      <a:pt x="91" y="281"/>
                      <a:pt x="97" y="283"/>
                    </a:cubicBezTo>
                    <a:cubicBezTo>
                      <a:pt x="109" y="288"/>
                      <a:pt x="123" y="291"/>
                      <a:pt x="136" y="292"/>
                    </a:cubicBezTo>
                    <a:lnTo>
                      <a:pt x="136" y="292"/>
                    </a:lnTo>
                    <a:cubicBezTo>
                      <a:pt x="136" y="292"/>
                      <a:pt x="137" y="292"/>
                      <a:pt x="137" y="292"/>
                    </a:cubicBezTo>
                    <a:cubicBezTo>
                      <a:pt x="140" y="292"/>
                      <a:pt x="143" y="292"/>
                      <a:pt x="146" y="292"/>
                    </a:cubicBezTo>
                    <a:cubicBezTo>
                      <a:pt x="147" y="292"/>
                      <a:pt x="148" y="292"/>
                      <a:pt x="148" y="292"/>
                    </a:cubicBezTo>
                    <a:cubicBezTo>
                      <a:pt x="153" y="292"/>
                      <a:pt x="158" y="292"/>
                      <a:pt x="163" y="291"/>
                    </a:cubicBezTo>
                    <a:cubicBezTo>
                      <a:pt x="166" y="291"/>
                      <a:pt x="168" y="290"/>
                      <a:pt x="170" y="290"/>
                    </a:cubicBezTo>
                    <a:cubicBezTo>
                      <a:pt x="174" y="289"/>
                      <a:pt x="178" y="289"/>
                      <a:pt x="182" y="288"/>
                    </a:cubicBezTo>
                    <a:cubicBezTo>
                      <a:pt x="183" y="287"/>
                      <a:pt x="184" y="287"/>
                      <a:pt x="185" y="287"/>
                    </a:cubicBezTo>
                    <a:cubicBezTo>
                      <a:pt x="186" y="287"/>
                      <a:pt x="186" y="287"/>
                      <a:pt x="186" y="287"/>
                    </a:cubicBezTo>
                    <a:cubicBezTo>
                      <a:pt x="186" y="287"/>
                      <a:pt x="186" y="287"/>
                      <a:pt x="187" y="287"/>
                    </a:cubicBezTo>
                    <a:cubicBezTo>
                      <a:pt x="192" y="285"/>
                      <a:pt x="197" y="283"/>
                      <a:pt x="202" y="281"/>
                    </a:cubicBezTo>
                    <a:cubicBezTo>
                      <a:pt x="203" y="281"/>
                      <a:pt x="204" y="280"/>
                      <a:pt x="206" y="280"/>
                    </a:cubicBezTo>
                    <a:cubicBezTo>
                      <a:pt x="210" y="278"/>
                      <a:pt x="215" y="275"/>
                      <a:pt x="219" y="273"/>
                    </a:cubicBezTo>
                    <a:cubicBezTo>
                      <a:pt x="220" y="273"/>
                      <a:pt x="220" y="272"/>
                      <a:pt x="220" y="272"/>
                    </a:cubicBezTo>
                    <a:cubicBezTo>
                      <a:pt x="221" y="272"/>
                      <a:pt x="221" y="272"/>
                      <a:pt x="221" y="272"/>
                    </a:cubicBezTo>
                    <a:cubicBezTo>
                      <a:pt x="225" y="270"/>
                      <a:pt x="228" y="267"/>
                      <a:pt x="232" y="265"/>
                    </a:cubicBezTo>
                    <a:cubicBezTo>
                      <a:pt x="233" y="264"/>
                      <a:pt x="234" y="263"/>
                      <a:pt x="234" y="263"/>
                    </a:cubicBezTo>
                    <a:cubicBezTo>
                      <a:pt x="236" y="261"/>
                      <a:pt x="238" y="260"/>
                      <a:pt x="240" y="258"/>
                    </a:cubicBezTo>
                    <a:cubicBezTo>
                      <a:pt x="243" y="255"/>
                      <a:pt x="247" y="253"/>
                      <a:pt x="250" y="250"/>
                    </a:cubicBezTo>
                    <a:cubicBezTo>
                      <a:pt x="250" y="249"/>
                      <a:pt x="250" y="249"/>
                      <a:pt x="250" y="249"/>
                    </a:cubicBezTo>
                    <a:cubicBezTo>
                      <a:pt x="251" y="248"/>
                      <a:pt x="251" y="248"/>
                      <a:pt x="252" y="247"/>
                    </a:cubicBezTo>
                    <a:cubicBezTo>
                      <a:pt x="255" y="244"/>
                      <a:pt x="258" y="241"/>
                      <a:pt x="261" y="238"/>
                    </a:cubicBezTo>
                    <a:cubicBezTo>
                      <a:pt x="261" y="237"/>
                      <a:pt x="262" y="236"/>
                      <a:pt x="262" y="235"/>
                    </a:cubicBezTo>
                    <a:cubicBezTo>
                      <a:pt x="263" y="234"/>
                      <a:pt x="264" y="233"/>
                      <a:pt x="265" y="232"/>
                    </a:cubicBezTo>
                    <a:cubicBezTo>
                      <a:pt x="267" y="228"/>
                      <a:pt x="270" y="224"/>
                      <a:pt x="273" y="220"/>
                    </a:cubicBezTo>
                    <a:cubicBezTo>
                      <a:pt x="273" y="220"/>
                      <a:pt x="273" y="220"/>
                      <a:pt x="273" y="219"/>
                    </a:cubicBezTo>
                    <a:cubicBezTo>
                      <a:pt x="274" y="217"/>
                      <a:pt x="275" y="215"/>
                      <a:pt x="277" y="213"/>
                    </a:cubicBezTo>
                    <a:cubicBezTo>
                      <a:pt x="278" y="210"/>
                      <a:pt x="279" y="208"/>
                      <a:pt x="281" y="205"/>
                    </a:cubicBezTo>
                    <a:cubicBezTo>
                      <a:pt x="281" y="205"/>
                      <a:pt x="281" y="204"/>
                      <a:pt x="281" y="204"/>
                    </a:cubicBezTo>
                    <a:cubicBezTo>
                      <a:pt x="283" y="200"/>
                      <a:pt x="284" y="196"/>
                      <a:pt x="286" y="191"/>
                    </a:cubicBezTo>
                    <a:cubicBezTo>
                      <a:pt x="286" y="190"/>
                      <a:pt x="287" y="188"/>
                      <a:pt x="287" y="187"/>
                    </a:cubicBezTo>
                    <a:cubicBezTo>
                      <a:pt x="287" y="186"/>
                      <a:pt x="288" y="185"/>
                      <a:pt x="288" y="184"/>
                    </a:cubicBezTo>
                    <a:cubicBezTo>
                      <a:pt x="289" y="180"/>
                      <a:pt x="290" y="176"/>
                      <a:pt x="291" y="172"/>
                    </a:cubicBezTo>
                    <a:cubicBezTo>
                      <a:pt x="291" y="171"/>
                      <a:pt x="291" y="170"/>
                      <a:pt x="291" y="169"/>
                    </a:cubicBezTo>
                    <a:cubicBezTo>
                      <a:pt x="291" y="169"/>
                      <a:pt x="291" y="169"/>
                      <a:pt x="291" y="168"/>
                    </a:cubicBezTo>
                    <a:cubicBezTo>
                      <a:pt x="292" y="164"/>
                      <a:pt x="292" y="160"/>
                      <a:pt x="292" y="156"/>
                    </a:cubicBezTo>
                    <a:cubicBezTo>
                      <a:pt x="293" y="153"/>
                      <a:pt x="293" y="151"/>
                      <a:pt x="293" y="14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5" name="Freeform 13">
                <a:extLst>
                  <a:ext uri="{FF2B5EF4-FFF2-40B4-BE49-F238E27FC236}">
                    <a16:creationId xmlns:a16="http://schemas.microsoft.com/office/drawing/2014/main" id="{EC053089-A54E-4621-BA0E-CB4929A549E6}"/>
                  </a:ext>
                </a:extLst>
              </p:cNvPr>
              <p:cNvSpPr>
                <a:spLocks/>
              </p:cNvSpPr>
              <p:nvPr/>
            </p:nvSpPr>
            <p:spPr bwMode="auto">
              <a:xfrm>
                <a:off x="6247" y="443"/>
                <a:ext cx="66" cy="66"/>
              </a:xfrm>
              <a:custGeom>
                <a:avLst/>
                <a:gdLst>
                  <a:gd name="T0" fmla="*/ 186 w 186"/>
                  <a:gd name="T1" fmla="*/ 19 h 186"/>
                  <a:gd name="T2" fmla="*/ 186 w 186"/>
                  <a:gd name="T3" fmla="*/ 19 h 186"/>
                  <a:gd name="T4" fmla="*/ 22 w 186"/>
                  <a:gd name="T5" fmla="*/ 183 h 186"/>
                  <a:gd name="T6" fmla="*/ 13 w 186"/>
                  <a:gd name="T7" fmla="*/ 186 h 186"/>
                  <a:gd name="T8" fmla="*/ 3 w 186"/>
                  <a:gd name="T9" fmla="*/ 183 h 186"/>
                  <a:gd name="T10" fmla="*/ 0 w 186"/>
                  <a:gd name="T11" fmla="*/ 173 h 186"/>
                  <a:gd name="T12" fmla="*/ 3 w 186"/>
                  <a:gd name="T13" fmla="*/ 164 h 186"/>
                  <a:gd name="T14" fmla="*/ 167 w 186"/>
                  <a:gd name="T15" fmla="*/ 0 h 186"/>
                  <a:gd name="T16" fmla="*/ 186 w 186"/>
                  <a:gd name="T17" fmla="*/ 1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186">
                    <a:moveTo>
                      <a:pt x="186" y="19"/>
                    </a:moveTo>
                    <a:lnTo>
                      <a:pt x="186" y="19"/>
                    </a:lnTo>
                    <a:lnTo>
                      <a:pt x="22" y="183"/>
                    </a:lnTo>
                    <a:cubicBezTo>
                      <a:pt x="20" y="185"/>
                      <a:pt x="16" y="186"/>
                      <a:pt x="13" y="186"/>
                    </a:cubicBezTo>
                    <a:cubicBezTo>
                      <a:pt x="9" y="186"/>
                      <a:pt x="6" y="185"/>
                      <a:pt x="3" y="183"/>
                    </a:cubicBezTo>
                    <a:cubicBezTo>
                      <a:pt x="1" y="180"/>
                      <a:pt x="0" y="177"/>
                      <a:pt x="0" y="173"/>
                    </a:cubicBezTo>
                    <a:cubicBezTo>
                      <a:pt x="0" y="170"/>
                      <a:pt x="1" y="166"/>
                      <a:pt x="3" y="164"/>
                    </a:cubicBezTo>
                    <a:lnTo>
                      <a:pt x="167" y="0"/>
                    </a:lnTo>
                    <a:lnTo>
                      <a:pt x="186" y="1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6" name="Freeform 14">
                <a:extLst>
                  <a:ext uri="{FF2B5EF4-FFF2-40B4-BE49-F238E27FC236}">
                    <a16:creationId xmlns:a16="http://schemas.microsoft.com/office/drawing/2014/main" id="{59C99D42-0BCA-41B4-9320-48D0E8079F45}"/>
                  </a:ext>
                </a:extLst>
              </p:cNvPr>
              <p:cNvSpPr>
                <a:spLocks/>
              </p:cNvSpPr>
              <p:nvPr/>
            </p:nvSpPr>
            <p:spPr bwMode="auto">
              <a:xfrm>
                <a:off x="6303" y="368"/>
                <a:ext cx="85" cy="85"/>
              </a:xfrm>
              <a:custGeom>
                <a:avLst/>
                <a:gdLst>
                  <a:gd name="T0" fmla="*/ 120 w 240"/>
                  <a:gd name="T1" fmla="*/ 240 h 240"/>
                  <a:gd name="T2" fmla="*/ 120 w 240"/>
                  <a:gd name="T3" fmla="*/ 240 h 240"/>
                  <a:gd name="T4" fmla="*/ 167 w 240"/>
                  <a:gd name="T5" fmla="*/ 230 h 240"/>
                  <a:gd name="T6" fmla="*/ 205 w 240"/>
                  <a:gd name="T7" fmla="*/ 204 h 240"/>
                  <a:gd name="T8" fmla="*/ 231 w 240"/>
                  <a:gd name="T9" fmla="*/ 166 h 240"/>
                  <a:gd name="T10" fmla="*/ 240 w 240"/>
                  <a:gd name="T11" fmla="*/ 120 h 240"/>
                  <a:gd name="T12" fmla="*/ 231 w 240"/>
                  <a:gd name="T13" fmla="*/ 73 h 240"/>
                  <a:gd name="T14" fmla="*/ 205 w 240"/>
                  <a:gd name="T15" fmla="*/ 35 h 240"/>
                  <a:gd name="T16" fmla="*/ 167 w 240"/>
                  <a:gd name="T17" fmla="*/ 9 h 240"/>
                  <a:gd name="T18" fmla="*/ 120 w 240"/>
                  <a:gd name="T19" fmla="*/ 0 h 240"/>
                  <a:gd name="T20" fmla="*/ 74 w 240"/>
                  <a:gd name="T21" fmla="*/ 9 h 240"/>
                  <a:gd name="T22" fmla="*/ 36 w 240"/>
                  <a:gd name="T23" fmla="*/ 35 h 240"/>
                  <a:gd name="T24" fmla="*/ 10 w 240"/>
                  <a:gd name="T25" fmla="*/ 73 h 240"/>
                  <a:gd name="T26" fmla="*/ 0 w 240"/>
                  <a:gd name="T27" fmla="*/ 120 h 240"/>
                  <a:gd name="T28" fmla="*/ 10 w 240"/>
                  <a:gd name="T29" fmla="*/ 166 h 240"/>
                  <a:gd name="T30" fmla="*/ 36 w 240"/>
                  <a:gd name="T31" fmla="*/ 204 h 240"/>
                  <a:gd name="T32" fmla="*/ 74 w 240"/>
                  <a:gd name="T33" fmla="*/ 230 h 240"/>
                  <a:gd name="T34" fmla="*/ 120 w 240"/>
                  <a:gd name="T35"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40">
                    <a:moveTo>
                      <a:pt x="120" y="240"/>
                    </a:moveTo>
                    <a:lnTo>
                      <a:pt x="120" y="240"/>
                    </a:lnTo>
                    <a:cubicBezTo>
                      <a:pt x="137" y="240"/>
                      <a:pt x="153" y="236"/>
                      <a:pt x="167" y="230"/>
                    </a:cubicBezTo>
                    <a:cubicBezTo>
                      <a:pt x="182" y="224"/>
                      <a:pt x="194" y="215"/>
                      <a:pt x="205" y="204"/>
                    </a:cubicBezTo>
                    <a:cubicBezTo>
                      <a:pt x="216" y="193"/>
                      <a:pt x="225" y="181"/>
                      <a:pt x="231" y="166"/>
                    </a:cubicBezTo>
                    <a:cubicBezTo>
                      <a:pt x="237" y="152"/>
                      <a:pt x="240" y="136"/>
                      <a:pt x="240" y="120"/>
                    </a:cubicBezTo>
                    <a:cubicBezTo>
                      <a:pt x="240" y="103"/>
                      <a:pt x="237" y="87"/>
                      <a:pt x="231" y="73"/>
                    </a:cubicBezTo>
                    <a:cubicBezTo>
                      <a:pt x="225" y="58"/>
                      <a:pt x="216" y="46"/>
                      <a:pt x="205" y="35"/>
                    </a:cubicBezTo>
                    <a:cubicBezTo>
                      <a:pt x="194" y="24"/>
                      <a:pt x="182" y="15"/>
                      <a:pt x="167" y="9"/>
                    </a:cubicBezTo>
                    <a:cubicBezTo>
                      <a:pt x="153" y="3"/>
                      <a:pt x="137" y="0"/>
                      <a:pt x="120" y="0"/>
                    </a:cubicBezTo>
                    <a:cubicBezTo>
                      <a:pt x="104" y="0"/>
                      <a:pt x="88" y="3"/>
                      <a:pt x="74" y="9"/>
                    </a:cubicBezTo>
                    <a:cubicBezTo>
                      <a:pt x="59" y="15"/>
                      <a:pt x="47" y="24"/>
                      <a:pt x="36" y="35"/>
                    </a:cubicBezTo>
                    <a:cubicBezTo>
                      <a:pt x="25" y="46"/>
                      <a:pt x="16" y="58"/>
                      <a:pt x="10" y="73"/>
                    </a:cubicBezTo>
                    <a:cubicBezTo>
                      <a:pt x="4" y="87"/>
                      <a:pt x="0" y="103"/>
                      <a:pt x="0" y="120"/>
                    </a:cubicBezTo>
                    <a:cubicBezTo>
                      <a:pt x="0" y="136"/>
                      <a:pt x="4" y="152"/>
                      <a:pt x="10" y="166"/>
                    </a:cubicBezTo>
                    <a:cubicBezTo>
                      <a:pt x="16" y="181"/>
                      <a:pt x="25" y="193"/>
                      <a:pt x="36" y="204"/>
                    </a:cubicBezTo>
                    <a:cubicBezTo>
                      <a:pt x="47" y="215"/>
                      <a:pt x="59" y="224"/>
                      <a:pt x="74" y="230"/>
                    </a:cubicBezTo>
                    <a:cubicBezTo>
                      <a:pt x="88" y="236"/>
                      <a:pt x="104" y="240"/>
                      <a:pt x="120" y="240"/>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79" name="Oval 78">
              <a:extLst>
                <a:ext uri="{FF2B5EF4-FFF2-40B4-BE49-F238E27FC236}">
                  <a16:creationId xmlns:a16="http://schemas.microsoft.com/office/drawing/2014/main" id="{52AC7CC4-4021-4384-9C48-C78FA9123AD7}"/>
                </a:ext>
              </a:extLst>
            </p:cNvPr>
            <p:cNvSpPr/>
            <p:nvPr/>
          </p:nvSpPr>
          <p:spPr bwMode="auto">
            <a:xfrm>
              <a:off x="2889030" y="5967488"/>
              <a:ext cx="502871" cy="502869"/>
            </a:xfrm>
            <a:prstGeom prst="ellipse">
              <a:avLst/>
            </a:prstGeom>
            <a:solidFill>
              <a:schemeClr val="accent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80" name="Group 17">
              <a:extLst>
                <a:ext uri="{FF2B5EF4-FFF2-40B4-BE49-F238E27FC236}">
                  <a16:creationId xmlns:a16="http://schemas.microsoft.com/office/drawing/2014/main" id="{9A0A9371-0270-41B1-BFE5-CFA977597BE8}"/>
                </a:ext>
              </a:extLst>
            </p:cNvPr>
            <p:cNvGrpSpPr>
              <a:grpSpLocks noChangeAspect="1"/>
            </p:cNvGrpSpPr>
            <p:nvPr/>
          </p:nvGrpSpPr>
          <p:grpSpPr bwMode="auto">
            <a:xfrm>
              <a:off x="3012607" y="6109339"/>
              <a:ext cx="265017" cy="221075"/>
              <a:chOff x="7162" y="361"/>
              <a:chExt cx="193" cy="161"/>
            </a:xfrm>
            <a:solidFill>
              <a:schemeClr val="bg2"/>
            </a:solidFill>
          </p:grpSpPr>
          <p:sp>
            <p:nvSpPr>
              <p:cNvPr id="81" name="Freeform 18">
                <a:extLst>
                  <a:ext uri="{FF2B5EF4-FFF2-40B4-BE49-F238E27FC236}">
                    <a16:creationId xmlns:a16="http://schemas.microsoft.com/office/drawing/2014/main" id="{3B605D05-D561-4C6B-BA94-053A47DE0487}"/>
                  </a:ext>
                </a:extLst>
              </p:cNvPr>
              <p:cNvSpPr>
                <a:spLocks/>
              </p:cNvSpPr>
              <p:nvPr/>
            </p:nvSpPr>
            <p:spPr bwMode="auto">
              <a:xfrm>
                <a:off x="7198" y="442"/>
                <a:ext cx="121" cy="58"/>
              </a:xfrm>
              <a:custGeom>
                <a:avLst/>
                <a:gdLst>
                  <a:gd name="T0" fmla="*/ 266 w 266"/>
                  <a:gd name="T1" fmla="*/ 40 h 128"/>
                  <a:gd name="T2" fmla="*/ 266 w 266"/>
                  <a:gd name="T3" fmla="*/ 40 h 128"/>
                  <a:gd name="T4" fmla="*/ 261 w 266"/>
                  <a:gd name="T5" fmla="*/ 6 h 128"/>
                  <a:gd name="T6" fmla="*/ 259 w 266"/>
                  <a:gd name="T7" fmla="*/ 0 h 128"/>
                  <a:gd name="T8" fmla="*/ 145 w 266"/>
                  <a:gd name="T9" fmla="*/ 57 h 128"/>
                  <a:gd name="T10" fmla="*/ 133 w 266"/>
                  <a:gd name="T11" fmla="*/ 63 h 128"/>
                  <a:gd name="T12" fmla="*/ 121 w 266"/>
                  <a:gd name="T13" fmla="*/ 57 h 128"/>
                  <a:gd name="T14" fmla="*/ 6 w 266"/>
                  <a:gd name="T15" fmla="*/ 0 h 128"/>
                  <a:gd name="T16" fmla="*/ 2 w 266"/>
                  <a:gd name="T17" fmla="*/ 17 h 128"/>
                  <a:gd name="T18" fmla="*/ 0 w 266"/>
                  <a:gd name="T19" fmla="*/ 38 h 128"/>
                  <a:gd name="T20" fmla="*/ 0 w 266"/>
                  <a:gd name="T21" fmla="*/ 61 h 128"/>
                  <a:gd name="T22" fmla="*/ 133 w 266"/>
                  <a:gd name="T23" fmla="*/ 128 h 128"/>
                  <a:gd name="T24" fmla="*/ 266 w 266"/>
                  <a:gd name="T25" fmla="*/ 61 h 128"/>
                  <a:gd name="T26" fmla="*/ 266 w 266"/>
                  <a:gd name="T27" fmla="*/ 4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6" h="128">
                    <a:moveTo>
                      <a:pt x="266" y="40"/>
                    </a:moveTo>
                    <a:lnTo>
                      <a:pt x="266" y="40"/>
                    </a:lnTo>
                    <a:cubicBezTo>
                      <a:pt x="266" y="28"/>
                      <a:pt x="264" y="17"/>
                      <a:pt x="261" y="6"/>
                    </a:cubicBezTo>
                    <a:cubicBezTo>
                      <a:pt x="261" y="4"/>
                      <a:pt x="260" y="2"/>
                      <a:pt x="259" y="0"/>
                    </a:cubicBezTo>
                    <a:lnTo>
                      <a:pt x="145" y="57"/>
                    </a:lnTo>
                    <a:lnTo>
                      <a:pt x="133" y="63"/>
                    </a:lnTo>
                    <a:lnTo>
                      <a:pt x="121" y="57"/>
                    </a:lnTo>
                    <a:lnTo>
                      <a:pt x="6" y="0"/>
                    </a:lnTo>
                    <a:cubicBezTo>
                      <a:pt x="5" y="5"/>
                      <a:pt x="3" y="11"/>
                      <a:pt x="2" y="17"/>
                    </a:cubicBezTo>
                    <a:cubicBezTo>
                      <a:pt x="1" y="24"/>
                      <a:pt x="1" y="31"/>
                      <a:pt x="0" y="38"/>
                    </a:cubicBezTo>
                    <a:cubicBezTo>
                      <a:pt x="0" y="45"/>
                      <a:pt x="0" y="53"/>
                      <a:pt x="0" y="61"/>
                    </a:cubicBezTo>
                    <a:lnTo>
                      <a:pt x="133" y="128"/>
                    </a:lnTo>
                    <a:lnTo>
                      <a:pt x="266" y="61"/>
                    </a:lnTo>
                    <a:lnTo>
                      <a:pt x="266" y="4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2" name="Freeform 19">
                <a:extLst>
                  <a:ext uri="{FF2B5EF4-FFF2-40B4-BE49-F238E27FC236}">
                    <a16:creationId xmlns:a16="http://schemas.microsoft.com/office/drawing/2014/main" id="{3A32A660-CE4F-4FF4-A9CD-15D622096995}"/>
                  </a:ext>
                </a:extLst>
              </p:cNvPr>
              <p:cNvSpPr>
                <a:spLocks/>
              </p:cNvSpPr>
              <p:nvPr/>
            </p:nvSpPr>
            <p:spPr bwMode="auto">
              <a:xfrm>
                <a:off x="7167" y="471"/>
                <a:ext cx="26" cy="51"/>
              </a:xfrm>
              <a:custGeom>
                <a:avLst/>
                <a:gdLst>
                  <a:gd name="T0" fmla="*/ 15 w 56"/>
                  <a:gd name="T1" fmla="*/ 4 h 113"/>
                  <a:gd name="T2" fmla="*/ 15 w 56"/>
                  <a:gd name="T3" fmla="*/ 4 h 113"/>
                  <a:gd name="T4" fmla="*/ 8 w 56"/>
                  <a:gd name="T5" fmla="*/ 8 h 113"/>
                  <a:gd name="T6" fmla="*/ 0 w 56"/>
                  <a:gd name="T7" fmla="*/ 28 h 113"/>
                  <a:gd name="T8" fmla="*/ 0 w 56"/>
                  <a:gd name="T9" fmla="*/ 113 h 113"/>
                  <a:gd name="T10" fmla="*/ 56 w 56"/>
                  <a:gd name="T11" fmla="*/ 113 h 113"/>
                  <a:gd name="T12" fmla="*/ 56 w 56"/>
                  <a:gd name="T13" fmla="*/ 28 h 113"/>
                  <a:gd name="T14" fmla="*/ 48 w 56"/>
                  <a:gd name="T15" fmla="*/ 8 h 113"/>
                  <a:gd name="T16" fmla="*/ 42 w 56"/>
                  <a:gd name="T17" fmla="*/ 4 h 113"/>
                  <a:gd name="T18" fmla="*/ 28 w 56"/>
                  <a:gd name="T19" fmla="*/ 0 h 113"/>
                  <a:gd name="T20" fmla="*/ 15 w 56"/>
                  <a:gd name="T21" fmla="*/ 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13">
                    <a:moveTo>
                      <a:pt x="15" y="4"/>
                    </a:moveTo>
                    <a:lnTo>
                      <a:pt x="15" y="4"/>
                    </a:lnTo>
                    <a:cubicBezTo>
                      <a:pt x="13" y="5"/>
                      <a:pt x="10" y="6"/>
                      <a:pt x="8" y="8"/>
                    </a:cubicBezTo>
                    <a:cubicBezTo>
                      <a:pt x="3" y="14"/>
                      <a:pt x="0" y="21"/>
                      <a:pt x="0" y="28"/>
                    </a:cubicBezTo>
                    <a:lnTo>
                      <a:pt x="0" y="113"/>
                    </a:lnTo>
                    <a:lnTo>
                      <a:pt x="56" y="113"/>
                    </a:lnTo>
                    <a:lnTo>
                      <a:pt x="56" y="28"/>
                    </a:lnTo>
                    <a:cubicBezTo>
                      <a:pt x="56" y="21"/>
                      <a:pt x="54" y="14"/>
                      <a:pt x="48" y="8"/>
                    </a:cubicBezTo>
                    <a:cubicBezTo>
                      <a:pt x="46" y="6"/>
                      <a:pt x="44" y="5"/>
                      <a:pt x="42" y="4"/>
                    </a:cubicBezTo>
                    <a:cubicBezTo>
                      <a:pt x="37" y="1"/>
                      <a:pt x="33" y="0"/>
                      <a:pt x="28" y="0"/>
                    </a:cubicBezTo>
                    <a:cubicBezTo>
                      <a:pt x="23" y="0"/>
                      <a:pt x="19" y="1"/>
                      <a:pt x="15" y="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3" name="Freeform 20">
                <a:extLst>
                  <a:ext uri="{FF2B5EF4-FFF2-40B4-BE49-F238E27FC236}">
                    <a16:creationId xmlns:a16="http://schemas.microsoft.com/office/drawing/2014/main" id="{DCAE0ED0-9980-4A1D-A789-23C7948B1F07}"/>
                  </a:ext>
                </a:extLst>
              </p:cNvPr>
              <p:cNvSpPr>
                <a:spLocks/>
              </p:cNvSpPr>
              <p:nvPr/>
            </p:nvSpPr>
            <p:spPr bwMode="auto">
              <a:xfrm>
                <a:off x="7162" y="361"/>
                <a:ext cx="193" cy="112"/>
              </a:xfrm>
              <a:custGeom>
                <a:avLst/>
                <a:gdLst>
                  <a:gd name="T0" fmla="*/ 27 w 425"/>
                  <a:gd name="T1" fmla="*/ 119 h 246"/>
                  <a:gd name="T2" fmla="*/ 27 w 425"/>
                  <a:gd name="T3" fmla="*/ 119 h 246"/>
                  <a:gd name="T4" fmla="*/ 27 w 425"/>
                  <a:gd name="T5" fmla="*/ 134 h 246"/>
                  <a:gd name="T6" fmla="*/ 27 w 425"/>
                  <a:gd name="T7" fmla="*/ 149 h 246"/>
                  <a:gd name="T8" fmla="*/ 27 w 425"/>
                  <a:gd name="T9" fmla="*/ 246 h 246"/>
                  <a:gd name="T10" fmla="*/ 40 w 425"/>
                  <a:gd name="T11" fmla="*/ 242 h 246"/>
                  <a:gd name="T12" fmla="*/ 54 w 425"/>
                  <a:gd name="T13" fmla="*/ 246 h 246"/>
                  <a:gd name="T14" fmla="*/ 54 w 425"/>
                  <a:gd name="T15" fmla="*/ 162 h 246"/>
                  <a:gd name="T16" fmla="*/ 54 w 425"/>
                  <a:gd name="T17" fmla="*/ 147 h 246"/>
                  <a:gd name="T18" fmla="*/ 54 w 425"/>
                  <a:gd name="T19" fmla="*/ 132 h 246"/>
                  <a:gd name="T20" fmla="*/ 97 w 425"/>
                  <a:gd name="T21" fmla="*/ 154 h 246"/>
                  <a:gd name="T22" fmla="*/ 213 w 425"/>
                  <a:gd name="T23" fmla="*/ 212 h 246"/>
                  <a:gd name="T24" fmla="*/ 329 w 425"/>
                  <a:gd name="T25" fmla="*/ 154 h 246"/>
                  <a:gd name="T26" fmla="*/ 425 w 425"/>
                  <a:gd name="T27" fmla="*/ 106 h 246"/>
                  <a:gd name="T28" fmla="*/ 213 w 425"/>
                  <a:gd name="T29" fmla="*/ 0 h 246"/>
                  <a:gd name="T30" fmla="*/ 0 w 425"/>
                  <a:gd name="T31" fmla="*/ 106 h 246"/>
                  <a:gd name="T32" fmla="*/ 27 w 425"/>
                  <a:gd name="T33" fmla="*/ 11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246">
                    <a:moveTo>
                      <a:pt x="27" y="119"/>
                    </a:moveTo>
                    <a:lnTo>
                      <a:pt x="27" y="119"/>
                    </a:lnTo>
                    <a:lnTo>
                      <a:pt x="27" y="134"/>
                    </a:lnTo>
                    <a:lnTo>
                      <a:pt x="27" y="149"/>
                    </a:lnTo>
                    <a:lnTo>
                      <a:pt x="27" y="246"/>
                    </a:lnTo>
                    <a:cubicBezTo>
                      <a:pt x="31" y="243"/>
                      <a:pt x="35" y="242"/>
                      <a:pt x="40" y="242"/>
                    </a:cubicBezTo>
                    <a:cubicBezTo>
                      <a:pt x="45" y="242"/>
                      <a:pt x="49" y="243"/>
                      <a:pt x="54" y="246"/>
                    </a:cubicBezTo>
                    <a:lnTo>
                      <a:pt x="54" y="162"/>
                    </a:lnTo>
                    <a:lnTo>
                      <a:pt x="54" y="147"/>
                    </a:lnTo>
                    <a:lnTo>
                      <a:pt x="54" y="132"/>
                    </a:lnTo>
                    <a:lnTo>
                      <a:pt x="97" y="154"/>
                    </a:lnTo>
                    <a:lnTo>
                      <a:pt x="213" y="212"/>
                    </a:lnTo>
                    <a:lnTo>
                      <a:pt x="329" y="154"/>
                    </a:lnTo>
                    <a:lnTo>
                      <a:pt x="425" y="106"/>
                    </a:lnTo>
                    <a:lnTo>
                      <a:pt x="213" y="0"/>
                    </a:lnTo>
                    <a:lnTo>
                      <a:pt x="0" y="106"/>
                    </a:lnTo>
                    <a:lnTo>
                      <a:pt x="27" y="11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66" name="Group 65">
              <a:extLst>
                <a:ext uri="{FF2B5EF4-FFF2-40B4-BE49-F238E27FC236}">
                  <a16:creationId xmlns:a16="http://schemas.microsoft.com/office/drawing/2014/main" id="{3F909021-204A-43CD-A82C-34271CEB030B}"/>
                </a:ext>
              </a:extLst>
            </p:cNvPr>
            <p:cNvGrpSpPr/>
            <p:nvPr/>
          </p:nvGrpSpPr>
          <p:grpSpPr>
            <a:xfrm>
              <a:off x="3503272" y="5967488"/>
              <a:ext cx="502871" cy="502869"/>
              <a:chOff x="8986853" y="442343"/>
              <a:chExt cx="581373" cy="581371"/>
            </a:xfrm>
          </p:grpSpPr>
          <p:sp>
            <p:nvSpPr>
              <p:cNvPr id="74" name="Oval 73">
                <a:extLst>
                  <a:ext uri="{FF2B5EF4-FFF2-40B4-BE49-F238E27FC236}">
                    <a16:creationId xmlns:a16="http://schemas.microsoft.com/office/drawing/2014/main" id="{EC6A24CD-A27F-404F-B7FB-5E588FF527F8}"/>
                  </a:ext>
                </a:extLst>
              </p:cNvPr>
              <p:cNvSpPr/>
              <p:nvPr/>
            </p:nvSpPr>
            <p:spPr bwMode="auto">
              <a:xfrm>
                <a:off x="8986853" y="442343"/>
                <a:ext cx="581373" cy="581371"/>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75" name="Group 23">
                <a:extLst>
                  <a:ext uri="{FF2B5EF4-FFF2-40B4-BE49-F238E27FC236}">
                    <a16:creationId xmlns:a16="http://schemas.microsoft.com/office/drawing/2014/main" id="{B7B39DDC-F030-435C-9D15-5839FE28E1CB}"/>
                  </a:ext>
                </a:extLst>
              </p:cNvPr>
              <p:cNvGrpSpPr>
                <a:grpSpLocks noChangeAspect="1"/>
              </p:cNvGrpSpPr>
              <p:nvPr/>
            </p:nvGrpSpPr>
            <p:grpSpPr bwMode="auto">
              <a:xfrm>
                <a:off x="9190063" y="601576"/>
                <a:ext cx="182563" cy="239712"/>
                <a:chOff x="5789" y="358"/>
                <a:chExt cx="115" cy="151"/>
              </a:xfrm>
              <a:solidFill>
                <a:srgbClr val="D2D2D2"/>
              </a:solidFill>
            </p:grpSpPr>
            <p:sp>
              <p:nvSpPr>
                <p:cNvPr id="76" name="Freeform 24">
                  <a:extLst>
                    <a:ext uri="{FF2B5EF4-FFF2-40B4-BE49-F238E27FC236}">
                      <a16:creationId xmlns:a16="http://schemas.microsoft.com/office/drawing/2014/main" id="{C7022133-F5B1-49B2-A840-676EB81C3488}"/>
                    </a:ext>
                  </a:extLst>
                </p:cNvPr>
                <p:cNvSpPr>
                  <a:spLocks noEditPoints="1"/>
                </p:cNvSpPr>
                <p:nvPr/>
              </p:nvSpPr>
              <p:spPr bwMode="auto">
                <a:xfrm>
                  <a:off x="5789" y="358"/>
                  <a:ext cx="115" cy="66"/>
                </a:xfrm>
                <a:custGeom>
                  <a:avLst/>
                  <a:gdLst>
                    <a:gd name="T0" fmla="*/ 80 w 320"/>
                    <a:gd name="T1" fmla="*/ 186 h 186"/>
                    <a:gd name="T2" fmla="*/ 80 w 320"/>
                    <a:gd name="T3" fmla="*/ 186 h 186"/>
                    <a:gd name="T4" fmla="*/ 240 w 320"/>
                    <a:gd name="T5" fmla="*/ 186 h 186"/>
                    <a:gd name="T6" fmla="*/ 240 w 320"/>
                    <a:gd name="T7" fmla="*/ 108 h 186"/>
                    <a:gd name="T8" fmla="*/ 234 w 320"/>
                    <a:gd name="T9" fmla="*/ 76 h 186"/>
                    <a:gd name="T10" fmla="*/ 217 w 320"/>
                    <a:gd name="T11" fmla="*/ 50 h 186"/>
                    <a:gd name="T12" fmla="*/ 192 w 320"/>
                    <a:gd name="T13" fmla="*/ 32 h 186"/>
                    <a:gd name="T14" fmla="*/ 160 w 320"/>
                    <a:gd name="T15" fmla="*/ 26 h 186"/>
                    <a:gd name="T16" fmla="*/ 128 w 320"/>
                    <a:gd name="T17" fmla="*/ 32 h 186"/>
                    <a:gd name="T18" fmla="*/ 103 w 320"/>
                    <a:gd name="T19" fmla="*/ 50 h 186"/>
                    <a:gd name="T20" fmla="*/ 86 w 320"/>
                    <a:gd name="T21" fmla="*/ 76 h 186"/>
                    <a:gd name="T22" fmla="*/ 80 w 320"/>
                    <a:gd name="T23" fmla="*/ 108 h 186"/>
                    <a:gd name="T24" fmla="*/ 80 w 320"/>
                    <a:gd name="T25" fmla="*/ 186 h 186"/>
                    <a:gd name="T26" fmla="*/ 0 w 320"/>
                    <a:gd name="T27" fmla="*/ 186 h 186"/>
                    <a:gd name="T28" fmla="*/ 0 w 320"/>
                    <a:gd name="T29" fmla="*/ 186 h 186"/>
                    <a:gd name="T30" fmla="*/ 53 w 320"/>
                    <a:gd name="T31" fmla="*/ 186 h 186"/>
                    <a:gd name="T32" fmla="*/ 53 w 320"/>
                    <a:gd name="T33" fmla="*/ 108 h 186"/>
                    <a:gd name="T34" fmla="*/ 61 w 320"/>
                    <a:gd name="T35" fmla="*/ 65 h 186"/>
                    <a:gd name="T36" fmla="*/ 84 w 320"/>
                    <a:gd name="T37" fmla="*/ 31 h 186"/>
                    <a:gd name="T38" fmla="*/ 118 w 320"/>
                    <a:gd name="T39" fmla="*/ 7 h 186"/>
                    <a:gd name="T40" fmla="*/ 160 w 320"/>
                    <a:gd name="T41" fmla="*/ 0 h 186"/>
                    <a:gd name="T42" fmla="*/ 202 w 320"/>
                    <a:gd name="T43" fmla="*/ 7 h 186"/>
                    <a:gd name="T44" fmla="*/ 236 w 320"/>
                    <a:gd name="T45" fmla="*/ 31 h 186"/>
                    <a:gd name="T46" fmla="*/ 258 w 320"/>
                    <a:gd name="T47" fmla="*/ 65 h 186"/>
                    <a:gd name="T48" fmla="*/ 266 w 320"/>
                    <a:gd name="T49" fmla="*/ 108 h 186"/>
                    <a:gd name="T50" fmla="*/ 266 w 320"/>
                    <a:gd name="T51" fmla="*/ 186 h 186"/>
                    <a:gd name="T52" fmla="*/ 320 w 320"/>
                    <a:gd name="T53"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0" h="186">
                      <a:moveTo>
                        <a:pt x="80" y="186"/>
                      </a:moveTo>
                      <a:lnTo>
                        <a:pt x="80" y="186"/>
                      </a:lnTo>
                      <a:lnTo>
                        <a:pt x="240" y="186"/>
                      </a:lnTo>
                      <a:lnTo>
                        <a:pt x="240" y="108"/>
                      </a:lnTo>
                      <a:cubicBezTo>
                        <a:pt x="240" y="96"/>
                        <a:pt x="238" y="86"/>
                        <a:pt x="234" y="76"/>
                      </a:cubicBezTo>
                      <a:cubicBezTo>
                        <a:pt x="230" y="66"/>
                        <a:pt x="224" y="57"/>
                        <a:pt x="217" y="50"/>
                      </a:cubicBezTo>
                      <a:cubicBezTo>
                        <a:pt x="210" y="42"/>
                        <a:pt x="201" y="36"/>
                        <a:pt x="192" y="32"/>
                      </a:cubicBezTo>
                      <a:cubicBezTo>
                        <a:pt x="182" y="28"/>
                        <a:pt x="171" y="26"/>
                        <a:pt x="160" y="26"/>
                      </a:cubicBezTo>
                      <a:cubicBezTo>
                        <a:pt x="148" y="26"/>
                        <a:pt x="138" y="28"/>
                        <a:pt x="128" y="32"/>
                      </a:cubicBezTo>
                      <a:cubicBezTo>
                        <a:pt x="118" y="36"/>
                        <a:pt x="110" y="42"/>
                        <a:pt x="103" y="50"/>
                      </a:cubicBezTo>
                      <a:cubicBezTo>
                        <a:pt x="95" y="57"/>
                        <a:pt x="90" y="66"/>
                        <a:pt x="86" y="76"/>
                      </a:cubicBezTo>
                      <a:cubicBezTo>
                        <a:pt x="82" y="86"/>
                        <a:pt x="80" y="96"/>
                        <a:pt x="80" y="108"/>
                      </a:cubicBezTo>
                      <a:lnTo>
                        <a:pt x="80" y="186"/>
                      </a:lnTo>
                      <a:close/>
                      <a:moveTo>
                        <a:pt x="0" y="186"/>
                      </a:moveTo>
                      <a:lnTo>
                        <a:pt x="0" y="186"/>
                      </a:lnTo>
                      <a:lnTo>
                        <a:pt x="53" y="186"/>
                      </a:lnTo>
                      <a:lnTo>
                        <a:pt x="53" y="108"/>
                      </a:lnTo>
                      <a:cubicBezTo>
                        <a:pt x="53" y="93"/>
                        <a:pt x="56" y="79"/>
                        <a:pt x="61" y="65"/>
                      </a:cubicBezTo>
                      <a:cubicBezTo>
                        <a:pt x="67" y="52"/>
                        <a:pt x="74" y="41"/>
                        <a:pt x="84" y="31"/>
                      </a:cubicBezTo>
                      <a:cubicBezTo>
                        <a:pt x="93" y="21"/>
                        <a:pt x="105" y="13"/>
                        <a:pt x="118" y="7"/>
                      </a:cubicBezTo>
                      <a:cubicBezTo>
                        <a:pt x="131" y="3"/>
                        <a:pt x="145" y="0"/>
                        <a:pt x="160" y="0"/>
                      </a:cubicBezTo>
                      <a:cubicBezTo>
                        <a:pt x="175" y="0"/>
                        <a:pt x="189" y="3"/>
                        <a:pt x="202" y="7"/>
                      </a:cubicBezTo>
                      <a:cubicBezTo>
                        <a:pt x="215" y="13"/>
                        <a:pt x="226" y="21"/>
                        <a:pt x="236" y="31"/>
                      </a:cubicBezTo>
                      <a:cubicBezTo>
                        <a:pt x="245" y="41"/>
                        <a:pt x="253" y="52"/>
                        <a:pt x="258" y="65"/>
                      </a:cubicBezTo>
                      <a:cubicBezTo>
                        <a:pt x="264" y="79"/>
                        <a:pt x="266" y="93"/>
                        <a:pt x="266" y="108"/>
                      </a:cubicBezTo>
                      <a:lnTo>
                        <a:pt x="266" y="186"/>
                      </a:lnTo>
                      <a:lnTo>
                        <a:pt x="320" y="186"/>
                      </a:lnTo>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7" name="Freeform 25">
                  <a:extLst>
                    <a:ext uri="{FF2B5EF4-FFF2-40B4-BE49-F238E27FC236}">
                      <a16:creationId xmlns:a16="http://schemas.microsoft.com/office/drawing/2014/main" id="{E91A2811-48D8-4066-A143-67C70076DA35}"/>
                    </a:ext>
                  </a:extLst>
                </p:cNvPr>
                <p:cNvSpPr>
                  <a:spLocks noEditPoints="1"/>
                </p:cNvSpPr>
                <p:nvPr/>
              </p:nvSpPr>
              <p:spPr bwMode="auto">
                <a:xfrm>
                  <a:off x="5789" y="424"/>
                  <a:ext cx="115" cy="85"/>
                </a:xfrm>
                <a:custGeom>
                  <a:avLst/>
                  <a:gdLst>
                    <a:gd name="T0" fmla="*/ 160 w 320"/>
                    <a:gd name="T1" fmla="*/ 179 h 237"/>
                    <a:gd name="T2" fmla="*/ 160 w 320"/>
                    <a:gd name="T3" fmla="*/ 179 h 237"/>
                    <a:gd name="T4" fmla="*/ 106 w 320"/>
                    <a:gd name="T5" fmla="*/ 125 h 237"/>
                    <a:gd name="T6" fmla="*/ 160 w 320"/>
                    <a:gd name="T7" fmla="*/ 72 h 237"/>
                    <a:gd name="T8" fmla="*/ 213 w 320"/>
                    <a:gd name="T9" fmla="*/ 125 h 237"/>
                    <a:gd name="T10" fmla="*/ 160 w 320"/>
                    <a:gd name="T11" fmla="*/ 179 h 237"/>
                    <a:gd name="T12" fmla="*/ 0 w 320"/>
                    <a:gd name="T13" fmla="*/ 237 h 237"/>
                    <a:gd name="T14" fmla="*/ 0 w 320"/>
                    <a:gd name="T15" fmla="*/ 237 h 237"/>
                    <a:gd name="T16" fmla="*/ 320 w 320"/>
                    <a:gd name="T17" fmla="*/ 237 h 237"/>
                    <a:gd name="T18" fmla="*/ 320 w 320"/>
                    <a:gd name="T19" fmla="*/ 0 h 237"/>
                    <a:gd name="T20" fmla="*/ 0 w 320"/>
                    <a:gd name="T21" fmla="*/ 0 h 237"/>
                    <a:gd name="T22" fmla="*/ 0 w 320"/>
                    <a:gd name="T23" fmla="*/ 237 h 237"/>
                    <a:gd name="T24" fmla="*/ 0 w 320"/>
                    <a:gd name="T25" fmla="*/ 0 h 237"/>
                    <a:gd name="T26" fmla="*/ 0 w 320"/>
                    <a:gd name="T2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237">
                      <a:moveTo>
                        <a:pt x="160" y="179"/>
                      </a:moveTo>
                      <a:lnTo>
                        <a:pt x="160" y="179"/>
                      </a:lnTo>
                      <a:cubicBezTo>
                        <a:pt x="130" y="179"/>
                        <a:pt x="106" y="155"/>
                        <a:pt x="106" y="125"/>
                      </a:cubicBezTo>
                      <a:cubicBezTo>
                        <a:pt x="106" y="96"/>
                        <a:pt x="130" y="72"/>
                        <a:pt x="160" y="72"/>
                      </a:cubicBezTo>
                      <a:cubicBezTo>
                        <a:pt x="189" y="72"/>
                        <a:pt x="213" y="96"/>
                        <a:pt x="213" y="125"/>
                      </a:cubicBezTo>
                      <a:cubicBezTo>
                        <a:pt x="213" y="155"/>
                        <a:pt x="189" y="179"/>
                        <a:pt x="160" y="179"/>
                      </a:cubicBezTo>
                      <a:close/>
                      <a:moveTo>
                        <a:pt x="0" y="237"/>
                      </a:moveTo>
                      <a:lnTo>
                        <a:pt x="0" y="237"/>
                      </a:lnTo>
                      <a:lnTo>
                        <a:pt x="320" y="237"/>
                      </a:lnTo>
                      <a:lnTo>
                        <a:pt x="320" y="0"/>
                      </a:lnTo>
                      <a:lnTo>
                        <a:pt x="0" y="0"/>
                      </a:lnTo>
                      <a:lnTo>
                        <a:pt x="0" y="237"/>
                      </a:lnTo>
                      <a:close/>
                      <a:moveTo>
                        <a:pt x="0" y="0"/>
                      </a:move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8" name="Freeform 26">
                  <a:extLst>
                    <a:ext uri="{FF2B5EF4-FFF2-40B4-BE49-F238E27FC236}">
                      <a16:creationId xmlns:a16="http://schemas.microsoft.com/office/drawing/2014/main" id="{0B79DBCC-7FAB-49B5-9162-36F148FE78E1}"/>
                    </a:ext>
                  </a:extLst>
                </p:cNvPr>
                <p:cNvSpPr>
                  <a:spLocks/>
                </p:cNvSpPr>
                <p:nvPr/>
              </p:nvSpPr>
              <p:spPr bwMode="auto">
                <a:xfrm>
                  <a:off x="5837" y="460"/>
                  <a:ext cx="19" cy="18"/>
                </a:xfrm>
                <a:custGeom>
                  <a:avLst/>
                  <a:gdLst>
                    <a:gd name="T0" fmla="*/ 27 w 53"/>
                    <a:gd name="T1" fmla="*/ 0 h 53"/>
                    <a:gd name="T2" fmla="*/ 27 w 53"/>
                    <a:gd name="T3" fmla="*/ 0 h 53"/>
                    <a:gd name="T4" fmla="*/ 0 w 53"/>
                    <a:gd name="T5" fmla="*/ 26 h 53"/>
                    <a:gd name="T6" fmla="*/ 27 w 53"/>
                    <a:gd name="T7" fmla="*/ 53 h 53"/>
                    <a:gd name="T8" fmla="*/ 53 w 53"/>
                    <a:gd name="T9" fmla="*/ 26 h 53"/>
                    <a:gd name="T10" fmla="*/ 27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7" y="0"/>
                      </a:moveTo>
                      <a:lnTo>
                        <a:pt x="27" y="0"/>
                      </a:lnTo>
                      <a:cubicBezTo>
                        <a:pt x="12" y="0"/>
                        <a:pt x="0" y="11"/>
                        <a:pt x="0" y="26"/>
                      </a:cubicBezTo>
                      <a:cubicBezTo>
                        <a:pt x="0" y="41"/>
                        <a:pt x="12" y="53"/>
                        <a:pt x="27" y="53"/>
                      </a:cubicBezTo>
                      <a:cubicBezTo>
                        <a:pt x="42" y="53"/>
                        <a:pt x="53" y="41"/>
                        <a:pt x="53" y="26"/>
                      </a:cubicBezTo>
                      <a:cubicBezTo>
                        <a:pt x="53" y="11"/>
                        <a:pt x="42" y="0"/>
                        <a:pt x="2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sp>
          <p:nvSpPr>
            <p:cNvPr id="67" name="Oval 66">
              <a:extLst>
                <a:ext uri="{FF2B5EF4-FFF2-40B4-BE49-F238E27FC236}">
                  <a16:creationId xmlns:a16="http://schemas.microsoft.com/office/drawing/2014/main" id="{F3FA7731-5ED9-42AE-ABF2-9FAF4EADA804}"/>
                </a:ext>
              </a:extLst>
            </p:cNvPr>
            <p:cNvSpPr/>
            <p:nvPr/>
          </p:nvSpPr>
          <p:spPr bwMode="auto">
            <a:xfrm>
              <a:off x="104631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sp>
          <p:nvSpPr>
            <p:cNvPr id="68" name="Freeform 5">
              <a:extLst>
                <a:ext uri="{FF2B5EF4-FFF2-40B4-BE49-F238E27FC236}">
                  <a16:creationId xmlns:a16="http://schemas.microsoft.com/office/drawing/2014/main" id="{1DCCEFDB-2BBD-4A63-A8D0-57C5C04AFDDD}"/>
                </a:ext>
              </a:extLst>
            </p:cNvPr>
            <p:cNvSpPr>
              <a:spLocks/>
            </p:cNvSpPr>
            <p:nvPr/>
          </p:nvSpPr>
          <p:spPr bwMode="auto">
            <a:xfrm>
              <a:off x="582059" y="6111242"/>
              <a:ext cx="202892" cy="215360"/>
            </a:xfrm>
            <a:custGeom>
              <a:avLst/>
              <a:gdLst>
                <a:gd name="T0" fmla="*/ 180 w 373"/>
                <a:gd name="T1" fmla="*/ 393 h 397"/>
                <a:gd name="T2" fmla="*/ 180 w 373"/>
                <a:gd name="T3" fmla="*/ 393 h 397"/>
                <a:gd name="T4" fmla="*/ 137 w 373"/>
                <a:gd name="T5" fmla="*/ 365 h 397"/>
                <a:gd name="T6" fmla="*/ 95 w 373"/>
                <a:gd name="T7" fmla="*/ 332 h 397"/>
                <a:gd name="T8" fmla="*/ 58 w 373"/>
                <a:gd name="T9" fmla="*/ 294 h 397"/>
                <a:gd name="T10" fmla="*/ 28 w 373"/>
                <a:gd name="T11" fmla="*/ 250 h 397"/>
                <a:gd name="T12" fmla="*/ 8 w 373"/>
                <a:gd name="T13" fmla="*/ 201 h 397"/>
                <a:gd name="T14" fmla="*/ 0 w 373"/>
                <a:gd name="T15" fmla="*/ 146 h 397"/>
                <a:gd name="T16" fmla="*/ 0 w 373"/>
                <a:gd name="T17" fmla="*/ 53 h 397"/>
                <a:gd name="T18" fmla="*/ 13 w 373"/>
                <a:gd name="T19" fmla="*/ 52 h 397"/>
                <a:gd name="T20" fmla="*/ 69 w 373"/>
                <a:gd name="T21" fmla="*/ 43 h 397"/>
                <a:gd name="T22" fmla="*/ 120 w 373"/>
                <a:gd name="T23" fmla="*/ 19 h 397"/>
                <a:gd name="T24" fmla="*/ 152 w 373"/>
                <a:gd name="T25" fmla="*/ 4 h 397"/>
                <a:gd name="T26" fmla="*/ 187 w 373"/>
                <a:gd name="T27" fmla="*/ 0 h 397"/>
                <a:gd name="T28" fmla="*/ 222 w 373"/>
                <a:gd name="T29" fmla="*/ 4 h 397"/>
                <a:gd name="T30" fmla="*/ 253 w 373"/>
                <a:gd name="T31" fmla="*/ 19 h 397"/>
                <a:gd name="T32" fmla="*/ 304 w 373"/>
                <a:gd name="T33" fmla="*/ 43 h 397"/>
                <a:gd name="T34" fmla="*/ 361 w 373"/>
                <a:gd name="T35" fmla="*/ 52 h 397"/>
                <a:gd name="T36" fmla="*/ 373 w 373"/>
                <a:gd name="T37" fmla="*/ 53 h 397"/>
                <a:gd name="T38" fmla="*/ 373 w 373"/>
                <a:gd name="T39" fmla="*/ 146 h 397"/>
                <a:gd name="T40" fmla="*/ 366 w 373"/>
                <a:gd name="T41" fmla="*/ 201 h 397"/>
                <a:gd name="T42" fmla="*/ 346 w 373"/>
                <a:gd name="T43" fmla="*/ 250 h 397"/>
                <a:gd name="T44" fmla="*/ 316 w 373"/>
                <a:gd name="T45" fmla="*/ 294 h 397"/>
                <a:gd name="T46" fmla="*/ 278 w 373"/>
                <a:gd name="T47" fmla="*/ 332 h 397"/>
                <a:gd name="T48" fmla="*/ 237 w 373"/>
                <a:gd name="T49" fmla="*/ 365 h 397"/>
                <a:gd name="T50" fmla="*/ 194 w 373"/>
                <a:gd name="T51" fmla="*/ 393 h 397"/>
                <a:gd name="T52" fmla="*/ 187 w 373"/>
                <a:gd name="T53" fmla="*/ 397 h 397"/>
                <a:gd name="T54" fmla="*/ 180 w 373"/>
                <a:gd name="T55" fmla="*/ 393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3" h="397">
                  <a:moveTo>
                    <a:pt x="180" y="393"/>
                  </a:moveTo>
                  <a:lnTo>
                    <a:pt x="180" y="393"/>
                  </a:lnTo>
                  <a:cubicBezTo>
                    <a:pt x="166" y="385"/>
                    <a:pt x="151" y="375"/>
                    <a:pt x="137" y="365"/>
                  </a:cubicBezTo>
                  <a:cubicBezTo>
                    <a:pt x="122" y="355"/>
                    <a:pt x="108" y="344"/>
                    <a:pt x="95" y="332"/>
                  </a:cubicBezTo>
                  <a:cubicBezTo>
                    <a:pt x="82" y="320"/>
                    <a:pt x="70" y="307"/>
                    <a:pt x="58" y="294"/>
                  </a:cubicBezTo>
                  <a:cubicBezTo>
                    <a:pt x="46" y="280"/>
                    <a:pt x="36" y="265"/>
                    <a:pt x="28" y="250"/>
                  </a:cubicBezTo>
                  <a:cubicBezTo>
                    <a:pt x="19" y="234"/>
                    <a:pt x="13" y="218"/>
                    <a:pt x="8" y="201"/>
                  </a:cubicBezTo>
                  <a:cubicBezTo>
                    <a:pt x="3" y="183"/>
                    <a:pt x="0" y="165"/>
                    <a:pt x="0" y="146"/>
                  </a:cubicBezTo>
                  <a:lnTo>
                    <a:pt x="0" y="53"/>
                  </a:lnTo>
                  <a:lnTo>
                    <a:pt x="13" y="52"/>
                  </a:lnTo>
                  <a:cubicBezTo>
                    <a:pt x="32" y="51"/>
                    <a:pt x="51" y="48"/>
                    <a:pt x="69" y="43"/>
                  </a:cubicBezTo>
                  <a:cubicBezTo>
                    <a:pt x="87" y="38"/>
                    <a:pt x="104" y="30"/>
                    <a:pt x="120" y="19"/>
                  </a:cubicBezTo>
                  <a:cubicBezTo>
                    <a:pt x="131" y="13"/>
                    <a:pt x="141" y="8"/>
                    <a:pt x="152" y="4"/>
                  </a:cubicBezTo>
                  <a:cubicBezTo>
                    <a:pt x="163" y="1"/>
                    <a:pt x="174" y="0"/>
                    <a:pt x="187" y="0"/>
                  </a:cubicBezTo>
                  <a:cubicBezTo>
                    <a:pt x="199" y="0"/>
                    <a:pt x="211" y="1"/>
                    <a:pt x="222" y="4"/>
                  </a:cubicBezTo>
                  <a:cubicBezTo>
                    <a:pt x="232" y="8"/>
                    <a:pt x="243" y="13"/>
                    <a:pt x="253" y="19"/>
                  </a:cubicBezTo>
                  <a:cubicBezTo>
                    <a:pt x="270" y="30"/>
                    <a:pt x="287" y="38"/>
                    <a:pt x="304" y="43"/>
                  </a:cubicBezTo>
                  <a:cubicBezTo>
                    <a:pt x="322" y="48"/>
                    <a:pt x="341" y="51"/>
                    <a:pt x="361" y="52"/>
                  </a:cubicBezTo>
                  <a:lnTo>
                    <a:pt x="373" y="53"/>
                  </a:lnTo>
                  <a:lnTo>
                    <a:pt x="373" y="146"/>
                  </a:lnTo>
                  <a:cubicBezTo>
                    <a:pt x="373" y="165"/>
                    <a:pt x="371" y="183"/>
                    <a:pt x="366" y="201"/>
                  </a:cubicBezTo>
                  <a:cubicBezTo>
                    <a:pt x="361" y="218"/>
                    <a:pt x="354" y="234"/>
                    <a:pt x="346" y="250"/>
                  </a:cubicBezTo>
                  <a:cubicBezTo>
                    <a:pt x="337" y="265"/>
                    <a:pt x="327" y="280"/>
                    <a:pt x="316" y="294"/>
                  </a:cubicBezTo>
                  <a:cubicBezTo>
                    <a:pt x="304" y="307"/>
                    <a:pt x="292" y="320"/>
                    <a:pt x="278" y="332"/>
                  </a:cubicBezTo>
                  <a:cubicBezTo>
                    <a:pt x="265" y="344"/>
                    <a:pt x="251" y="355"/>
                    <a:pt x="237" y="365"/>
                  </a:cubicBezTo>
                  <a:cubicBezTo>
                    <a:pt x="223" y="375"/>
                    <a:pt x="208" y="385"/>
                    <a:pt x="194" y="393"/>
                  </a:cubicBezTo>
                  <a:lnTo>
                    <a:pt x="187" y="397"/>
                  </a:lnTo>
                  <a:lnTo>
                    <a:pt x="180" y="393"/>
                  </a:lnTo>
                  <a:close/>
                </a:path>
              </a:pathLst>
            </a:custGeom>
            <a:solidFill>
              <a:srgbClr val="D2D2D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69" name="Group 4">
              <a:extLst>
                <a:ext uri="{FF2B5EF4-FFF2-40B4-BE49-F238E27FC236}">
                  <a16:creationId xmlns:a16="http://schemas.microsoft.com/office/drawing/2014/main" id="{FCA7C97C-6591-48A4-93B9-6D0D04AD1F6F}"/>
                </a:ext>
              </a:extLst>
            </p:cNvPr>
            <p:cNvGrpSpPr>
              <a:grpSpLocks noChangeAspect="1"/>
            </p:cNvGrpSpPr>
            <p:nvPr/>
          </p:nvGrpSpPr>
          <p:grpSpPr bwMode="auto">
            <a:xfrm>
              <a:off x="1173562" y="6093743"/>
              <a:ext cx="248367" cy="247382"/>
              <a:chOff x="464" y="3339"/>
              <a:chExt cx="252" cy="251"/>
            </a:xfrm>
            <a:solidFill>
              <a:srgbClr val="D2D2D2"/>
            </a:solidFill>
          </p:grpSpPr>
          <p:sp>
            <p:nvSpPr>
              <p:cNvPr id="70" name="Freeform 5">
                <a:extLst>
                  <a:ext uri="{FF2B5EF4-FFF2-40B4-BE49-F238E27FC236}">
                    <a16:creationId xmlns:a16="http://schemas.microsoft.com/office/drawing/2014/main" id="{57B5B632-9436-4E02-ACAF-A0E4F21884C4}"/>
                  </a:ext>
                </a:extLst>
              </p:cNvPr>
              <p:cNvSpPr>
                <a:spLocks/>
              </p:cNvSpPr>
              <p:nvPr/>
            </p:nvSpPr>
            <p:spPr bwMode="auto">
              <a:xfrm>
                <a:off x="545" y="3419"/>
                <a:ext cx="85" cy="90"/>
              </a:xfrm>
              <a:custGeom>
                <a:avLst/>
                <a:gdLst>
                  <a:gd name="T0" fmla="*/ 39 w 143"/>
                  <a:gd name="T1" fmla="*/ 49 h 152"/>
                  <a:gd name="T2" fmla="*/ 39 w 143"/>
                  <a:gd name="T3" fmla="*/ 49 h 152"/>
                  <a:gd name="T4" fmla="*/ 50 w 143"/>
                  <a:gd name="T5" fmla="*/ 39 h 152"/>
                  <a:gd name="T6" fmla="*/ 63 w 143"/>
                  <a:gd name="T7" fmla="*/ 33 h 152"/>
                  <a:gd name="T8" fmla="*/ 93 w 143"/>
                  <a:gd name="T9" fmla="*/ 3 h 152"/>
                  <a:gd name="T10" fmla="*/ 84 w 143"/>
                  <a:gd name="T11" fmla="*/ 1 h 152"/>
                  <a:gd name="T12" fmla="*/ 76 w 143"/>
                  <a:gd name="T13" fmla="*/ 0 h 152"/>
                  <a:gd name="T14" fmla="*/ 46 w 143"/>
                  <a:gd name="T15" fmla="*/ 6 h 152"/>
                  <a:gd name="T16" fmla="*/ 22 w 143"/>
                  <a:gd name="T17" fmla="*/ 23 h 152"/>
                  <a:gd name="T18" fmla="*/ 6 w 143"/>
                  <a:gd name="T19" fmla="*/ 47 h 152"/>
                  <a:gd name="T20" fmla="*/ 0 w 143"/>
                  <a:gd name="T21" fmla="*/ 76 h 152"/>
                  <a:gd name="T22" fmla="*/ 6 w 143"/>
                  <a:gd name="T23" fmla="*/ 106 h 152"/>
                  <a:gd name="T24" fmla="*/ 22 w 143"/>
                  <a:gd name="T25" fmla="*/ 130 h 152"/>
                  <a:gd name="T26" fmla="*/ 46 w 143"/>
                  <a:gd name="T27" fmla="*/ 146 h 152"/>
                  <a:gd name="T28" fmla="*/ 76 w 143"/>
                  <a:gd name="T29" fmla="*/ 152 h 152"/>
                  <a:gd name="T30" fmla="*/ 96 w 143"/>
                  <a:gd name="T31" fmla="*/ 149 h 152"/>
                  <a:gd name="T32" fmla="*/ 115 w 143"/>
                  <a:gd name="T33" fmla="*/ 141 h 152"/>
                  <a:gd name="T34" fmla="*/ 131 w 143"/>
                  <a:gd name="T35" fmla="*/ 127 h 152"/>
                  <a:gd name="T36" fmla="*/ 143 w 143"/>
                  <a:gd name="T37" fmla="*/ 110 h 152"/>
                  <a:gd name="T38" fmla="*/ 116 w 143"/>
                  <a:gd name="T39" fmla="*/ 96 h 152"/>
                  <a:gd name="T40" fmla="*/ 99 w 143"/>
                  <a:gd name="T41" fmla="*/ 115 h 152"/>
                  <a:gd name="T42" fmla="*/ 76 w 143"/>
                  <a:gd name="T43" fmla="*/ 122 h 152"/>
                  <a:gd name="T44" fmla="*/ 58 w 143"/>
                  <a:gd name="T45" fmla="*/ 118 h 152"/>
                  <a:gd name="T46" fmla="*/ 44 w 143"/>
                  <a:gd name="T47" fmla="*/ 108 h 152"/>
                  <a:gd name="T48" fmla="*/ 34 w 143"/>
                  <a:gd name="T49" fmla="*/ 94 h 152"/>
                  <a:gd name="T50" fmla="*/ 30 w 143"/>
                  <a:gd name="T51" fmla="*/ 76 h 152"/>
                  <a:gd name="T52" fmla="*/ 33 w 143"/>
                  <a:gd name="T53" fmla="*/ 62 h 152"/>
                  <a:gd name="T54" fmla="*/ 39 w 143"/>
                  <a:gd name="T55" fmla="*/ 4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3" h="152">
                    <a:moveTo>
                      <a:pt x="39" y="49"/>
                    </a:moveTo>
                    <a:lnTo>
                      <a:pt x="39" y="49"/>
                    </a:lnTo>
                    <a:cubicBezTo>
                      <a:pt x="42" y="45"/>
                      <a:pt x="46" y="42"/>
                      <a:pt x="50" y="39"/>
                    </a:cubicBezTo>
                    <a:cubicBezTo>
                      <a:pt x="54" y="36"/>
                      <a:pt x="58" y="34"/>
                      <a:pt x="63" y="33"/>
                    </a:cubicBezTo>
                    <a:lnTo>
                      <a:pt x="93" y="3"/>
                    </a:lnTo>
                    <a:cubicBezTo>
                      <a:pt x="90" y="2"/>
                      <a:pt x="87" y="1"/>
                      <a:pt x="84" y="1"/>
                    </a:cubicBezTo>
                    <a:cubicBezTo>
                      <a:pt x="81" y="1"/>
                      <a:pt x="79" y="0"/>
                      <a:pt x="76" y="0"/>
                    </a:cubicBezTo>
                    <a:cubicBezTo>
                      <a:pt x="65" y="0"/>
                      <a:pt x="55" y="2"/>
                      <a:pt x="46" y="6"/>
                    </a:cubicBezTo>
                    <a:cubicBezTo>
                      <a:pt x="37" y="10"/>
                      <a:pt x="29" y="16"/>
                      <a:pt x="22" y="23"/>
                    </a:cubicBezTo>
                    <a:cubicBezTo>
                      <a:pt x="15" y="30"/>
                      <a:pt x="10" y="38"/>
                      <a:pt x="6" y="47"/>
                    </a:cubicBezTo>
                    <a:cubicBezTo>
                      <a:pt x="2" y="56"/>
                      <a:pt x="0" y="66"/>
                      <a:pt x="0" y="76"/>
                    </a:cubicBezTo>
                    <a:cubicBezTo>
                      <a:pt x="0" y="87"/>
                      <a:pt x="2" y="96"/>
                      <a:pt x="6" y="106"/>
                    </a:cubicBezTo>
                    <a:cubicBezTo>
                      <a:pt x="10" y="115"/>
                      <a:pt x="15" y="123"/>
                      <a:pt x="22" y="130"/>
                    </a:cubicBezTo>
                    <a:cubicBezTo>
                      <a:pt x="29" y="137"/>
                      <a:pt x="37" y="142"/>
                      <a:pt x="46" y="146"/>
                    </a:cubicBezTo>
                    <a:cubicBezTo>
                      <a:pt x="55" y="150"/>
                      <a:pt x="65" y="152"/>
                      <a:pt x="76" y="152"/>
                    </a:cubicBezTo>
                    <a:cubicBezTo>
                      <a:pt x="83" y="152"/>
                      <a:pt x="90" y="151"/>
                      <a:pt x="96" y="149"/>
                    </a:cubicBezTo>
                    <a:cubicBezTo>
                      <a:pt x="103" y="147"/>
                      <a:pt x="109" y="144"/>
                      <a:pt x="115" y="141"/>
                    </a:cubicBezTo>
                    <a:cubicBezTo>
                      <a:pt x="121" y="137"/>
                      <a:pt x="126" y="133"/>
                      <a:pt x="131" y="127"/>
                    </a:cubicBezTo>
                    <a:cubicBezTo>
                      <a:pt x="136" y="122"/>
                      <a:pt x="140" y="116"/>
                      <a:pt x="143" y="110"/>
                    </a:cubicBezTo>
                    <a:lnTo>
                      <a:pt x="116" y="96"/>
                    </a:lnTo>
                    <a:cubicBezTo>
                      <a:pt x="112" y="104"/>
                      <a:pt x="107" y="110"/>
                      <a:pt x="99" y="115"/>
                    </a:cubicBezTo>
                    <a:cubicBezTo>
                      <a:pt x="92" y="119"/>
                      <a:pt x="84" y="122"/>
                      <a:pt x="76" y="122"/>
                    </a:cubicBezTo>
                    <a:cubicBezTo>
                      <a:pt x="69" y="122"/>
                      <a:pt x="63" y="120"/>
                      <a:pt x="58" y="118"/>
                    </a:cubicBezTo>
                    <a:cubicBezTo>
                      <a:pt x="53" y="116"/>
                      <a:pt x="48" y="112"/>
                      <a:pt x="44" y="108"/>
                    </a:cubicBezTo>
                    <a:cubicBezTo>
                      <a:pt x="39" y="104"/>
                      <a:pt x="36" y="99"/>
                      <a:pt x="34" y="94"/>
                    </a:cubicBezTo>
                    <a:cubicBezTo>
                      <a:pt x="31" y="88"/>
                      <a:pt x="30" y="82"/>
                      <a:pt x="30" y="76"/>
                    </a:cubicBezTo>
                    <a:cubicBezTo>
                      <a:pt x="30" y="71"/>
                      <a:pt x="31" y="66"/>
                      <a:pt x="33" y="62"/>
                    </a:cubicBezTo>
                    <a:cubicBezTo>
                      <a:pt x="34" y="57"/>
                      <a:pt x="36" y="53"/>
                      <a:pt x="39" y="4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6">
                <a:extLst>
                  <a:ext uri="{FF2B5EF4-FFF2-40B4-BE49-F238E27FC236}">
                    <a16:creationId xmlns:a16="http://schemas.microsoft.com/office/drawing/2014/main" id="{4CCF0C4F-BB36-46EF-95A1-F3BB77C4053E}"/>
                  </a:ext>
                </a:extLst>
              </p:cNvPr>
              <p:cNvSpPr>
                <a:spLocks/>
              </p:cNvSpPr>
              <p:nvPr/>
            </p:nvSpPr>
            <p:spPr bwMode="auto">
              <a:xfrm>
                <a:off x="464" y="3339"/>
                <a:ext cx="238" cy="251"/>
              </a:xfrm>
              <a:custGeom>
                <a:avLst/>
                <a:gdLst>
                  <a:gd name="T0" fmla="*/ 350 w 403"/>
                  <a:gd name="T1" fmla="*/ 338 h 425"/>
                  <a:gd name="T2" fmla="*/ 350 w 403"/>
                  <a:gd name="T3" fmla="*/ 338 h 425"/>
                  <a:gd name="T4" fmla="*/ 311 w 403"/>
                  <a:gd name="T5" fmla="*/ 371 h 425"/>
                  <a:gd name="T6" fmla="*/ 264 w 403"/>
                  <a:gd name="T7" fmla="*/ 392 h 425"/>
                  <a:gd name="T8" fmla="*/ 213 w 403"/>
                  <a:gd name="T9" fmla="*/ 399 h 425"/>
                  <a:gd name="T10" fmla="*/ 163 w 403"/>
                  <a:gd name="T11" fmla="*/ 392 h 425"/>
                  <a:gd name="T12" fmla="*/ 119 w 403"/>
                  <a:gd name="T13" fmla="*/ 373 h 425"/>
                  <a:gd name="T14" fmla="*/ 81 w 403"/>
                  <a:gd name="T15" fmla="*/ 344 h 425"/>
                  <a:gd name="T16" fmla="*/ 52 w 403"/>
                  <a:gd name="T17" fmla="*/ 306 h 425"/>
                  <a:gd name="T18" fmla="*/ 33 w 403"/>
                  <a:gd name="T19" fmla="*/ 262 h 425"/>
                  <a:gd name="T20" fmla="*/ 26 w 403"/>
                  <a:gd name="T21" fmla="*/ 212 h 425"/>
                  <a:gd name="T22" fmla="*/ 33 w 403"/>
                  <a:gd name="T23" fmla="*/ 163 h 425"/>
                  <a:gd name="T24" fmla="*/ 52 w 403"/>
                  <a:gd name="T25" fmla="*/ 118 h 425"/>
                  <a:gd name="T26" fmla="*/ 81 w 403"/>
                  <a:gd name="T27" fmla="*/ 80 h 425"/>
                  <a:gd name="T28" fmla="*/ 119 w 403"/>
                  <a:gd name="T29" fmla="*/ 51 h 425"/>
                  <a:gd name="T30" fmla="*/ 163 w 403"/>
                  <a:gd name="T31" fmla="*/ 32 h 425"/>
                  <a:gd name="T32" fmla="*/ 213 w 403"/>
                  <a:gd name="T33" fmla="*/ 26 h 425"/>
                  <a:gd name="T34" fmla="*/ 265 w 403"/>
                  <a:gd name="T35" fmla="*/ 33 h 425"/>
                  <a:gd name="T36" fmla="*/ 313 w 403"/>
                  <a:gd name="T37" fmla="*/ 55 h 425"/>
                  <a:gd name="T38" fmla="*/ 332 w 403"/>
                  <a:gd name="T39" fmla="*/ 36 h 425"/>
                  <a:gd name="T40" fmla="*/ 275 w 403"/>
                  <a:gd name="T41" fmla="*/ 8 h 425"/>
                  <a:gd name="T42" fmla="*/ 213 w 403"/>
                  <a:gd name="T43" fmla="*/ 0 h 425"/>
                  <a:gd name="T44" fmla="*/ 156 w 403"/>
                  <a:gd name="T45" fmla="*/ 6 h 425"/>
                  <a:gd name="T46" fmla="*/ 105 w 403"/>
                  <a:gd name="T47" fmla="*/ 28 h 425"/>
                  <a:gd name="T48" fmla="*/ 62 w 403"/>
                  <a:gd name="T49" fmla="*/ 61 h 425"/>
                  <a:gd name="T50" fmla="*/ 29 w 403"/>
                  <a:gd name="T51" fmla="*/ 105 h 425"/>
                  <a:gd name="T52" fmla="*/ 7 w 403"/>
                  <a:gd name="T53" fmla="*/ 156 h 425"/>
                  <a:gd name="T54" fmla="*/ 0 w 403"/>
                  <a:gd name="T55" fmla="*/ 212 h 425"/>
                  <a:gd name="T56" fmla="*/ 7 w 403"/>
                  <a:gd name="T57" fmla="*/ 269 h 425"/>
                  <a:gd name="T58" fmla="*/ 29 w 403"/>
                  <a:gd name="T59" fmla="*/ 320 h 425"/>
                  <a:gd name="T60" fmla="*/ 62 w 403"/>
                  <a:gd name="T61" fmla="*/ 363 h 425"/>
                  <a:gd name="T62" fmla="*/ 105 w 403"/>
                  <a:gd name="T63" fmla="*/ 396 h 425"/>
                  <a:gd name="T64" fmla="*/ 156 w 403"/>
                  <a:gd name="T65" fmla="*/ 418 h 425"/>
                  <a:gd name="T66" fmla="*/ 213 w 403"/>
                  <a:gd name="T67" fmla="*/ 425 h 425"/>
                  <a:gd name="T68" fmla="*/ 272 w 403"/>
                  <a:gd name="T69" fmla="*/ 417 h 425"/>
                  <a:gd name="T70" fmla="*/ 325 w 403"/>
                  <a:gd name="T71" fmla="*/ 393 h 425"/>
                  <a:gd name="T72" fmla="*/ 370 w 403"/>
                  <a:gd name="T73" fmla="*/ 356 h 425"/>
                  <a:gd name="T74" fmla="*/ 403 w 403"/>
                  <a:gd name="T75" fmla="*/ 307 h 425"/>
                  <a:gd name="T76" fmla="*/ 379 w 403"/>
                  <a:gd name="T77" fmla="*/ 295 h 425"/>
                  <a:gd name="T78" fmla="*/ 350 w 403"/>
                  <a:gd name="T79" fmla="*/ 338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3" h="425">
                    <a:moveTo>
                      <a:pt x="350" y="338"/>
                    </a:moveTo>
                    <a:lnTo>
                      <a:pt x="350" y="338"/>
                    </a:lnTo>
                    <a:cubicBezTo>
                      <a:pt x="338" y="351"/>
                      <a:pt x="325" y="362"/>
                      <a:pt x="311" y="371"/>
                    </a:cubicBezTo>
                    <a:cubicBezTo>
                      <a:pt x="296" y="380"/>
                      <a:pt x="281" y="387"/>
                      <a:pt x="264" y="392"/>
                    </a:cubicBezTo>
                    <a:cubicBezTo>
                      <a:pt x="247" y="396"/>
                      <a:pt x="230" y="399"/>
                      <a:pt x="213" y="399"/>
                    </a:cubicBezTo>
                    <a:cubicBezTo>
                      <a:pt x="195" y="399"/>
                      <a:pt x="179" y="397"/>
                      <a:pt x="163" y="392"/>
                    </a:cubicBezTo>
                    <a:cubicBezTo>
                      <a:pt x="147" y="388"/>
                      <a:pt x="132" y="381"/>
                      <a:pt x="119" y="373"/>
                    </a:cubicBezTo>
                    <a:cubicBezTo>
                      <a:pt x="105" y="365"/>
                      <a:pt x="92" y="355"/>
                      <a:pt x="81" y="344"/>
                    </a:cubicBezTo>
                    <a:cubicBezTo>
                      <a:pt x="70" y="333"/>
                      <a:pt x="60" y="320"/>
                      <a:pt x="52" y="306"/>
                    </a:cubicBezTo>
                    <a:cubicBezTo>
                      <a:pt x="44" y="292"/>
                      <a:pt x="37" y="278"/>
                      <a:pt x="33" y="262"/>
                    </a:cubicBezTo>
                    <a:cubicBezTo>
                      <a:pt x="28" y="246"/>
                      <a:pt x="26" y="229"/>
                      <a:pt x="26" y="212"/>
                    </a:cubicBezTo>
                    <a:cubicBezTo>
                      <a:pt x="26" y="195"/>
                      <a:pt x="28" y="179"/>
                      <a:pt x="33" y="163"/>
                    </a:cubicBezTo>
                    <a:cubicBezTo>
                      <a:pt x="37" y="147"/>
                      <a:pt x="44" y="132"/>
                      <a:pt x="52" y="118"/>
                    </a:cubicBezTo>
                    <a:cubicBezTo>
                      <a:pt x="60" y="104"/>
                      <a:pt x="70" y="92"/>
                      <a:pt x="81" y="80"/>
                    </a:cubicBezTo>
                    <a:cubicBezTo>
                      <a:pt x="92" y="69"/>
                      <a:pt x="105" y="59"/>
                      <a:pt x="119" y="51"/>
                    </a:cubicBezTo>
                    <a:cubicBezTo>
                      <a:pt x="132" y="43"/>
                      <a:pt x="147" y="37"/>
                      <a:pt x="163" y="32"/>
                    </a:cubicBezTo>
                    <a:cubicBezTo>
                      <a:pt x="179" y="28"/>
                      <a:pt x="196" y="26"/>
                      <a:pt x="213" y="26"/>
                    </a:cubicBezTo>
                    <a:cubicBezTo>
                      <a:pt x="230" y="26"/>
                      <a:pt x="248" y="28"/>
                      <a:pt x="265" y="33"/>
                    </a:cubicBezTo>
                    <a:cubicBezTo>
                      <a:pt x="282" y="38"/>
                      <a:pt x="298" y="46"/>
                      <a:pt x="313" y="55"/>
                    </a:cubicBezTo>
                    <a:lnTo>
                      <a:pt x="332" y="36"/>
                    </a:lnTo>
                    <a:cubicBezTo>
                      <a:pt x="314" y="24"/>
                      <a:pt x="295" y="15"/>
                      <a:pt x="275" y="8"/>
                    </a:cubicBezTo>
                    <a:cubicBezTo>
                      <a:pt x="255" y="3"/>
                      <a:pt x="234" y="0"/>
                      <a:pt x="213" y="0"/>
                    </a:cubicBezTo>
                    <a:cubicBezTo>
                      <a:pt x="193" y="0"/>
                      <a:pt x="174" y="2"/>
                      <a:pt x="156" y="6"/>
                    </a:cubicBezTo>
                    <a:cubicBezTo>
                      <a:pt x="138" y="12"/>
                      <a:pt x="121" y="19"/>
                      <a:pt x="105" y="28"/>
                    </a:cubicBezTo>
                    <a:cubicBezTo>
                      <a:pt x="89" y="37"/>
                      <a:pt x="75" y="48"/>
                      <a:pt x="62" y="61"/>
                    </a:cubicBezTo>
                    <a:cubicBezTo>
                      <a:pt x="49" y="74"/>
                      <a:pt x="38" y="89"/>
                      <a:pt x="29" y="105"/>
                    </a:cubicBezTo>
                    <a:cubicBezTo>
                      <a:pt x="19" y="121"/>
                      <a:pt x="12" y="137"/>
                      <a:pt x="7" y="156"/>
                    </a:cubicBezTo>
                    <a:cubicBezTo>
                      <a:pt x="2" y="174"/>
                      <a:pt x="0" y="193"/>
                      <a:pt x="0" y="212"/>
                    </a:cubicBezTo>
                    <a:cubicBezTo>
                      <a:pt x="0" y="232"/>
                      <a:pt x="2" y="251"/>
                      <a:pt x="7" y="269"/>
                    </a:cubicBezTo>
                    <a:cubicBezTo>
                      <a:pt x="12" y="287"/>
                      <a:pt x="19" y="304"/>
                      <a:pt x="29" y="320"/>
                    </a:cubicBezTo>
                    <a:cubicBezTo>
                      <a:pt x="38" y="336"/>
                      <a:pt x="49" y="350"/>
                      <a:pt x="62" y="363"/>
                    </a:cubicBezTo>
                    <a:cubicBezTo>
                      <a:pt x="75" y="376"/>
                      <a:pt x="89" y="387"/>
                      <a:pt x="105" y="396"/>
                    </a:cubicBezTo>
                    <a:cubicBezTo>
                      <a:pt x="121" y="406"/>
                      <a:pt x="138" y="413"/>
                      <a:pt x="156" y="418"/>
                    </a:cubicBezTo>
                    <a:cubicBezTo>
                      <a:pt x="174" y="423"/>
                      <a:pt x="193" y="425"/>
                      <a:pt x="213" y="425"/>
                    </a:cubicBezTo>
                    <a:cubicBezTo>
                      <a:pt x="233" y="425"/>
                      <a:pt x="253" y="423"/>
                      <a:pt x="272" y="417"/>
                    </a:cubicBezTo>
                    <a:cubicBezTo>
                      <a:pt x="291" y="411"/>
                      <a:pt x="308" y="403"/>
                      <a:pt x="325" y="393"/>
                    </a:cubicBezTo>
                    <a:cubicBezTo>
                      <a:pt x="341" y="383"/>
                      <a:pt x="356" y="370"/>
                      <a:pt x="370" y="356"/>
                    </a:cubicBezTo>
                    <a:cubicBezTo>
                      <a:pt x="383" y="341"/>
                      <a:pt x="394" y="325"/>
                      <a:pt x="403" y="307"/>
                    </a:cubicBezTo>
                    <a:lnTo>
                      <a:pt x="379" y="295"/>
                    </a:lnTo>
                    <a:cubicBezTo>
                      <a:pt x="371" y="311"/>
                      <a:pt x="362" y="325"/>
                      <a:pt x="350" y="33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7">
                <a:extLst>
                  <a:ext uri="{FF2B5EF4-FFF2-40B4-BE49-F238E27FC236}">
                    <a16:creationId xmlns:a16="http://schemas.microsoft.com/office/drawing/2014/main" id="{554561D6-D236-4C8F-9594-12F9D1D619FE}"/>
                  </a:ext>
                </a:extLst>
              </p:cNvPr>
              <p:cNvSpPr>
                <a:spLocks/>
              </p:cNvSpPr>
              <p:nvPr/>
            </p:nvSpPr>
            <p:spPr bwMode="auto">
              <a:xfrm>
                <a:off x="502" y="3377"/>
                <a:ext cx="166" cy="175"/>
              </a:xfrm>
              <a:custGeom>
                <a:avLst/>
                <a:gdLst>
                  <a:gd name="T0" fmla="*/ 199 w 281"/>
                  <a:gd name="T1" fmla="*/ 41 h 296"/>
                  <a:gd name="T2" fmla="*/ 199 w 281"/>
                  <a:gd name="T3" fmla="*/ 41 h 296"/>
                  <a:gd name="T4" fmla="*/ 221 w 281"/>
                  <a:gd name="T5" fmla="*/ 19 h 296"/>
                  <a:gd name="T6" fmla="*/ 186 w 281"/>
                  <a:gd name="T7" fmla="*/ 5 h 296"/>
                  <a:gd name="T8" fmla="*/ 149 w 281"/>
                  <a:gd name="T9" fmla="*/ 0 h 296"/>
                  <a:gd name="T10" fmla="*/ 109 w 281"/>
                  <a:gd name="T11" fmla="*/ 5 h 296"/>
                  <a:gd name="T12" fmla="*/ 74 w 281"/>
                  <a:gd name="T13" fmla="*/ 20 h 296"/>
                  <a:gd name="T14" fmla="*/ 44 w 281"/>
                  <a:gd name="T15" fmla="*/ 43 h 296"/>
                  <a:gd name="T16" fmla="*/ 21 w 281"/>
                  <a:gd name="T17" fmla="*/ 73 h 296"/>
                  <a:gd name="T18" fmla="*/ 6 w 281"/>
                  <a:gd name="T19" fmla="*/ 109 h 296"/>
                  <a:gd name="T20" fmla="*/ 0 w 281"/>
                  <a:gd name="T21" fmla="*/ 148 h 296"/>
                  <a:gd name="T22" fmla="*/ 6 w 281"/>
                  <a:gd name="T23" fmla="*/ 188 h 296"/>
                  <a:gd name="T24" fmla="*/ 21 w 281"/>
                  <a:gd name="T25" fmla="*/ 223 h 296"/>
                  <a:gd name="T26" fmla="*/ 44 w 281"/>
                  <a:gd name="T27" fmla="*/ 253 h 296"/>
                  <a:gd name="T28" fmla="*/ 74 w 281"/>
                  <a:gd name="T29" fmla="*/ 276 h 296"/>
                  <a:gd name="T30" fmla="*/ 109 w 281"/>
                  <a:gd name="T31" fmla="*/ 291 h 296"/>
                  <a:gd name="T32" fmla="*/ 149 w 281"/>
                  <a:gd name="T33" fmla="*/ 296 h 296"/>
                  <a:gd name="T34" fmla="*/ 189 w 281"/>
                  <a:gd name="T35" fmla="*/ 290 h 296"/>
                  <a:gd name="T36" fmla="*/ 226 w 281"/>
                  <a:gd name="T37" fmla="*/ 274 h 296"/>
                  <a:gd name="T38" fmla="*/ 258 w 281"/>
                  <a:gd name="T39" fmla="*/ 248 h 296"/>
                  <a:gd name="T40" fmla="*/ 281 w 281"/>
                  <a:gd name="T41" fmla="*/ 214 h 296"/>
                  <a:gd name="T42" fmla="*/ 254 w 281"/>
                  <a:gd name="T43" fmla="*/ 201 h 296"/>
                  <a:gd name="T44" fmla="*/ 235 w 281"/>
                  <a:gd name="T45" fmla="*/ 228 h 296"/>
                  <a:gd name="T46" fmla="*/ 211 w 281"/>
                  <a:gd name="T47" fmla="*/ 249 h 296"/>
                  <a:gd name="T48" fmla="*/ 181 w 281"/>
                  <a:gd name="T49" fmla="*/ 262 h 296"/>
                  <a:gd name="T50" fmla="*/ 149 w 281"/>
                  <a:gd name="T51" fmla="*/ 267 h 296"/>
                  <a:gd name="T52" fmla="*/ 102 w 281"/>
                  <a:gd name="T53" fmla="*/ 257 h 296"/>
                  <a:gd name="T54" fmla="*/ 65 w 281"/>
                  <a:gd name="T55" fmla="*/ 232 h 296"/>
                  <a:gd name="T56" fmla="*/ 39 w 281"/>
                  <a:gd name="T57" fmla="*/ 194 h 296"/>
                  <a:gd name="T58" fmla="*/ 30 w 281"/>
                  <a:gd name="T59" fmla="*/ 148 h 296"/>
                  <a:gd name="T60" fmla="*/ 39 w 281"/>
                  <a:gd name="T61" fmla="*/ 102 h 296"/>
                  <a:gd name="T62" fmla="*/ 65 w 281"/>
                  <a:gd name="T63" fmla="*/ 64 h 296"/>
                  <a:gd name="T64" fmla="*/ 102 w 281"/>
                  <a:gd name="T65" fmla="*/ 39 h 296"/>
                  <a:gd name="T66" fmla="*/ 149 w 281"/>
                  <a:gd name="T67" fmla="*/ 30 h 296"/>
                  <a:gd name="T68" fmla="*/ 174 w 281"/>
                  <a:gd name="T69" fmla="*/ 33 h 296"/>
                  <a:gd name="T70" fmla="*/ 199 w 281"/>
                  <a:gd name="T71" fmla="*/ 4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1" h="296">
                    <a:moveTo>
                      <a:pt x="199" y="41"/>
                    </a:moveTo>
                    <a:lnTo>
                      <a:pt x="199" y="41"/>
                    </a:lnTo>
                    <a:lnTo>
                      <a:pt x="221" y="19"/>
                    </a:lnTo>
                    <a:cubicBezTo>
                      <a:pt x="210" y="13"/>
                      <a:pt x="198" y="8"/>
                      <a:pt x="186" y="5"/>
                    </a:cubicBezTo>
                    <a:cubicBezTo>
                      <a:pt x="174" y="2"/>
                      <a:pt x="161" y="0"/>
                      <a:pt x="149" y="0"/>
                    </a:cubicBezTo>
                    <a:cubicBezTo>
                      <a:pt x="135" y="0"/>
                      <a:pt x="122" y="2"/>
                      <a:pt x="109" y="5"/>
                    </a:cubicBezTo>
                    <a:cubicBezTo>
                      <a:pt x="97" y="9"/>
                      <a:pt x="85" y="14"/>
                      <a:pt x="74" y="20"/>
                    </a:cubicBezTo>
                    <a:cubicBezTo>
                      <a:pt x="63" y="27"/>
                      <a:pt x="53" y="35"/>
                      <a:pt x="44" y="43"/>
                    </a:cubicBezTo>
                    <a:cubicBezTo>
                      <a:pt x="35" y="52"/>
                      <a:pt x="27" y="62"/>
                      <a:pt x="21" y="73"/>
                    </a:cubicBezTo>
                    <a:cubicBezTo>
                      <a:pt x="14" y="84"/>
                      <a:pt x="9" y="96"/>
                      <a:pt x="6" y="109"/>
                    </a:cubicBezTo>
                    <a:cubicBezTo>
                      <a:pt x="2" y="121"/>
                      <a:pt x="0" y="135"/>
                      <a:pt x="0" y="148"/>
                    </a:cubicBezTo>
                    <a:cubicBezTo>
                      <a:pt x="0" y="162"/>
                      <a:pt x="2" y="175"/>
                      <a:pt x="6" y="188"/>
                    </a:cubicBezTo>
                    <a:cubicBezTo>
                      <a:pt x="9" y="200"/>
                      <a:pt x="14" y="212"/>
                      <a:pt x="21" y="223"/>
                    </a:cubicBezTo>
                    <a:cubicBezTo>
                      <a:pt x="27" y="234"/>
                      <a:pt x="35" y="244"/>
                      <a:pt x="44" y="253"/>
                    </a:cubicBezTo>
                    <a:cubicBezTo>
                      <a:pt x="53" y="262"/>
                      <a:pt x="63" y="270"/>
                      <a:pt x="74" y="276"/>
                    </a:cubicBezTo>
                    <a:cubicBezTo>
                      <a:pt x="85" y="282"/>
                      <a:pt x="97" y="287"/>
                      <a:pt x="109" y="291"/>
                    </a:cubicBezTo>
                    <a:cubicBezTo>
                      <a:pt x="122" y="295"/>
                      <a:pt x="135" y="296"/>
                      <a:pt x="149" y="296"/>
                    </a:cubicBezTo>
                    <a:cubicBezTo>
                      <a:pt x="163" y="296"/>
                      <a:pt x="176" y="294"/>
                      <a:pt x="189" y="290"/>
                    </a:cubicBezTo>
                    <a:cubicBezTo>
                      <a:pt x="203" y="287"/>
                      <a:pt x="215" y="281"/>
                      <a:pt x="226" y="274"/>
                    </a:cubicBezTo>
                    <a:cubicBezTo>
                      <a:pt x="238" y="267"/>
                      <a:pt x="248" y="258"/>
                      <a:pt x="258" y="248"/>
                    </a:cubicBezTo>
                    <a:cubicBezTo>
                      <a:pt x="267" y="238"/>
                      <a:pt x="275" y="227"/>
                      <a:pt x="281" y="214"/>
                    </a:cubicBezTo>
                    <a:lnTo>
                      <a:pt x="254" y="201"/>
                    </a:lnTo>
                    <a:cubicBezTo>
                      <a:pt x="249" y="211"/>
                      <a:pt x="243" y="220"/>
                      <a:pt x="235" y="228"/>
                    </a:cubicBezTo>
                    <a:cubicBezTo>
                      <a:pt x="228" y="236"/>
                      <a:pt x="220" y="243"/>
                      <a:pt x="211" y="249"/>
                    </a:cubicBezTo>
                    <a:cubicBezTo>
                      <a:pt x="202" y="254"/>
                      <a:pt x="192" y="259"/>
                      <a:pt x="181" y="262"/>
                    </a:cubicBezTo>
                    <a:cubicBezTo>
                      <a:pt x="171" y="265"/>
                      <a:pt x="160" y="267"/>
                      <a:pt x="149" y="267"/>
                    </a:cubicBezTo>
                    <a:cubicBezTo>
                      <a:pt x="132" y="267"/>
                      <a:pt x="117" y="264"/>
                      <a:pt x="102" y="257"/>
                    </a:cubicBezTo>
                    <a:cubicBezTo>
                      <a:pt x="88" y="251"/>
                      <a:pt x="76" y="243"/>
                      <a:pt x="65" y="232"/>
                    </a:cubicBezTo>
                    <a:cubicBezTo>
                      <a:pt x="54" y="221"/>
                      <a:pt x="46" y="209"/>
                      <a:pt x="39" y="194"/>
                    </a:cubicBezTo>
                    <a:cubicBezTo>
                      <a:pt x="33" y="180"/>
                      <a:pt x="30" y="165"/>
                      <a:pt x="30" y="148"/>
                    </a:cubicBezTo>
                    <a:cubicBezTo>
                      <a:pt x="30" y="132"/>
                      <a:pt x="33" y="116"/>
                      <a:pt x="39" y="102"/>
                    </a:cubicBezTo>
                    <a:cubicBezTo>
                      <a:pt x="46" y="88"/>
                      <a:pt x="54" y="75"/>
                      <a:pt x="65" y="64"/>
                    </a:cubicBezTo>
                    <a:cubicBezTo>
                      <a:pt x="76" y="54"/>
                      <a:pt x="88" y="45"/>
                      <a:pt x="102" y="39"/>
                    </a:cubicBezTo>
                    <a:cubicBezTo>
                      <a:pt x="117" y="33"/>
                      <a:pt x="132" y="30"/>
                      <a:pt x="149" y="30"/>
                    </a:cubicBezTo>
                    <a:cubicBezTo>
                      <a:pt x="157" y="30"/>
                      <a:pt x="166" y="31"/>
                      <a:pt x="174" y="33"/>
                    </a:cubicBezTo>
                    <a:cubicBezTo>
                      <a:pt x="183" y="35"/>
                      <a:pt x="191" y="38"/>
                      <a:pt x="199" y="4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8">
                <a:extLst>
                  <a:ext uri="{FF2B5EF4-FFF2-40B4-BE49-F238E27FC236}">
                    <a16:creationId xmlns:a16="http://schemas.microsoft.com/office/drawing/2014/main" id="{07CA271F-490A-4354-9CA6-AF081A87FA59}"/>
                  </a:ext>
                </a:extLst>
              </p:cNvPr>
              <p:cNvSpPr>
                <a:spLocks/>
              </p:cNvSpPr>
              <p:nvPr/>
            </p:nvSpPr>
            <p:spPr bwMode="auto">
              <a:xfrm>
                <a:off x="582" y="3339"/>
                <a:ext cx="134" cy="133"/>
              </a:xfrm>
              <a:custGeom>
                <a:avLst/>
                <a:gdLst>
                  <a:gd name="T0" fmla="*/ 214 w 227"/>
                  <a:gd name="T1" fmla="*/ 0 h 226"/>
                  <a:gd name="T2" fmla="*/ 214 w 227"/>
                  <a:gd name="T3" fmla="*/ 0 h 226"/>
                  <a:gd name="T4" fmla="*/ 204 w 227"/>
                  <a:gd name="T5" fmla="*/ 4 h 226"/>
                  <a:gd name="T6" fmla="*/ 4 w 227"/>
                  <a:gd name="T7" fmla="*/ 203 h 226"/>
                  <a:gd name="T8" fmla="*/ 0 w 227"/>
                  <a:gd name="T9" fmla="*/ 212 h 226"/>
                  <a:gd name="T10" fmla="*/ 4 w 227"/>
                  <a:gd name="T11" fmla="*/ 222 h 226"/>
                  <a:gd name="T12" fmla="*/ 14 w 227"/>
                  <a:gd name="T13" fmla="*/ 226 h 226"/>
                  <a:gd name="T14" fmla="*/ 23 w 227"/>
                  <a:gd name="T15" fmla="*/ 222 h 226"/>
                  <a:gd name="T16" fmla="*/ 223 w 227"/>
                  <a:gd name="T17" fmla="*/ 22 h 226"/>
                  <a:gd name="T18" fmla="*/ 227 w 227"/>
                  <a:gd name="T19" fmla="*/ 12 h 226"/>
                  <a:gd name="T20" fmla="*/ 223 w 227"/>
                  <a:gd name="T21" fmla="*/ 4 h 226"/>
                  <a:gd name="T22" fmla="*/ 214 w 227"/>
                  <a:gd name="T23"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 h="226">
                    <a:moveTo>
                      <a:pt x="214" y="0"/>
                    </a:moveTo>
                    <a:lnTo>
                      <a:pt x="214" y="0"/>
                    </a:lnTo>
                    <a:cubicBezTo>
                      <a:pt x="210" y="0"/>
                      <a:pt x="207" y="1"/>
                      <a:pt x="204" y="4"/>
                    </a:cubicBezTo>
                    <a:lnTo>
                      <a:pt x="4" y="203"/>
                    </a:lnTo>
                    <a:cubicBezTo>
                      <a:pt x="1" y="205"/>
                      <a:pt x="0" y="209"/>
                      <a:pt x="0" y="212"/>
                    </a:cubicBezTo>
                    <a:cubicBezTo>
                      <a:pt x="0" y="216"/>
                      <a:pt x="1" y="219"/>
                      <a:pt x="4" y="222"/>
                    </a:cubicBezTo>
                    <a:cubicBezTo>
                      <a:pt x="7" y="224"/>
                      <a:pt x="10" y="226"/>
                      <a:pt x="14" y="226"/>
                    </a:cubicBezTo>
                    <a:cubicBezTo>
                      <a:pt x="17" y="226"/>
                      <a:pt x="20" y="224"/>
                      <a:pt x="23" y="222"/>
                    </a:cubicBezTo>
                    <a:lnTo>
                      <a:pt x="223" y="22"/>
                    </a:lnTo>
                    <a:cubicBezTo>
                      <a:pt x="226" y="19"/>
                      <a:pt x="227" y="16"/>
                      <a:pt x="227" y="12"/>
                    </a:cubicBezTo>
                    <a:cubicBezTo>
                      <a:pt x="227" y="9"/>
                      <a:pt x="226" y="5"/>
                      <a:pt x="223" y="4"/>
                    </a:cubicBezTo>
                    <a:cubicBezTo>
                      <a:pt x="221" y="1"/>
                      <a:pt x="217" y="0"/>
                      <a:pt x="214"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5" name="Title 1">
            <a:extLst>
              <a:ext uri="{FF2B5EF4-FFF2-40B4-BE49-F238E27FC236}">
                <a16:creationId xmlns:a16="http://schemas.microsoft.com/office/drawing/2014/main" id="{F049F9F5-0227-4ADD-9258-91012A9B58D3}"/>
              </a:ext>
            </a:extLst>
          </p:cNvPr>
          <p:cNvSpPr txBox="1">
            <a:spLocks/>
          </p:cNvSpPr>
          <p:nvPr/>
        </p:nvSpPr>
        <p:spPr>
          <a:xfrm>
            <a:off x="292120" y="1142037"/>
            <a:ext cx="4246757" cy="758022"/>
          </a:xfrm>
          <a:prstGeom prst="rect">
            <a:avLst/>
          </a:prstGeom>
        </p:spPr>
        <p:txBody>
          <a:bodyPr vert="horz" wrap="square" lIns="0" tIns="164592" rIns="0" bIns="0" rtlCol="0" anchor="t">
            <a:noAutofit/>
          </a:bodyPr>
          <a:lstStyle>
            <a:lvl1pPr algn="l" defTabSz="914367" rtl="0" eaLnBrk="1" latinLnBrk="0" hangingPunct="1">
              <a:lnSpc>
                <a:spcPct val="90000"/>
              </a:lnSpc>
              <a:spcBef>
                <a:spcPct val="0"/>
              </a:spcBef>
              <a:buNone/>
              <a:defRPr lang="en-US" sz="3137" b="0" kern="1200" cap="none" spc="-147" baseline="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sz="3600" dirty="0">
                <a:gradFill>
                  <a:gsLst>
                    <a:gs pos="0">
                      <a:schemeClr val="accent1"/>
                    </a:gs>
                    <a:gs pos="100000">
                      <a:schemeClr val="accent1"/>
                    </a:gs>
                  </a:gsLst>
                  <a:lin ang="5400000" scaled="0"/>
                </a:gradFill>
                <a:latin typeface="Segoe UI Semibold" panose="020B0702040204020203" pitchFamily="34" charset="0"/>
                <a:cs typeface="Segoe UI Semibold" panose="020B0702040204020203" pitchFamily="34" charset="0"/>
              </a:rPr>
              <a:t>Awareness &amp; Training</a:t>
            </a:r>
          </a:p>
        </p:txBody>
      </p:sp>
    </p:spTree>
    <p:extLst>
      <p:ext uri="{BB962C8B-B14F-4D97-AF65-F5344CB8AC3E}">
        <p14:creationId xmlns:p14="http://schemas.microsoft.com/office/powerpoint/2010/main" val="1156408499"/>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2472E45-BCFA-4FA5-9A8D-66F56A6DDA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6841" y="774750"/>
            <a:ext cx="7157001" cy="4948035"/>
          </a:xfrm>
          <a:prstGeom prst="rect">
            <a:avLst/>
          </a:prstGeom>
        </p:spPr>
      </p:pic>
      <p:sp>
        <p:nvSpPr>
          <p:cNvPr id="56" name="TextBox 55">
            <a:extLst>
              <a:ext uri="{FF2B5EF4-FFF2-40B4-BE49-F238E27FC236}">
                <a16:creationId xmlns:a16="http://schemas.microsoft.com/office/drawing/2014/main" id="{48CA9266-4A13-41B0-B46E-3441AF0B9E10}"/>
              </a:ext>
            </a:extLst>
          </p:cNvPr>
          <p:cNvSpPr txBox="1"/>
          <p:nvPr/>
        </p:nvSpPr>
        <p:spPr>
          <a:xfrm>
            <a:off x="373881" y="3049685"/>
            <a:ext cx="3774786" cy="2446824"/>
          </a:xfrm>
          <a:prstGeom prst="rect">
            <a:avLst/>
          </a:prstGeom>
          <a:noFill/>
        </p:spPr>
        <p:txBody>
          <a:bodyPr wrap="square" rtlCol="0">
            <a:spAutoFit/>
          </a:bodyPr>
          <a:lstStyle/>
          <a:p>
            <a:pPr marL="341313" lvl="0" indent="-341313">
              <a:spcAft>
                <a:spcPts val="1800"/>
              </a:spcAft>
              <a:buBlip>
                <a:blip r:embed="rId4"/>
              </a:buBlip>
              <a:defRPr/>
            </a:pPr>
            <a:r>
              <a:rPr lang="en-US" dirty="0">
                <a:latin typeface="Segoe UI Semibold"/>
                <a:cs typeface="Segoe UI" panose="020B0502040204020203" pitchFamily="34" charset="0"/>
              </a:rPr>
              <a:t>Enhanced simulation management</a:t>
            </a:r>
          </a:p>
          <a:p>
            <a:pPr marL="341313" lvl="0" indent="-341313">
              <a:spcAft>
                <a:spcPts val="1800"/>
              </a:spcAft>
              <a:buBlip>
                <a:blip r:embed="rId4"/>
              </a:buBlip>
              <a:defRPr/>
            </a:pPr>
            <a:r>
              <a:rPr lang="en-US" dirty="0">
                <a:latin typeface="Segoe UI Semibold"/>
                <a:cs typeface="Segoe UI" panose="020B0502040204020203" pitchFamily="34" charset="0"/>
              </a:rPr>
              <a:t>Dynamic end user training</a:t>
            </a:r>
          </a:p>
          <a:p>
            <a:pPr marL="341313" lvl="0" indent="-341313">
              <a:spcAft>
                <a:spcPts val="1800"/>
              </a:spcAft>
              <a:buBlip>
                <a:blip r:embed="rId4"/>
              </a:buBlip>
              <a:defRPr/>
            </a:pPr>
            <a:r>
              <a:rPr lang="en-US" dirty="0">
                <a:solidFill>
                  <a:schemeClr val="accent2">
                    <a:lumMod val="50000"/>
                    <a:lumOff val="50000"/>
                  </a:schemeClr>
                </a:solidFill>
                <a:latin typeface="Segoe UI Semibold"/>
                <a:cs typeface="Segoe UI" panose="020B0502040204020203" pitchFamily="34" charset="0"/>
              </a:rPr>
              <a:t>Detailed reporting and insights</a:t>
            </a:r>
          </a:p>
          <a:p>
            <a:pPr marL="341313" lvl="0" indent="-341313">
              <a:spcAft>
                <a:spcPts val="1800"/>
              </a:spcAft>
              <a:buBlip>
                <a:blip r:embed="rId4"/>
              </a:buBlip>
              <a:defRPr/>
            </a:pPr>
            <a:r>
              <a:rPr lang="en-US" dirty="0">
                <a:latin typeface="Segoe UI Semibold"/>
                <a:cs typeface="Segoe UI" panose="020B0502040204020203" pitchFamily="34" charset="0"/>
              </a:rPr>
              <a:t>Native experiences foster </a:t>
            </a:r>
            <a:br>
              <a:rPr lang="en-US" dirty="0">
                <a:latin typeface="Segoe UI Semibold"/>
                <a:cs typeface="Segoe UI" panose="020B0502040204020203" pitchFamily="34" charset="0"/>
              </a:rPr>
            </a:br>
            <a:r>
              <a:rPr lang="en-US" dirty="0">
                <a:latin typeface="Segoe UI Semibold"/>
                <a:cs typeface="Segoe UI" panose="020B0502040204020203" pitchFamily="34" charset="0"/>
              </a:rPr>
              <a:t>user awareness</a:t>
            </a:r>
          </a:p>
        </p:txBody>
      </p:sp>
      <p:pic>
        <p:nvPicPr>
          <p:cNvPr id="3" name="Picture 2" descr="A screenshot of a cell phone&#10;&#10;Description automatically generated">
            <a:extLst>
              <a:ext uri="{FF2B5EF4-FFF2-40B4-BE49-F238E27FC236}">
                <a16:creationId xmlns:a16="http://schemas.microsoft.com/office/drawing/2014/main" id="{2DD805B8-A8E3-4A4C-96AA-31D52DCD069E}"/>
              </a:ext>
            </a:extLst>
          </p:cNvPr>
          <p:cNvPicPr>
            <a:picLocks noChangeAspect="1"/>
          </p:cNvPicPr>
          <p:nvPr/>
        </p:nvPicPr>
        <p:blipFill rotWithShape="1">
          <a:blip r:embed="rId5">
            <a:extLst>
              <a:ext uri="{28A0092B-C50C-407E-A947-70E740481C1C}">
                <a14:useLocalDpi xmlns:a14="http://schemas.microsoft.com/office/drawing/2010/main" val="0"/>
              </a:ext>
            </a:extLst>
          </a:blip>
          <a:srcRect r="12433"/>
          <a:stretch/>
        </p:blipFill>
        <p:spPr>
          <a:xfrm>
            <a:off x="4877155" y="795331"/>
            <a:ext cx="7314845" cy="5042537"/>
          </a:xfrm>
          <a:prstGeom prst="rect">
            <a:avLst/>
          </a:prstGeom>
        </p:spPr>
      </p:pic>
      <p:pic>
        <p:nvPicPr>
          <p:cNvPr id="2" name="Picture 1" descr="A screenshot of a cell phone&#10;&#10;Description automatically generated">
            <a:extLst>
              <a:ext uri="{FF2B5EF4-FFF2-40B4-BE49-F238E27FC236}">
                <a16:creationId xmlns:a16="http://schemas.microsoft.com/office/drawing/2014/main" id="{E6A1C87B-D1CC-456C-A58A-A298EA613B28}"/>
              </a:ext>
            </a:extLst>
          </p:cNvPr>
          <p:cNvPicPr>
            <a:picLocks noChangeAspect="1"/>
          </p:cNvPicPr>
          <p:nvPr/>
        </p:nvPicPr>
        <p:blipFill rotWithShape="1">
          <a:blip r:embed="rId6">
            <a:extLst>
              <a:ext uri="{28A0092B-C50C-407E-A947-70E740481C1C}">
                <a14:useLocalDpi xmlns:a14="http://schemas.microsoft.com/office/drawing/2010/main" val="0"/>
              </a:ext>
            </a:extLst>
          </a:blip>
          <a:srcRect l="11636" t="8685" r="9067" b="47683"/>
          <a:stretch/>
        </p:blipFill>
        <p:spPr>
          <a:xfrm>
            <a:off x="4877156" y="789904"/>
            <a:ext cx="7581684" cy="5042537"/>
          </a:xfrm>
          <a:prstGeom prst="rect">
            <a:avLst/>
          </a:prstGeom>
        </p:spPr>
      </p:pic>
      <p:pic>
        <p:nvPicPr>
          <p:cNvPr id="5" name="Picture 4" descr="A screenshot of a cell phone&#10;&#10;Description automatically generated">
            <a:extLst>
              <a:ext uri="{FF2B5EF4-FFF2-40B4-BE49-F238E27FC236}">
                <a16:creationId xmlns:a16="http://schemas.microsoft.com/office/drawing/2014/main" id="{5C51BC8E-9D84-4A54-899C-3D00836DAB3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84679" y="794200"/>
            <a:ext cx="7466344" cy="4969786"/>
          </a:xfrm>
          <a:prstGeom prst="rect">
            <a:avLst/>
          </a:prstGeom>
        </p:spPr>
      </p:pic>
      <p:grpSp>
        <p:nvGrpSpPr>
          <p:cNvPr id="7" name="Group 6">
            <a:extLst>
              <a:ext uri="{FF2B5EF4-FFF2-40B4-BE49-F238E27FC236}">
                <a16:creationId xmlns:a16="http://schemas.microsoft.com/office/drawing/2014/main" id="{882805FA-09B8-436E-AA71-3F3F2D29A7FF}"/>
              </a:ext>
            </a:extLst>
          </p:cNvPr>
          <p:cNvGrpSpPr/>
          <p:nvPr/>
        </p:nvGrpSpPr>
        <p:grpSpPr>
          <a:xfrm>
            <a:off x="432070" y="5967488"/>
            <a:ext cx="3574073" cy="502869"/>
            <a:chOff x="432070" y="5967488"/>
            <a:chExt cx="3574073" cy="502869"/>
          </a:xfrm>
        </p:grpSpPr>
        <p:sp>
          <p:nvSpPr>
            <p:cNvPr id="59" name="Oval 58">
              <a:extLst>
                <a:ext uri="{FF2B5EF4-FFF2-40B4-BE49-F238E27FC236}">
                  <a16:creationId xmlns:a16="http://schemas.microsoft.com/office/drawing/2014/main" id="{9921BE82-B847-4497-925A-9FEEC01D4A99}"/>
                </a:ext>
              </a:extLst>
            </p:cNvPr>
            <p:cNvSpPr/>
            <p:nvPr/>
          </p:nvSpPr>
          <p:spPr bwMode="auto">
            <a:xfrm>
              <a:off x="2274790" y="5967488"/>
              <a:ext cx="502871" cy="502869"/>
            </a:xfrm>
            <a:prstGeom prst="ellipse">
              <a:avLst/>
            </a:prstGeom>
            <a:solidFill>
              <a:schemeClr val="bg2"/>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algn="ctr" defTabSz="950480" fontAlgn="base">
                <a:spcBef>
                  <a:spcPct val="0"/>
                </a:spcBef>
                <a:spcAft>
                  <a:spcPct val="0"/>
                </a:spcAft>
              </a:pPr>
              <a:endParaRPr lang="en-US" sz="1500" err="1">
                <a:gradFill>
                  <a:gsLst>
                    <a:gs pos="83000">
                      <a:srgbClr val="282828"/>
                    </a:gs>
                    <a:gs pos="100000">
                      <a:srgbClr val="282828"/>
                    </a:gs>
                  </a:gsLst>
                  <a:lin ang="5400000" scaled="1"/>
                </a:gradFill>
                <a:latin typeface="Segoe UI Semibold" panose="020B0702040204020203" pitchFamily="34" charset="0"/>
                <a:cs typeface="Segoe UI Semibold" panose="020B0702040204020203" pitchFamily="34" charset="0"/>
              </a:endParaRPr>
            </a:p>
          </p:txBody>
        </p:sp>
        <p:grpSp>
          <p:nvGrpSpPr>
            <p:cNvPr id="60" name="Graphic 45">
              <a:extLst>
                <a:ext uri="{FF2B5EF4-FFF2-40B4-BE49-F238E27FC236}">
                  <a16:creationId xmlns:a16="http://schemas.microsoft.com/office/drawing/2014/main" id="{8C2259EE-047C-4BEB-B49D-D3350BA46E8A}"/>
                </a:ext>
              </a:extLst>
            </p:cNvPr>
            <p:cNvGrpSpPr/>
            <p:nvPr/>
          </p:nvGrpSpPr>
          <p:grpSpPr>
            <a:xfrm>
              <a:off x="2415499" y="6108196"/>
              <a:ext cx="221453" cy="221452"/>
              <a:chOff x="5931472" y="4041316"/>
              <a:chExt cx="342900" cy="342900"/>
            </a:xfrm>
            <a:solidFill>
              <a:srgbClr val="D2D2D2"/>
            </a:solidFill>
          </p:grpSpPr>
          <p:grpSp>
            <p:nvGrpSpPr>
              <p:cNvPr id="87" name="Graphic 45">
                <a:extLst>
                  <a:ext uri="{FF2B5EF4-FFF2-40B4-BE49-F238E27FC236}">
                    <a16:creationId xmlns:a16="http://schemas.microsoft.com/office/drawing/2014/main" id="{64873EB1-A465-4E58-AD16-DE87BF8E09FA}"/>
                  </a:ext>
                </a:extLst>
              </p:cNvPr>
              <p:cNvGrpSpPr/>
              <p:nvPr/>
            </p:nvGrpSpPr>
            <p:grpSpPr>
              <a:xfrm>
                <a:off x="5992462" y="4147330"/>
                <a:ext cx="181796" cy="175460"/>
                <a:chOff x="5992462" y="4147330"/>
                <a:chExt cx="181796" cy="175460"/>
              </a:xfrm>
              <a:grpFill/>
            </p:grpSpPr>
            <p:sp>
              <p:nvSpPr>
                <p:cNvPr id="89" name="Freeform: Shape 88">
                  <a:extLst>
                    <a:ext uri="{FF2B5EF4-FFF2-40B4-BE49-F238E27FC236}">
                      <a16:creationId xmlns:a16="http://schemas.microsoft.com/office/drawing/2014/main" id="{7D4F37F5-4918-45F1-A977-7CCFDE717AB3}"/>
                    </a:ext>
                  </a:extLst>
                </p:cNvPr>
                <p:cNvSpPr/>
                <p:nvPr/>
              </p:nvSpPr>
              <p:spPr>
                <a:xfrm>
                  <a:off x="6038944" y="4147330"/>
                  <a:ext cx="135313" cy="135127"/>
                </a:xfrm>
                <a:custGeom>
                  <a:avLst/>
                  <a:gdLst>
                    <a:gd name="connsiteX0" fmla="*/ 130652 w 135313"/>
                    <a:gd name="connsiteY0" fmla="*/ 42575 h 135127"/>
                    <a:gd name="connsiteX1" fmla="*/ 81122 w 135313"/>
                    <a:gd name="connsiteY1" fmla="*/ 89248 h 135127"/>
                    <a:gd name="connsiteX2" fmla="*/ 46832 w 135313"/>
                    <a:gd name="connsiteY2" fmla="*/ 53053 h 135127"/>
                    <a:gd name="connsiteX3" fmla="*/ 96362 w 135313"/>
                    <a:gd name="connsiteY3" fmla="*/ 6380 h 135127"/>
                    <a:gd name="connsiteX4" fmla="*/ 21115 w 135313"/>
                    <a:gd name="connsiteY4" fmla="*/ 18763 h 135127"/>
                    <a:gd name="connsiteX5" fmla="*/ 18257 w 135313"/>
                    <a:gd name="connsiteY5" fmla="*/ 114013 h 135127"/>
                    <a:gd name="connsiteX6" fmla="*/ 113507 w 135313"/>
                    <a:gd name="connsiteY6" fmla="*/ 116870 h 135127"/>
                    <a:gd name="connsiteX7" fmla="*/ 130652 w 135313"/>
                    <a:gd name="connsiteY7" fmla="*/ 42575 h 135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313" h="135127">
                      <a:moveTo>
                        <a:pt x="130652" y="42575"/>
                      </a:moveTo>
                      <a:lnTo>
                        <a:pt x="81122" y="89248"/>
                      </a:lnTo>
                      <a:lnTo>
                        <a:pt x="46832" y="53053"/>
                      </a:lnTo>
                      <a:lnTo>
                        <a:pt x="96362" y="6380"/>
                      </a:lnTo>
                      <a:cubicBezTo>
                        <a:pt x="71597" y="-5050"/>
                        <a:pt x="42070" y="-1240"/>
                        <a:pt x="21115" y="18763"/>
                      </a:cubicBezTo>
                      <a:cubicBezTo>
                        <a:pt x="-5555" y="44480"/>
                        <a:pt x="-7460" y="87343"/>
                        <a:pt x="18257" y="114013"/>
                      </a:cubicBezTo>
                      <a:cubicBezTo>
                        <a:pt x="43975" y="140683"/>
                        <a:pt x="86837" y="142588"/>
                        <a:pt x="113507" y="116870"/>
                      </a:cubicBezTo>
                      <a:cubicBezTo>
                        <a:pt x="135415" y="97820"/>
                        <a:pt x="140177" y="68293"/>
                        <a:pt x="130652" y="42575"/>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90" name="Freeform: Shape 89">
                  <a:extLst>
                    <a:ext uri="{FF2B5EF4-FFF2-40B4-BE49-F238E27FC236}">
                      <a16:creationId xmlns:a16="http://schemas.microsoft.com/office/drawing/2014/main" id="{59F6AB6B-F20E-40F8-9309-A653D07247E5}"/>
                    </a:ext>
                  </a:extLst>
                </p:cNvPr>
                <p:cNvSpPr/>
                <p:nvPr/>
              </p:nvSpPr>
              <p:spPr>
                <a:xfrm rot="2805276">
                  <a:off x="6025974" y="4198085"/>
                  <a:ext cx="64767" cy="120010"/>
                </a:xfrm>
                <a:custGeom>
                  <a:avLst/>
                  <a:gdLst>
                    <a:gd name="connsiteX0" fmla="*/ 0 w 64767"/>
                    <a:gd name="connsiteY0" fmla="*/ 0 h 120010"/>
                    <a:gd name="connsiteX1" fmla="*/ 64768 w 64767"/>
                    <a:gd name="connsiteY1" fmla="*/ 0 h 120010"/>
                    <a:gd name="connsiteX2" fmla="*/ 64768 w 64767"/>
                    <a:gd name="connsiteY2" fmla="*/ 120011 h 120010"/>
                    <a:gd name="connsiteX3" fmla="*/ 0 w 64767"/>
                    <a:gd name="connsiteY3" fmla="*/ 120011 h 120010"/>
                  </a:gdLst>
                  <a:ahLst/>
                  <a:cxnLst>
                    <a:cxn ang="0">
                      <a:pos x="connsiteX0" y="connsiteY0"/>
                    </a:cxn>
                    <a:cxn ang="0">
                      <a:pos x="connsiteX1" y="connsiteY1"/>
                    </a:cxn>
                    <a:cxn ang="0">
                      <a:pos x="connsiteX2" y="connsiteY2"/>
                    </a:cxn>
                    <a:cxn ang="0">
                      <a:pos x="connsiteX3" y="connsiteY3"/>
                    </a:cxn>
                  </a:cxnLst>
                  <a:rect l="l" t="t" r="r" b="b"/>
                  <a:pathLst>
                    <a:path w="64767" h="120010">
                      <a:moveTo>
                        <a:pt x="0" y="0"/>
                      </a:moveTo>
                      <a:lnTo>
                        <a:pt x="64768" y="0"/>
                      </a:lnTo>
                      <a:lnTo>
                        <a:pt x="64768" y="120011"/>
                      </a:lnTo>
                      <a:lnTo>
                        <a:pt x="0" y="120011"/>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88" name="Freeform: Shape 87">
                <a:extLst>
                  <a:ext uri="{FF2B5EF4-FFF2-40B4-BE49-F238E27FC236}">
                    <a16:creationId xmlns:a16="http://schemas.microsoft.com/office/drawing/2014/main" id="{6CB79B00-F7A6-41DE-B63D-4AA128960AEC}"/>
                  </a:ext>
                </a:extLst>
              </p:cNvPr>
              <p:cNvSpPr/>
              <p:nvPr/>
            </p:nvSpPr>
            <p:spPr>
              <a:xfrm>
                <a:off x="5931472" y="4041316"/>
                <a:ext cx="343852" cy="342900"/>
              </a:xfrm>
              <a:custGeom>
                <a:avLst/>
                <a:gdLst>
                  <a:gd name="connsiteX0" fmla="*/ 313373 w 343852"/>
                  <a:gd name="connsiteY0" fmla="*/ 197168 h 342900"/>
                  <a:gd name="connsiteX1" fmla="*/ 313373 w 343852"/>
                  <a:gd name="connsiteY1" fmla="*/ 140970 h 342900"/>
                  <a:gd name="connsiteX2" fmla="*/ 342900 w 343852"/>
                  <a:gd name="connsiteY2" fmla="*/ 119063 h 342900"/>
                  <a:gd name="connsiteX3" fmla="*/ 330518 w 343852"/>
                  <a:gd name="connsiteY3" fmla="*/ 85725 h 342900"/>
                  <a:gd name="connsiteX4" fmla="*/ 291465 w 343852"/>
                  <a:gd name="connsiteY4" fmla="*/ 90488 h 342900"/>
                  <a:gd name="connsiteX5" fmla="*/ 253365 w 343852"/>
                  <a:gd name="connsiteY5" fmla="*/ 51435 h 342900"/>
                  <a:gd name="connsiteX6" fmla="*/ 257175 w 343852"/>
                  <a:gd name="connsiteY6" fmla="*/ 13335 h 342900"/>
                  <a:gd name="connsiteX7" fmla="*/ 222885 w 343852"/>
                  <a:gd name="connsiteY7" fmla="*/ 0 h 342900"/>
                  <a:gd name="connsiteX8" fmla="*/ 200978 w 343852"/>
                  <a:gd name="connsiteY8" fmla="*/ 29528 h 342900"/>
                  <a:gd name="connsiteX9" fmla="*/ 140970 w 343852"/>
                  <a:gd name="connsiteY9" fmla="*/ 29528 h 342900"/>
                  <a:gd name="connsiteX10" fmla="*/ 120015 w 343852"/>
                  <a:gd name="connsiteY10" fmla="*/ 0 h 342900"/>
                  <a:gd name="connsiteX11" fmla="*/ 85725 w 343852"/>
                  <a:gd name="connsiteY11" fmla="*/ 13335 h 342900"/>
                  <a:gd name="connsiteX12" fmla="*/ 94298 w 343852"/>
                  <a:gd name="connsiteY12" fmla="*/ 51435 h 342900"/>
                  <a:gd name="connsiteX13" fmla="*/ 51435 w 343852"/>
                  <a:gd name="connsiteY13" fmla="*/ 90488 h 342900"/>
                  <a:gd name="connsiteX14" fmla="*/ 13335 w 343852"/>
                  <a:gd name="connsiteY14" fmla="*/ 85725 h 342900"/>
                  <a:gd name="connsiteX15" fmla="*/ 0 w 343852"/>
                  <a:gd name="connsiteY15" fmla="*/ 120015 h 342900"/>
                  <a:gd name="connsiteX16" fmla="*/ 29528 w 343852"/>
                  <a:gd name="connsiteY16" fmla="*/ 141923 h 342900"/>
                  <a:gd name="connsiteX17" fmla="*/ 29528 w 343852"/>
                  <a:gd name="connsiteY17" fmla="*/ 201930 h 342900"/>
                  <a:gd name="connsiteX18" fmla="*/ 0 w 343852"/>
                  <a:gd name="connsiteY18" fmla="*/ 222885 h 342900"/>
                  <a:gd name="connsiteX19" fmla="*/ 13335 w 343852"/>
                  <a:gd name="connsiteY19" fmla="*/ 257175 h 342900"/>
                  <a:gd name="connsiteX20" fmla="*/ 51435 w 343852"/>
                  <a:gd name="connsiteY20" fmla="*/ 248603 h 342900"/>
                  <a:gd name="connsiteX21" fmla="*/ 94298 w 343852"/>
                  <a:gd name="connsiteY21" fmla="*/ 291465 h 342900"/>
                  <a:gd name="connsiteX22" fmla="*/ 85725 w 343852"/>
                  <a:gd name="connsiteY22" fmla="*/ 329565 h 342900"/>
                  <a:gd name="connsiteX23" fmla="*/ 120015 w 343852"/>
                  <a:gd name="connsiteY23" fmla="*/ 342900 h 342900"/>
                  <a:gd name="connsiteX24" fmla="*/ 145733 w 343852"/>
                  <a:gd name="connsiteY24" fmla="*/ 313373 h 342900"/>
                  <a:gd name="connsiteX25" fmla="*/ 201930 w 343852"/>
                  <a:gd name="connsiteY25" fmla="*/ 313373 h 342900"/>
                  <a:gd name="connsiteX26" fmla="*/ 223838 w 343852"/>
                  <a:gd name="connsiteY26" fmla="*/ 342900 h 342900"/>
                  <a:gd name="connsiteX27" fmla="*/ 258128 w 343852"/>
                  <a:gd name="connsiteY27" fmla="*/ 329565 h 342900"/>
                  <a:gd name="connsiteX28" fmla="*/ 254318 w 343852"/>
                  <a:gd name="connsiteY28" fmla="*/ 291465 h 342900"/>
                  <a:gd name="connsiteX29" fmla="*/ 292418 w 343852"/>
                  <a:gd name="connsiteY29" fmla="*/ 248603 h 342900"/>
                  <a:gd name="connsiteX30" fmla="*/ 331470 w 343852"/>
                  <a:gd name="connsiteY30" fmla="*/ 257175 h 342900"/>
                  <a:gd name="connsiteX31" fmla="*/ 343853 w 343852"/>
                  <a:gd name="connsiteY31" fmla="*/ 222885 h 342900"/>
                  <a:gd name="connsiteX32" fmla="*/ 313373 w 343852"/>
                  <a:gd name="connsiteY32" fmla="*/ 197168 h 342900"/>
                  <a:gd name="connsiteX33" fmla="*/ 313373 w 343852"/>
                  <a:gd name="connsiteY33" fmla="*/ 197168 h 342900"/>
                  <a:gd name="connsiteX34" fmla="*/ 313373 w 343852"/>
                  <a:gd name="connsiteY34" fmla="*/ 197168 h 342900"/>
                  <a:gd name="connsiteX35" fmla="*/ 137160 w 343852"/>
                  <a:gd name="connsiteY35" fmla="*/ 252413 h 342900"/>
                  <a:gd name="connsiteX36" fmla="*/ 89535 w 343852"/>
                  <a:gd name="connsiteY36" fmla="*/ 137160 h 342900"/>
                  <a:gd name="connsiteX37" fmla="*/ 204788 w 343852"/>
                  <a:gd name="connsiteY37" fmla="*/ 90488 h 342900"/>
                  <a:gd name="connsiteX38" fmla="*/ 252413 w 343852"/>
                  <a:gd name="connsiteY38" fmla="*/ 205740 h 342900"/>
                  <a:gd name="connsiteX39" fmla="*/ 137160 w 343852"/>
                  <a:gd name="connsiteY39" fmla="*/ 252413 h 342900"/>
                  <a:gd name="connsiteX40" fmla="*/ 137160 w 343852"/>
                  <a:gd name="connsiteY40" fmla="*/ 252413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43852" h="342900">
                    <a:moveTo>
                      <a:pt x="313373" y="197168"/>
                    </a:moveTo>
                    <a:cubicBezTo>
                      <a:pt x="317183" y="180023"/>
                      <a:pt x="317183" y="158115"/>
                      <a:pt x="313373" y="140970"/>
                    </a:cubicBezTo>
                    <a:cubicBezTo>
                      <a:pt x="342900" y="119063"/>
                      <a:pt x="342900" y="119063"/>
                      <a:pt x="342900" y="119063"/>
                    </a:cubicBezTo>
                    <a:cubicBezTo>
                      <a:pt x="330518" y="85725"/>
                      <a:pt x="330518" y="85725"/>
                      <a:pt x="330518" y="85725"/>
                    </a:cubicBezTo>
                    <a:cubicBezTo>
                      <a:pt x="291465" y="90488"/>
                      <a:pt x="291465" y="90488"/>
                      <a:pt x="291465" y="90488"/>
                    </a:cubicBezTo>
                    <a:cubicBezTo>
                      <a:pt x="282893" y="77153"/>
                      <a:pt x="265748" y="60008"/>
                      <a:pt x="253365" y="51435"/>
                    </a:cubicBezTo>
                    <a:cubicBezTo>
                      <a:pt x="257175" y="13335"/>
                      <a:pt x="257175" y="13335"/>
                      <a:pt x="257175" y="13335"/>
                    </a:cubicBezTo>
                    <a:cubicBezTo>
                      <a:pt x="222885" y="0"/>
                      <a:pt x="222885" y="0"/>
                      <a:pt x="222885" y="0"/>
                    </a:cubicBezTo>
                    <a:cubicBezTo>
                      <a:pt x="200978" y="29528"/>
                      <a:pt x="200978" y="29528"/>
                      <a:pt x="200978" y="29528"/>
                    </a:cubicBezTo>
                    <a:cubicBezTo>
                      <a:pt x="179070" y="25718"/>
                      <a:pt x="161925" y="25718"/>
                      <a:pt x="140970" y="29528"/>
                    </a:cubicBezTo>
                    <a:cubicBezTo>
                      <a:pt x="120015" y="0"/>
                      <a:pt x="120015" y="0"/>
                      <a:pt x="120015" y="0"/>
                    </a:cubicBezTo>
                    <a:cubicBezTo>
                      <a:pt x="85725" y="13335"/>
                      <a:pt x="85725" y="13335"/>
                      <a:pt x="85725" y="13335"/>
                    </a:cubicBezTo>
                    <a:cubicBezTo>
                      <a:pt x="94298" y="51435"/>
                      <a:pt x="94298" y="51435"/>
                      <a:pt x="94298" y="51435"/>
                    </a:cubicBezTo>
                    <a:cubicBezTo>
                      <a:pt x="77153" y="60008"/>
                      <a:pt x="64770" y="77153"/>
                      <a:pt x="51435" y="90488"/>
                    </a:cubicBezTo>
                    <a:cubicBezTo>
                      <a:pt x="13335" y="85725"/>
                      <a:pt x="13335" y="85725"/>
                      <a:pt x="13335" y="85725"/>
                    </a:cubicBezTo>
                    <a:cubicBezTo>
                      <a:pt x="0" y="120015"/>
                      <a:pt x="0" y="120015"/>
                      <a:pt x="0" y="120015"/>
                    </a:cubicBezTo>
                    <a:cubicBezTo>
                      <a:pt x="29528" y="141923"/>
                      <a:pt x="29528" y="141923"/>
                      <a:pt x="29528" y="141923"/>
                    </a:cubicBezTo>
                    <a:cubicBezTo>
                      <a:pt x="29528" y="163830"/>
                      <a:pt x="29528" y="180023"/>
                      <a:pt x="29528" y="201930"/>
                    </a:cubicBezTo>
                    <a:cubicBezTo>
                      <a:pt x="0" y="222885"/>
                      <a:pt x="0" y="222885"/>
                      <a:pt x="0" y="222885"/>
                    </a:cubicBezTo>
                    <a:cubicBezTo>
                      <a:pt x="13335" y="257175"/>
                      <a:pt x="13335" y="257175"/>
                      <a:pt x="13335" y="257175"/>
                    </a:cubicBezTo>
                    <a:cubicBezTo>
                      <a:pt x="51435" y="248603"/>
                      <a:pt x="51435" y="248603"/>
                      <a:pt x="51435" y="248603"/>
                    </a:cubicBezTo>
                    <a:cubicBezTo>
                      <a:pt x="64770" y="265748"/>
                      <a:pt x="77153" y="278130"/>
                      <a:pt x="94298" y="291465"/>
                    </a:cubicBezTo>
                    <a:cubicBezTo>
                      <a:pt x="85725" y="329565"/>
                      <a:pt x="85725" y="329565"/>
                      <a:pt x="85725" y="329565"/>
                    </a:cubicBezTo>
                    <a:cubicBezTo>
                      <a:pt x="120015" y="342900"/>
                      <a:pt x="120015" y="342900"/>
                      <a:pt x="120015" y="342900"/>
                    </a:cubicBezTo>
                    <a:cubicBezTo>
                      <a:pt x="145733" y="313373"/>
                      <a:pt x="145733" y="313373"/>
                      <a:pt x="145733" y="313373"/>
                    </a:cubicBezTo>
                    <a:cubicBezTo>
                      <a:pt x="162878" y="313373"/>
                      <a:pt x="183833" y="313373"/>
                      <a:pt x="201930" y="313373"/>
                    </a:cubicBezTo>
                    <a:cubicBezTo>
                      <a:pt x="223838" y="342900"/>
                      <a:pt x="223838" y="342900"/>
                      <a:pt x="223838" y="342900"/>
                    </a:cubicBezTo>
                    <a:cubicBezTo>
                      <a:pt x="258128" y="329565"/>
                      <a:pt x="258128" y="329565"/>
                      <a:pt x="258128" y="329565"/>
                    </a:cubicBezTo>
                    <a:cubicBezTo>
                      <a:pt x="254318" y="291465"/>
                      <a:pt x="254318" y="291465"/>
                      <a:pt x="254318" y="291465"/>
                    </a:cubicBezTo>
                    <a:cubicBezTo>
                      <a:pt x="266700" y="278130"/>
                      <a:pt x="283845" y="265748"/>
                      <a:pt x="292418" y="248603"/>
                    </a:cubicBezTo>
                    <a:cubicBezTo>
                      <a:pt x="331470" y="257175"/>
                      <a:pt x="331470" y="257175"/>
                      <a:pt x="331470" y="257175"/>
                    </a:cubicBezTo>
                    <a:cubicBezTo>
                      <a:pt x="343853" y="222885"/>
                      <a:pt x="343853" y="222885"/>
                      <a:pt x="343853" y="222885"/>
                    </a:cubicBezTo>
                    <a:lnTo>
                      <a:pt x="313373" y="197168"/>
                    </a:lnTo>
                    <a:lnTo>
                      <a:pt x="313373" y="197168"/>
                    </a:lnTo>
                    <a:lnTo>
                      <a:pt x="313373" y="197168"/>
                    </a:lnTo>
                    <a:close/>
                    <a:moveTo>
                      <a:pt x="137160" y="252413"/>
                    </a:moveTo>
                    <a:cubicBezTo>
                      <a:pt x="94298" y="235268"/>
                      <a:pt x="68580" y="183833"/>
                      <a:pt x="89535" y="137160"/>
                    </a:cubicBezTo>
                    <a:cubicBezTo>
                      <a:pt x="106680" y="90488"/>
                      <a:pt x="158115" y="68580"/>
                      <a:pt x="204788" y="90488"/>
                    </a:cubicBezTo>
                    <a:cubicBezTo>
                      <a:pt x="252413" y="107633"/>
                      <a:pt x="273368" y="159068"/>
                      <a:pt x="252413" y="205740"/>
                    </a:cubicBezTo>
                    <a:cubicBezTo>
                      <a:pt x="236220" y="248603"/>
                      <a:pt x="183833" y="274320"/>
                      <a:pt x="137160" y="252413"/>
                    </a:cubicBezTo>
                    <a:lnTo>
                      <a:pt x="137160" y="25241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62" name="Oval 61">
              <a:extLst>
                <a:ext uri="{FF2B5EF4-FFF2-40B4-BE49-F238E27FC236}">
                  <a16:creationId xmlns:a16="http://schemas.microsoft.com/office/drawing/2014/main" id="{0CCAB02F-F9E8-4423-AC94-B40485607F78}"/>
                </a:ext>
              </a:extLst>
            </p:cNvPr>
            <p:cNvSpPr/>
            <p:nvPr/>
          </p:nvSpPr>
          <p:spPr bwMode="auto">
            <a:xfrm>
              <a:off x="43207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sp>
          <p:nvSpPr>
            <p:cNvPr id="63" name="Oval 62">
              <a:extLst>
                <a:ext uri="{FF2B5EF4-FFF2-40B4-BE49-F238E27FC236}">
                  <a16:creationId xmlns:a16="http://schemas.microsoft.com/office/drawing/2014/main" id="{0581B97E-9C3E-4A45-B152-432A0D54B45A}"/>
                </a:ext>
              </a:extLst>
            </p:cNvPr>
            <p:cNvSpPr/>
            <p:nvPr/>
          </p:nvSpPr>
          <p:spPr bwMode="auto">
            <a:xfrm>
              <a:off x="166055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algn="ctr" defTabSz="950480" fontAlgn="base">
                <a:spcBef>
                  <a:spcPct val="0"/>
                </a:spcBef>
                <a:spcAft>
                  <a:spcPct val="0"/>
                </a:spcAft>
              </a:pPr>
              <a:endParaRPr lang="en-US" sz="1500" err="1">
                <a:gradFill>
                  <a:gsLst>
                    <a:gs pos="83000">
                      <a:srgbClr val="282828"/>
                    </a:gs>
                    <a:gs pos="100000">
                      <a:srgbClr val="282828"/>
                    </a:gs>
                  </a:gsLst>
                  <a:lin ang="5400000" scaled="1"/>
                </a:gradFill>
                <a:latin typeface="Segoe UI Semibold" panose="020B0702040204020203" pitchFamily="34" charset="0"/>
                <a:cs typeface="Segoe UI Semibold" panose="020B0702040204020203" pitchFamily="34" charset="0"/>
              </a:endParaRPr>
            </a:p>
          </p:txBody>
        </p:sp>
        <p:grpSp>
          <p:nvGrpSpPr>
            <p:cNvPr id="64" name="Group 11">
              <a:extLst>
                <a:ext uri="{FF2B5EF4-FFF2-40B4-BE49-F238E27FC236}">
                  <a16:creationId xmlns:a16="http://schemas.microsoft.com/office/drawing/2014/main" id="{CDF602C5-FBC6-42DB-825F-E306B8E5583F}"/>
                </a:ext>
              </a:extLst>
            </p:cNvPr>
            <p:cNvGrpSpPr>
              <a:grpSpLocks noChangeAspect="1"/>
            </p:cNvGrpSpPr>
            <p:nvPr/>
          </p:nvGrpSpPr>
          <p:grpSpPr bwMode="auto">
            <a:xfrm>
              <a:off x="1819384" y="6106593"/>
              <a:ext cx="207345" cy="205971"/>
              <a:chOff x="6247" y="359"/>
              <a:chExt cx="151" cy="150"/>
            </a:xfrm>
            <a:solidFill>
              <a:srgbClr val="D2D2D2"/>
            </a:solidFill>
          </p:grpSpPr>
          <p:sp>
            <p:nvSpPr>
              <p:cNvPr id="84" name="Freeform 12">
                <a:extLst>
                  <a:ext uri="{FF2B5EF4-FFF2-40B4-BE49-F238E27FC236}">
                    <a16:creationId xmlns:a16="http://schemas.microsoft.com/office/drawing/2014/main" id="{5A5A3F93-E629-458A-AF52-5E931E736D6D}"/>
                  </a:ext>
                </a:extLst>
              </p:cNvPr>
              <p:cNvSpPr>
                <a:spLocks/>
              </p:cNvSpPr>
              <p:nvPr/>
            </p:nvSpPr>
            <p:spPr bwMode="auto">
              <a:xfrm>
                <a:off x="6294" y="359"/>
                <a:ext cx="104" cy="103"/>
              </a:xfrm>
              <a:custGeom>
                <a:avLst/>
                <a:gdLst>
                  <a:gd name="T0" fmla="*/ 293 w 293"/>
                  <a:gd name="T1" fmla="*/ 145 h 292"/>
                  <a:gd name="T2" fmla="*/ 292 w 293"/>
                  <a:gd name="T3" fmla="*/ 129 h 292"/>
                  <a:gd name="T4" fmla="*/ 288 w 293"/>
                  <a:gd name="T5" fmla="*/ 107 h 292"/>
                  <a:gd name="T6" fmla="*/ 283 w 293"/>
                  <a:gd name="T7" fmla="*/ 91 h 292"/>
                  <a:gd name="T8" fmla="*/ 273 w 293"/>
                  <a:gd name="T9" fmla="*/ 72 h 292"/>
                  <a:gd name="T10" fmla="*/ 264 w 293"/>
                  <a:gd name="T11" fmla="*/ 58 h 292"/>
                  <a:gd name="T12" fmla="*/ 250 w 293"/>
                  <a:gd name="T13" fmla="*/ 42 h 292"/>
                  <a:gd name="T14" fmla="*/ 236 w 293"/>
                  <a:gd name="T15" fmla="*/ 30 h 292"/>
                  <a:gd name="T16" fmla="*/ 220 w 293"/>
                  <a:gd name="T17" fmla="*/ 19 h 292"/>
                  <a:gd name="T18" fmla="*/ 205 w 293"/>
                  <a:gd name="T19" fmla="*/ 11 h 292"/>
                  <a:gd name="T20" fmla="*/ 185 w 293"/>
                  <a:gd name="T21" fmla="*/ 4 h 292"/>
                  <a:gd name="T22" fmla="*/ 169 w 293"/>
                  <a:gd name="T23" fmla="*/ 2 h 292"/>
                  <a:gd name="T24" fmla="*/ 146 w 293"/>
                  <a:gd name="T25" fmla="*/ 0 h 292"/>
                  <a:gd name="T26" fmla="*/ 146 w 293"/>
                  <a:gd name="T27" fmla="*/ 0 h 292"/>
                  <a:gd name="T28" fmla="*/ 130 w 293"/>
                  <a:gd name="T29" fmla="*/ 1 h 292"/>
                  <a:gd name="T30" fmla="*/ 108 w 293"/>
                  <a:gd name="T31" fmla="*/ 4 h 292"/>
                  <a:gd name="T32" fmla="*/ 92 w 293"/>
                  <a:gd name="T33" fmla="*/ 9 h 292"/>
                  <a:gd name="T34" fmla="*/ 73 w 293"/>
                  <a:gd name="T35" fmla="*/ 19 h 292"/>
                  <a:gd name="T36" fmla="*/ 61 w 293"/>
                  <a:gd name="T37" fmla="*/ 27 h 292"/>
                  <a:gd name="T38" fmla="*/ 59 w 293"/>
                  <a:gd name="T39" fmla="*/ 28 h 292"/>
                  <a:gd name="T40" fmla="*/ 43 w 293"/>
                  <a:gd name="T41" fmla="*/ 42 h 292"/>
                  <a:gd name="T42" fmla="*/ 31 w 293"/>
                  <a:gd name="T43" fmla="*/ 56 h 292"/>
                  <a:gd name="T44" fmla="*/ 20 w 293"/>
                  <a:gd name="T45" fmla="*/ 72 h 292"/>
                  <a:gd name="T46" fmla="*/ 12 w 293"/>
                  <a:gd name="T47" fmla="*/ 87 h 292"/>
                  <a:gd name="T48" fmla="*/ 5 w 293"/>
                  <a:gd name="T49" fmla="*/ 107 h 292"/>
                  <a:gd name="T50" fmla="*/ 2 w 293"/>
                  <a:gd name="T51" fmla="*/ 123 h 292"/>
                  <a:gd name="T52" fmla="*/ 0 w 293"/>
                  <a:gd name="T53" fmla="*/ 145 h 292"/>
                  <a:gd name="T54" fmla="*/ 1 w 293"/>
                  <a:gd name="T55" fmla="*/ 160 h 292"/>
                  <a:gd name="T56" fmla="*/ 9 w 293"/>
                  <a:gd name="T57" fmla="*/ 195 h 292"/>
                  <a:gd name="T58" fmla="*/ 10 w 293"/>
                  <a:gd name="T59" fmla="*/ 200 h 292"/>
                  <a:gd name="T60" fmla="*/ 26 w 293"/>
                  <a:gd name="T61" fmla="*/ 229 h 292"/>
                  <a:gd name="T62" fmla="*/ 34 w 293"/>
                  <a:gd name="T63" fmla="*/ 239 h 292"/>
                  <a:gd name="T64" fmla="*/ 80 w 293"/>
                  <a:gd name="T65" fmla="*/ 276 h 292"/>
                  <a:gd name="T66" fmla="*/ 136 w 293"/>
                  <a:gd name="T67" fmla="*/ 292 h 292"/>
                  <a:gd name="T68" fmla="*/ 148 w 293"/>
                  <a:gd name="T69" fmla="*/ 292 h 292"/>
                  <a:gd name="T70" fmla="*/ 182 w 293"/>
                  <a:gd name="T71" fmla="*/ 288 h 292"/>
                  <a:gd name="T72" fmla="*/ 187 w 293"/>
                  <a:gd name="T73" fmla="*/ 287 h 292"/>
                  <a:gd name="T74" fmla="*/ 219 w 293"/>
                  <a:gd name="T75" fmla="*/ 273 h 292"/>
                  <a:gd name="T76" fmla="*/ 232 w 293"/>
                  <a:gd name="T77" fmla="*/ 265 h 292"/>
                  <a:gd name="T78" fmla="*/ 250 w 293"/>
                  <a:gd name="T79" fmla="*/ 250 h 292"/>
                  <a:gd name="T80" fmla="*/ 261 w 293"/>
                  <a:gd name="T81" fmla="*/ 238 h 292"/>
                  <a:gd name="T82" fmla="*/ 273 w 293"/>
                  <a:gd name="T83" fmla="*/ 220 h 292"/>
                  <a:gd name="T84" fmla="*/ 281 w 293"/>
                  <a:gd name="T85" fmla="*/ 205 h 292"/>
                  <a:gd name="T86" fmla="*/ 287 w 293"/>
                  <a:gd name="T87" fmla="*/ 187 h 292"/>
                  <a:gd name="T88" fmla="*/ 291 w 293"/>
                  <a:gd name="T89" fmla="*/ 169 h 292"/>
                  <a:gd name="T90" fmla="*/ 293 w 293"/>
                  <a:gd name="T91" fmla="*/ 14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 h="292">
                    <a:moveTo>
                      <a:pt x="293" y="148"/>
                    </a:moveTo>
                    <a:lnTo>
                      <a:pt x="293" y="148"/>
                    </a:lnTo>
                    <a:cubicBezTo>
                      <a:pt x="293" y="147"/>
                      <a:pt x="293" y="146"/>
                      <a:pt x="293" y="145"/>
                    </a:cubicBezTo>
                    <a:cubicBezTo>
                      <a:pt x="293" y="143"/>
                      <a:pt x="293" y="141"/>
                      <a:pt x="293" y="138"/>
                    </a:cubicBezTo>
                    <a:cubicBezTo>
                      <a:pt x="293" y="136"/>
                      <a:pt x="293" y="134"/>
                      <a:pt x="293" y="132"/>
                    </a:cubicBezTo>
                    <a:cubicBezTo>
                      <a:pt x="292" y="131"/>
                      <a:pt x="292" y="130"/>
                      <a:pt x="292" y="129"/>
                    </a:cubicBezTo>
                    <a:cubicBezTo>
                      <a:pt x="292" y="126"/>
                      <a:pt x="291" y="122"/>
                      <a:pt x="291" y="119"/>
                    </a:cubicBezTo>
                    <a:cubicBezTo>
                      <a:pt x="290" y="116"/>
                      <a:pt x="289" y="113"/>
                      <a:pt x="289" y="110"/>
                    </a:cubicBezTo>
                    <a:cubicBezTo>
                      <a:pt x="288" y="109"/>
                      <a:pt x="288" y="108"/>
                      <a:pt x="288" y="107"/>
                    </a:cubicBezTo>
                    <a:cubicBezTo>
                      <a:pt x="287" y="104"/>
                      <a:pt x="287" y="103"/>
                      <a:pt x="286" y="101"/>
                    </a:cubicBezTo>
                    <a:cubicBezTo>
                      <a:pt x="285" y="99"/>
                      <a:pt x="285" y="97"/>
                      <a:pt x="284" y="94"/>
                    </a:cubicBezTo>
                    <a:cubicBezTo>
                      <a:pt x="284" y="93"/>
                      <a:pt x="283" y="93"/>
                      <a:pt x="283" y="91"/>
                    </a:cubicBezTo>
                    <a:cubicBezTo>
                      <a:pt x="282" y="88"/>
                      <a:pt x="280" y="86"/>
                      <a:pt x="279" y="83"/>
                    </a:cubicBezTo>
                    <a:cubicBezTo>
                      <a:pt x="277" y="80"/>
                      <a:pt x="276" y="77"/>
                      <a:pt x="274" y="74"/>
                    </a:cubicBezTo>
                    <a:cubicBezTo>
                      <a:pt x="274" y="73"/>
                      <a:pt x="274" y="72"/>
                      <a:pt x="273" y="72"/>
                    </a:cubicBezTo>
                    <a:cubicBezTo>
                      <a:pt x="272" y="70"/>
                      <a:pt x="271" y="68"/>
                      <a:pt x="269" y="66"/>
                    </a:cubicBezTo>
                    <a:cubicBezTo>
                      <a:pt x="268" y="64"/>
                      <a:pt x="267" y="62"/>
                      <a:pt x="266" y="60"/>
                    </a:cubicBezTo>
                    <a:cubicBezTo>
                      <a:pt x="265" y="59"/>
                      <a:pt x="264" y="58"/>
                      <a:pt x="264" y="58"/>
                    </a:cubicBezTo>
                    <a:cubicBezTo>
                      <a:pt x="262" y="56"/>
                      <a:pt x="261" y="54"/>
                      <a:pt x="259" y="52"/>
                    </a:cubicBezTo>
                    <a:cubicBezTo>
                      <a:pt x="256" y="49"/>
                      <a:pt x="254" y="45"/>
                      <a:pt x="251" y="42"/>
                    </a:cubicBezTo>
                    <a:cubicBezTo>
                      <a:pt x="250" y="42"/>
                      <a:pt x="250" y="42"/>
                      <a:pt x="250" y="42"/>
                    </a:cubicBezTo>
                    <a:cubicBezTo>
                      <a:pt x="249" y="41"/>
                      <a:pt x="249" y="41"/>
                      <a:pt x="248" y="40"/>
                    </a:cubicBezTo>
                    <a:cubicBezTo>
                      <a:pt x="245" y="37"/>
                      <a:pt x="242" y="34"/>
                      <a:pt x="239" y="31"/>
                    </a:cubicBezTo>
                    <a:cubicBezTo>
                      <a:pt x="238" y="31"/>
                      <a:pt x="237" y="30"/>
                      <a:pt x="236" y="30"/>
                    </a:cubicBezTo>
                    <a:cubicBezTo>
                      <a:pt x="235" y="29"/>
                      <a:pt x="234" y="28"/>
                      <a:pt x="233" y="27"/>
                    </a:cubicBezTo>
                    <a:cubicBezTo>
                      <a:pt x="229" y="25"/>
                      <a:pt x="225" y="22"/>
                      <a:pt x="221" y="19"/>
                    </a:cubicBezTo>
                    <a:cubicBezTo>
                      <a:pt x="221" y="19"/>
                      <a:pt x="221" y="19"/>
                      <a:pt x="220" y="19"/>
                    </a:cubicBezTo>
                    <a:cubicBezTo>
                      <a:pt x="218" y="17"/>
                      <a:pt x="216" y="16"/>
                      <a:pt x="213" y="15"/>
                    </a:cubicBezTo>
                    <a:cubicBezTo>
                      <a:pt x="211" y="14"/>
                      <a:pt x="209" y="13"/>
                      <a:pt x="206" y="11"/>
                    </a:cubicBezTo>
                    <a:cubicBezTo>
                      <a:pt x="206" y="11"/>
                      <a:pt x="205" y="11"/>
                      <a:pt x="205" y="11"/>
                    </a:cubicBezTo>
                    <a:cubicBezTo>
                      <a:pt x="201" y="9"/>
                      <a:pt x="196" y="8"/>
                      <a:pt x="192" y="6"/>
                    </a:cubicBezTo>
                    <a:cubicBezTo>
                      <a:pt x="191" y="6"/>
                      <a:pt x="189" y="5"/>
                      <a:pt x="188" y="5"/>
                    </a:cubicBezTo>
                    <a:cubicBezTo>
                      <a:pt x="187" y="5"/>
                      <a:pt x="186" y="4"/>
                      <a:pt x="185" y="4"/>
                    </a:cubicBezTo>
                    <a:cubicBezTo>
                      <a:pt x="181" y="4"/>
                      <a:pt x="177" y="3"/>
                      <a:pt x="173" y="2"/>
                    </a:cubicBezTo>
                    <a:cubicBezTo>
                      <a:pt x="172" y="2"/>
                      <a:pt x="171" y="2"/>
                      <a:pt x="170" y="2"/>
                    </a:cubicBezTo>
                    <a:cubicBezTo>
                      <a:pt x="170" y="2"/>
                      <a:pt x="170" y="2"/>
                      <a:pt x="169" y="2"/>
                    </a:cubicBezTo>
                    <a:cubicBezTo>
                      <a:pt x="165" y="1"/>
                      <a:pt x="161" y="1"/>
                      <a:pt x="157" y="0"/>
                    </a:cubicBezTo>
                    <a:cubicBezTo>
                      <a:pt x="154" y="0"/>
                      <a:pt x="152" y="0"/>
                      <a:pt x="149" y="0"/>
                    </a:cubicBezTo>
                    <a:cubicBezTo>
                      <a:pt x="148" y="0"/>
                      <a:pt x="147" y="0"/>
                      <a:pt x="146" y="0"/>
                    </a:cubicBezTo>
                    <a:lnTo>
                      <a:pt x="146" y="0"/>
                    </a:lnTo>
                    <a:lnTo>
                      <a:pt x="146" y="0"/>
                    </a:lnTo>
                    <a:lnTo>
                      <a:pt x="146" y="0"/>
                    </a:lnTo>
                    <a:cubicBezTo>
                      <a:pt x="144" y="0"/>
                      <a:pt x="142" y="0"/>
                      <a:pt x="139" y="0"/>
                    </a:cubicBezTo>
                    <a:cubicBezTo>
                      <a:pt x="137" y="0"/>
                      <a:pt x="135" y="0"/>
                      <a:pt x="133" y="0"/>
                    </a:cubicBezTo>
                    <a:cubicBezTo>
                      <a:pt x="132" y="1"/>
                      <a:pt x="131" y="1"/>
                      <a:pt x="130" y="1"/>
                    </a:cubicBezTo>
                    <a:cubicBezTo>
                      <a:pt x="127" y="1"/>
                      <a:pt x="123" y="2"/>
                      <a:pt x="120" y="2"/>
                    </a:cubicBezTo>
                    <a:cubicBezTo>
                      <a:pt x="117" y="3"/>
                      <a:pt x="114" y="4"/>
                      <a:pt x="111" y="4"/>
                    </a:cubicBezTo>
                    <a:cubicBezTo>
                      <a:pt x="110" y="4"/>
                      <a:pt x="109" y="4"/>
                      <a:pt x="108" y="4"/>
                    </a:cubicBezTo>
                    <a:cubicBezTo>
                      <a:pt x="105" y="5"/>
                      <a:pt x="104" y="5"/>
                      <a:pt x="102" y="6"/>
                    </a:cubicBezTo>
                    <a:cubicBezTo>
                      <a:pt x="100" y="7"/>
                      <a:pt x="98" y="7"/>
                      <a:pt x="96" y="8"/>
                    </a:cubicBezTo>
                    <a:cubicBezTo>
                      <a:pt x="94" y="8"/>
                      <a:pt x="94" y="9"/>
                      <a:pt x="92" y="9"/>
                    </a:cubicBezTo>
                    <a:cubicBezTo>
                      <a:pt x="89" y="10"/>
                      <a:pt x="87" y="12"/>
                      <a:pt x="84" y="13"/>
                    </a:cubicBezTo>
                    <a:cubicBezTo>
                      <a:pt x="81" y="15"/>
                      <a:pt x="78" y="16"/>
                      <a:pt x="75" y="18"/>
                    </a:cubicBezTo>
                    <a:cubicBezTo>
                      <a:pt x="74" y="18"/>
                      <a:pt x="73" y="18"/>
                      <a:pt x="73" y="19"/>
                    </a:cubicBezTo>
                    <a:cubicBezTo>
                      <a:pt x="71" y="20"/>
                      <a:pt x="69" y="21"/>
                      <a:pt x="67" y="23"/>
                    </a:cubicBezTo>
                    <a:cubicBezTo>
                      <a:pt x="65" y="24"/>
                      <a:pt x="63" y="25"/>
                      <a:pt x="61" y="26"/>
                    </a:cubicBezTo>
                    <a:lnTo>
                      <a:pt x="61" y="27"/>
                    </a:lnTo>
                    <a:lnTo>
                      <a:pt x="61" y="27"/>
                    </a:lnTo>
                    <a:lnTo>
                      <a:pt x="61" y="26"/>
                    </a:lnTo>
                    <a:cubicBezTo>
                      <a:pt x="60" y="27"/>
                      <a:pt x="59" y="28"/>
                      <a:pt x="59" y="28"/>
                    </a:cubicBezTo>
                    <a:cubicBezTo>
                      <a:pt x="57" y="30"/>
                      <a:pt x="55" y="31"/>
                      <a:pt x="53" y="33"/>
                    </a:cubicBezTo>
                    <a:cubicBezTo>
                      <a:pt x="50" y="36"/>
                      <a:pt x="46" y="38"/>
                      <a:pt x="43" y="41"/>
                    </a:cubicBezTo>
                    <a:cubicBezTo>
                      <a:pt x="43" y="42"/>
                      <a:pt x="43" y="42"/>
                      <a:pt x="43" y="42"/>
                    </a:cubicBezTo>
                    <a:cubicBezTo>
                      <a:pt x="42" y="43"/>
                      <a:pt x="42" y="43"/>
                      <a:pt x="41" y="44"/>
                    </a:cubicBezTo>
                    <a:cubicBezTo>
                      <a:pt x="38" y="47"/>
                      <a:pt x="35" y="50"/>
                      <a:pt x="32" y="53"/>
                    </a:cubicBezTo>
                    <a:cubicBezTo>
                      <a:pt x="32" y="54"/>
                      <a:pt x="31" y="55"/>
                      <a:pt x="31" y="56"/>
                    </a:cubicBezTo>
                    <a:cubicBezTo>
                      <a:pt x="30" y="57"/>
                      <a:pt x="29" y="58"/>
                      <a:pt x="28" y="59"/>
                    </a:cubicBezTo>
                    <a:cubicBezTo>
                      <a:pt x="26" y="63"/>
                      <a:pt x="23" y="67"/>
                      <a:pt x="20" y="71"/>
                    </a:cubicBezTo>
                    <a:cubicBezTo>
                      <a:pt x="20" y="71"/>
                      <a:pt x="20" y="71"/>
                      <a:pt x="20" y="72"/>
                    </a:cubicBezTo>
                    <a:cubicBezTo>
                      <a:pt x="18" y="74"/>
                      <a:pt x="17" y="76"/>
                      <a:pt x="16" y="79"/>
                    </a:cubicBezTo>
                    <a:cubicBezTo>
                      <a:pt x="15" y="81"/>
                      <a:pt x="14" y="83"/>
                      <a:pt x="12" y="86"/>
                    </a:cubicBezTo>
                    <a:cubicBezTo>
                      <a:pt x="12" y="86"/>
                      <a:pt x="12" y="87"/>
                      <a:pt x="12" y="87"/>
                    </a:cubicBezTo>
                    <a:cubicBezTo>
                      <a:pt x="10" y="91"/>
                      <a:pt x="9" y="96"/>
                      <a:pt x="7" y="100"/>
                    </a:cubicBezTo>
                    <a:cubicBezTo>
                      <a:pt x="7" y="101"/>
                      <a:pt x="6" y="103"/>
                      <a:pt x="6" y="104"/>
                    </a:cubicBezTo>
                    <a:cubicBezTo>
                      <a:pt x="6" y="105"/>
                      <a:pt x="5" y="106"/>
                      <a:pt x="5" y="107"/>
                    </a:cubicBezTo>
                    <a:cubicBezTo>
                      <a:pt x="4" y="111"/>
                      <a:pt x="3" y="115"/>
                      <a:pt x="2" y="119"/>
                    </a:cubicBezTo>
                    <a:cubicBezTo>
                      <a:pt x="2" y="120"/>
                      <a:pt x="2" y="121"/>
                      <a:pt x="2" y="122"/>
                    </a:cubicBezTo>
                    <a:cubicBezTo>
                      <a:pt x="2" y="122"/>
                      <a:pt x="2" y="122"/>
                      <a:pt x="2" y="123"/>
                    </a:cubicBezTo>
                    <a:cubicBezTo>
                      <a:pt x="1" y="127"/>
                      <a:pt x="1" y="131"/>
                      <a:pt x="0" y="135"/>
                    </a:cubicBezTo>
                    <a:cubicBezTo>
                      <a:pt x="0" y="138"/>
                      <a:pt x="0" y="140"/>
                      <a:pt x="0" y="143"/>
                    </a:cubicBezTo>
                    <a:cubicBezTo>
                      <a:pt x="0" y="144"/>
                      <a:pt x="0" y="145"/>
                      <a:pt x="0" y="145"/>
                    </a:cubicBezTo>
                    <a:cubicBezTo>
                      <a:pt x="0" y="150"/>
                      <a:pt x="0" y="155"/>
                      <a:pt x="0" y="159"/>
                    </a:cubicBezTo>
                    <a:cubicBezTo>
                      <a:pt x="0" y="159"/>
                      <a:pt x="0" y="159"/>
                      <a:pt x="0" y="159"/>
                    </a:cubicBezTo>
                    <a:cubicBezTo>
                      <a:pt x="1" y="160"/>
                      <a:pt x="1" y="160"/>
                      <a:pt x="1" y="160"/>
                    </a:cubicBezTo>
                    <a:cubicBezTo>
                      <a:pt x="1" y="166"/>
                      <a:pt x="2" y="171"/>
                      <a:pt x="3" y="176"/>
                    </a:cubicBezTo>
                    <a:cubicBezTo>
                      <a:pt x="3" y="177"/>
                      <a:pt x="4" y="179"/>
                      <a:pt x="4" y="180"/>
                    </a:cubicBezTo>
                    <a:cubicBezTo>
                      <a:pt x="5" y="185"/>
                      <a:pt x="7" y="190"/>
                      <a:pt x="9" y="195"/>
                    </a:cubicBezTo>
                    <a:cubicBezTo>
                      <a:pt x="9" y="195"/>
                      <a:pt x="9" y="195"/>
                      <a:pt x="9" y="196"/>
                    </a:cubicBezTo>
                    <a:cubicBezTo>
                      <a:pt x="9" y="196"/>
                      <a:pt x="9" y="196"/>
                      <a:pt x="9" y="196"/>
                    </a:cubicBezTo>
                    <a:cubicBezTo>
                      <a:pt x="9" y="198"/>
                      <a:pt x="10" y="199"/>
                      <a:pt x="10" y="200"/>
                    </a:cubicBezTo>
                    <a:cubicBezTo>
                      <a:pt x="12" y="203"/>
                      <a:pt x="13" y="207"/>
                      <a:pt x="15" y="211"/>
                    </a:cubicBezTo>
                    <a:cubicBezTo>
                      <a:pt x="16" y="213"/>
                      <a:pt x="17" y="215"/>
                      <a:pt x="18" y="217"/>
                    </a:cubicBezTo>
                    <a:cubicBezTo>
                      <a:pt x="21" y="221"/>
                      <a:pt x="24" y="225"/>
                      <a:pt x="26" y="229"/>
                    </a:cubicBezTo>
                    <a:cubicBezTo>
                      <a:pt x="27" y="230"/>
                      <a:pt x="27" y="231"/>
                      <a:pt x="27" y="231"/>
                    </a:cubicBezTo>
                    <a:cubicBezTo>
                      <a:pt x="29" y="234"/>
                      <a:pt x="31" y="236"/>
                      <a:pt x="34" y="239"/>
                    </a:cubicBezTo>
                    <a:cubicBezTo>
                      <a:pt x="34" y="239"/>
                      <a:pt x="34" y="239"/>
                      <a:pt x="34" y="239"/>
                    </a:cubicBezTo>
                    <a:lnTo>
                      <a:pt x="34" y="239"/>
                    </a:lnTo>
                    <a:cubicBezTo>
                      <a:pt x="43" y="250"/>
                      <a:pt x="52" y="259"/>
                      <a:pt x="64" y="267"/>
                    </a:cubicBezTo>
                    <a:cubicBezTo>
                      <a:pt x="69" y="270"/>
                      <a:pt x="74" y="273"/>
                      <a:pt x="80" y="276"/>
                    </a:cubicBezTo>
                    <a:cubicBezTo>
                      <a:pt x="85" y="279"/>
                      <a:pt x="91" y="281"/>
                      <a:pt x="97" y="283"/>
                    </a:cubicBezTo>
                    <a:cubicBezTo>
                      <a:pt x="109" y="288"/>
                      <a:pt x="123" y="291"/>
                      <a:pt x="136" y="292"/>
                    </a:cubicBezTo>
                    <a:lnTo>
                      <a:pt x="136" y="292"/>
                    </a:lnTo>
                    <a:cubicBezTo>
                      <a:pt x="136" y="292"/>
                      <a:pt x="137" y="292"/>
                      <a:pt x="137" y="292"/>
                    </a:cubicBezTo>
                    <a:cubicBezTo>
                      <a:pt x="140" y="292"/>
                      <a:pt x="143" y="292"/>
                      <a:pt x="146" y="292"/>
                    </a:cubicBezTo>
                    <a:cubicBezTo>
                      <a:pt x="147" y="292"/>
                      <a:pt x="148" y="292"/>
                      <a:pt x="148" y="292"/>
                    </a:cubicBezTo>
                    <a:cubicBezTo>
                      <a:pt x="153" y="292"/>
                      <a:pt x="158" y="292"/>
                      <a:pt x="163" y="291"/>
                    </a:cubicBezTo>
                    <a:cubicBezTo>
                      <a:pt x="166" y="291"/>
                      <a:pt x="168" y="290"/>
                      <a:pt x="170" y="290"/>
                    </a:cubicBezTo>
                    <a:cubicBezTo>
                      <a:pt x="174" y="289"/>
                      <a:pt x="178" y="289"/>
                      <a:pt x="182" y="288"/>
                    </a:cubicBezTo>
                    <a:cubicBezTo>
                      <a:pt x="183" y="287"/>
                      <a:pt x="184" y="287"/>
                      <a:pt x="185" y="287"/>
                    </a:cubicBezTo>
                    <a:cubicBezTo>
                      <a:pt x="186" y="287"/>
                      <a:pt x="186" y="287"/>
                      <a:pt x="186" y="287"/>
                    </a:cubicBezTo>
                    <a:cubicBezTo>
                      <a:pt x="186" y="287"/>
                      <a:pt x="186" y="287"/>
                      <a:pt x="187" y="287"/>
                    </a:cubicBezTo>
                    <a:cubicBezTo>
                      <a:pt x="192" y="285"/>
                      <a:pt x="197" y="283"/>
                      <a:pt x="202" y="281"/>
                    </a:cubicBezTo>
                    <a:cubicBezTo>
                      <a:pt x="203" y="281"/>
                      <a:pt x="204" y="280"/>
                      <a:pt x="206" y="280"/>
                    </a:cubicBezTo>
                    <a:cubicBezTo>
                      <a:pt x="210" y="278"/>
                      <a:pt x="215" y="275"/>
                      <a:pt x="219" y="273"/>
                    </a:cubicBezTo>
                    <a:cubicBezTo>
                      <a:pt x="220" y="273"/>
                      <a:pt x="220" y="272"/>
                      <a:pt x="220" y="272"/>
                    </a:cubicBezTo>
                    <a:cubicBezTo>
                      <a:pt x="221" y="272"/>
                      <a:pt x="221" y="272"/>
                      <a:pt x="221" y="272"/>
                    </a:cubicBezTo>
                    <a:cubicBezTo>
                      <a:pt x="225" y="270"/>
                      <a:pt x="228" y="267"/>
                      <a:pt x="232" y="265"/>
                    </a:cubicBezTo>
                    <a:cubicBezTo>
                      <a:pt x="233" y="264"/>
                      <a:pt x="234" y="263"/>
                      <a:pt x="234" y="263"/>
                    </a:cubicBezTo>
                    <a:cubicBezTo>
                      <a:pt x="236" y="261"/>
                      <a:pt x="238" y="260"/>
                      <a:pt x="240" y="258"/>
                    </a:cubicBezTo>
                    <a:cubicBezTo>
                      <a:pt x="243" y="255"/>
                      <a:pt x="247" y="253"/>
                      <a:pt x="250" y="250"/>
                    </a:cubicBezTo>
                    <a:cubicBezTo>
                      <a:pt x="250" y="249"/>
                      <a:pt x="250" y="249"/>
                      <a:pt x="250" y="249"/>
                    </a:cubicBezTo>
                    <a:cubicBezTo>
                      <a:pt x="251" y="248"/>
                      <a:pt x="251" y="248"/>
                      <a:pt x="252" y="247"/>
                    </a:cubicBezTo>
                    <a:cubicBezTo>
                      <a:pt x="255" y="244"/>
                      <a:pt x="258" y="241"/>
                      <a:pt x="261" y="238"/>
                    </a:cubicBezTo>
                    <a:cubicBezTo>
                      <a:pt x="261" y="237"/>
                      <a:pt x="262" y="236"/>
                      <a:pt x="262" y="235"/>
                    </a:cubicBezTo>
                    <a:cubicBezTo>
                      <a:pt x="263" y="234"/>
                      <a:pt x="264" y="233"/>
                      <a:pt x="265" y="232"/>
                    </a:cubicBezTo>
                    <a:cubicBezTo>
                      <a:pt x="267" y="228"/>
                      <a:pt x="270" y="224"/>
                      <a:pt x="273" y="220"/>
                    </a:cubicBezTo>
                    <a:cubicBezTo>
                      <a:pt x="273" y="220"/>
                      <a:pt x="273" y="220"/>
                      <a:pt x="273" y="219"/>
                    </a:cubicBezTo>
                    <a:cubicBezTo>
                      <a:pt x="274" y="217"/>
                      <a:pt x="275" y="215"/>
                      <a:pt x="277" y="213"/>
                    </a:cubicBezTo>
                    <a:cubicBezTo>
                      <a:pt x="278" y="210"/>
                      <a:pt x="279" y="208"/>
                      <a:pt x="281" y="205"/>
                    </a:cubicBezTo>
                    <a:cubicBezTo>
                      <a:pt x="281" y="205"/>
                      <a:pt x="281" y="204"/>
                      <a:pt x="281" y="204"/>
                    </a:cubicBezTo>
                    <a:cubicBezTo>
                      <a:pt x="283" y="200"/>
                      <a:pt x="284" y="196"/>
                      <a:pt x="286" y="191"/>
                    </a:cubicBezTo>
                    <a:cubicBezTo>
                      <a:pt x="286" y="190"/>
                      <a:pt x="287" y="188"/>
                      <a:pt x="287" y="187"/>
                    </a:cubicBezTo>
                    <a:cubicBezTo>
                      <a:pt x="287" y="186"/>
                      <a:pt x="288" y="185"/>
                      <a:pt x="288" y="184"/>
                    </a:cubicBezTo>
                    <a:cubicBezTo>
                      <a:pt x="289" y="180"/>
                      <a:pt x="290" y="176"/>
                      <a:pt x="291" y="172"/>
                    </a:cubicBezTo>
                    <a:cubicBezTo>
                      <a:pt x="291" y="171"/>
                      <a:pt x="291" y="170"/>
                      <a:pt x="291" y="169"/>
                    </a:cubicBezTo>
                    <a:cubicBezTo>
                      <a:pt x="291" y="169"/>
                      <a:pt x="291" y="169"/>
                      <a:pt x="291" y="168"/>
                    </a:cubicBezTo>
                    <a:cubicBezTo>
                      <a:pt x="292" y="164"/>
                      <a:pt x="292" y="160"/>
                      <a:pt x="292" y="156"/>
                    </a:cubicBezTo>
                    <a:cubicBezTo>
                      <a:pt x="293" y="153"/>
                      <a:pt x="293" y="151"/>
                      <a:pt x="293" y="14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5" name="Freeform 13">
                <a:extLst>
                  <a:ext uri="{FF2B5EF4-FFF2-40B4-BE49-F238E27FC236}">
                    <a16:creationId xmlns:a16="http://schemas.microsoft.com/office/drawing/2014/main" id="{EC053089-A54E-4621-BA0E-CB4929A549E6}"/>
                  </a:ext>
                </a:extLst>
              </p:cNvPr>
              <p:cNvSpPr>
                <a:spLocks/>
              </p:cNvSpPr>
              <p:nvPr/>
            </p:nvSpPr>
            <p:spPr bwMode="auto">
              <a:xfrm>
                <a:off x="6247" y="443"/>
                <a:ext cx="66" cy="66"/>
              </a:xfrm>
              <a:custGeom>
                <a:avLst/>
                <a:gdLst>
                  <a:gd name="T0" fmla="*/ 186 w 186"/>
                  <a:gd name="T1" fmla="*/ 19 h 186"/>
                  <a:gd name="T2" fmla="*/ 186 w 186"/>
                  <a:gd name="T3" fmla="*/ 19 h 186"/>
                  <a:gd name="T4" fmla="*/ 22 w 186"/>
                  <a:gd name="T5" fmla="*/ 183 h 186"/>
                  <a:gd name="T6" fmla="*/ 13 w 186"/>
                  <a:gd name="T7" fmla="*/ 186 h 186"/>
                  <a:gd name="T8" fmla="*/ 3 w 186"/>
                  <a:gd name="T9" fmla="*/ 183 h 186"/>
                  <a:gd name="T10" fmla="*/ 0 w 186"/>
                  <a:gd name="T11" fmla="*/ 173 h 186"/>
                  <a:gd name="T12" fmla="*/ 3 w 186"/>
                  <a:gd name="T13" fmla="*/ 164 h 186"/>
                  <a:gd name="T14" fmla="*/ 167 w 186"/>
                  <a:gd name="T15" fmla="*/ 0 h 186"/>
                  <a:gd name="T16" fmla="*/ 186 w 186"/>
                  <a:gd name="T17" fmla="*/ 1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186">
                    <a:moveTo>
                      <a:pt x="186" y="19"/>
                    </a:moveTo>
                    <a:lnTo>
                      <a:pt x="186" y="19"/>
                    </a:lnTo>
                    <a:lnTo>
                      <a:pt x="22" y="183"/>
                    </a:lnTo>
                    <a:cubicBezTo>
                      <a:pt x="20" y="185"/>
                      <a:pt x="16" y="186"/>
                      <a:pt x="13" y="186"/>
                    </a:cubicBezTo>
                    <a:cubicBezTo>
                      <a:pt x="9" y="186"/>
                      <a:pt x="6" y="185"/>
                      <a:pt x="3" y="183"/>
                    </a:cubicBezTo>
                    <a:cubicBezTo>
                      <a:pt x="1" y="180"/>
                      <a:pt x="0" y="177"/>
                      <a:pt x="0" y="173"/>
                    </a:cubicBezTo>
                    <a:cubicBezTo>
                      <a:pt x="0" y="170"/>
                      <a:pt x="1" y="166"/>
                      <a:pt x="3" y="164"/>
                    </a:cubicBezTo>
                    <a:lnTo>
                      <a:pt x="167" y="0"/>
                    </a:lnTo>
                    <a:lnTo>
                      <a:pt x="186" y="1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6" name="Freeform 14">
                <a:extLst>
                  <a:ext uri="{FF2B5EF4-FFF2-40B4-BE49-F238E27FC236}">
                    <a16:creationId xmlns:a16="http://schemas.microsoft.com/office/drawing/2014/main" id="{59C99D42-0BCA-41B4-9320-48D0E8079F45}"/>
                  </a:ext>
                </a:extLst>
              </p:cNvPr>
              <p:cNvSpPr>
                <a:spLocks/>
              </p:cNvSpPr>
              <p:nvPr/>
            </p:nvSpPr>
            <p:spPr bwMode="auto">
              <a:xfrm>
                <a:off x="6303" y="368"/>
                <a:ext cx="85" cy="85"/>
              </a:xfrm>
              <a:custGeom>
                <a:avLst/>
                <a:gdLst>
                  <a:gd name="T0" fmla="*/ 120 w 240"/>
                  <a:gd name="T1" fmla="*/ 240 h 240"/>
                  <a:gd name="T2" fmla="*/ 120 w 240"/>
                  <a:gd name="T3" fmla="*/ 240 h 240"/>
                  <a:gd name="T4" fmla="*/ 167 w 240"/>
                  <a:gd name="T5" fmla="*/ 230 h 240"/>
                  <a:gd name="T6" fmla="*/ 205 w 240"/>
                  <a:gd name="T7" fmla="*/ 204 h 240"/>
                  <a:gd name="T8" fmla="*/ 231 w 240"/>
                  <a:gd name="T9" fmla="*/ 166 h 240"/>
                  <a:gd name="T10" fmla="*/ 240 w 240"/>
                  <a:gd name="T11" fmla="*/ 120 h 240"/>
                  <a:gd name="T12" fmla="*/ 231 w 240"/>
                  <a:gd name="T13" fmla="*/ 73 h 240"/>
                  <a:gd name="T14" fmla="*/ 205 w 240"/>
                  <a:gd name="T15" fmla="*/ 35 h 240"/>
                  <a:gd name="T16" fmla="*/ 167 w 240"/>
                  <a:gd name="T17" fmla="*/ 9 h 240"/>
                  <a:gd name="T18" fmla="*/ 120 w 240"/>
                  <a:gd name="T19" fmla="*/ 0 h 240"/>
                  <a:gd name="T20" fmla="*/ 74 w 240"/>
                  <a:gd name="T21" fmla="*/ 9 h 240"/>
                  <a:gd name="T22" fmla="*/ 36 w 240"/>
                  <a:gd name="T23" fmla="*/ 35 h 240"/>
                  <a:gd name="T24" fmla="*/ 10 w 240"/>
                  <a:gd name="T25" fmla="*/ 73 h 240"/>
                  <a:gd name="T26" fmla="*/ 0 w 240"/>
                  <a:gd name="T27" fmla="*/ 120 h 240"/>
                  <a:gd name="T28" fmla="*/ 10 w 240"/>
                  <a:gd name="T29" fmla="*/ 166 h 240"/>
                  <a:gd name="T30" fmla="*/ 36 w 240"/>
                  <a:gd name="T31" fmla="*/ 204 h 240"/>
                  <a:gd name="T32" fmla="*/ 74 w 240"/>
                  <a:gd name="T33" fmla="*/ 230 h 240"/>
                  <a:gd name="T34" fmla="*/ 120 w 240"/>
                  <a:gd name="T35"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40">
                    <a:moveTo>
                      <a:pt x="120" y="240"/>
                    </a:moveTo>
                    <a:lnTo>
                      <a:pt x="120" y="240"/>
                    </a:lnTo>
                    <a:cubicBezTo>
                      <a:pt x="137" y="240"/>
                      <a:pt x="153" y="236"/>
                      <a:pt x="167" y="230"/>
                    </a:cubicBezTo>
                    <a:cubicBezTo>
                      <a:pt x="182" y="224"/>
                      <a:pt x="194" y="215"/>
                      <a:pt x="205" y="204"/>
                    </a:cubicBezTo>
                    <a:cubicBezTo>
                      <a:pt x="216" y="193"/>
                      <a:pt x="225" y="181"/>
                      <a:pt x="231" y="166"/>
                    </a:cubicBezTo>
                    <a:cubicBezTo>
                      <a:pt x="237" y="152"/>
                      <a:pt x="240" y="136"/>
                      <a:pt x="240" y="120"/>
                    </a:cubicBezTo>
                    <a:cubicBezTo>
                      <a:pt x="240" y="103"/>
                      <a:pt x="237" y="87"/>
                      <a:pt x="231" y="73"/>
                    </a:cubicBezTo>
                    <a:cubicBezTo>
                      <a:pt x="225" y="58"/>
                      <a:pt x="216" y="46"/>
                      <a:pt x="205" y="35"/>
                    </a:cubicBezTo>
                    <a:cubicBezTo>
                      <a:pt x="194" y="24"/>
                      <a:pt x="182" y="15"/>
                      <a:pt x="167" y="9"/>
                    </a:cubicBezTo>
                    <a:cubicBezTo>
                      <a:pt x="153" y="3"/>
                      <a:pt x="137" y="0"/>
                      <a:pt x="120" y="0"/>
                    </a:cubicBezTo>
                    <a:cubicBezTo>
                      <a:pt x="104" y="0"/>
                      <a:pt x="88" y="3"/>
                      <a:pt x="74" y="9"/>
                    </a:cubicBezTo>
                    <a:cubicBezTo>
                      <a:pt x="59" y="15"/>
                      <a:pt x="47" y="24"/>
                      <a:pt x="36" y="35"/>
                    </a:cubicBezTo>
                    <a:cubicBezTo>
                      <a:pt x="25" y="46"/>
                      <a:pt x="16" y="58"/>
                      <a:pt x="10" y="73"/>
                    </a:cubicBezTo>
                    <a:cubicBezTo>
                      <a:pt x="4" y="87"/>
                      <a:pt x="0" y="103"/>
                      <a:pt x="0" y="120"/>
                    </a:cubicBezTo>
                    <a:cubicBezTo>
                      <a:pt x="0" y="136"/>
                      <a:pt x="4" y="152"/>
                      <a:pt x="10" y="166"/>
                    </a:cubicBezTo>
                    <a:cubicBezTo>
                      <a:pt x="16" y="181"/>
                      <a:pt x="25" y="193"/>
                      <a:pt x="36" y="204"/>
                    </a:cubicBezTo>
                    <a:cubicBezTo>
                      <a:pt x="47" y="215"/>
                      <a:pt x="59" y="224"/>
                      <a:pt x="74" y="230"/>
                    </a:cubicBezTo>
                    <a:cubicBezTo>
                      <a:pt x="88" y="236"/>
                      <a:pt x="104" y="240"/>
                      <a:pt x="120" y="240"/>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79" name="Oval 78">
              <a:extLst>
                <a:ext uri="{FF2B5EF4-FFF2-40B4-BE49-F238E27FC236}">
                  <a16:creationId xmlns:a16="http://schemas.microsoft.com/office/drawing/2014/main" id="{52AC7CC4-4021-4384-9C48-C78FA9123AD7}"/>
                </a:ext>
              </a:extLst>
            </p:cNvPr>
            <p:cNvSpPr/>
            <p:nvPr/>
          </p:nvSpPr>
          <p:spPr bwMode="auto">
            <a:xfrm>
              <a:off x="2889030" y="5967488"/>
              <a:ext cx="502871" cy="502869"/>
            </a:xfrm>
            <a:prstGeom prst="ellipse">
              <a:avLst/>
            </a:prstGeom>
            <a:solidFill>
              <a:schemeClr val="accent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80" name="Group 17">
              <a:extLst>
                <a:ext uri="{FF2B5EF4-FFF2-40B4-BE49-F238E27FC236}">
                  <a16:creationId xmlns:a16="http://schemas.microsoft.com/office/drawing/2014/main" id="{9A0A9371-0270-41B1-BFE5-CFA977597BE8}"/>
                </a:ext>
              </a:extLst>
            </p:cNvPr>
            <p:cNvGrpSpPr>
              <a:grpSpLocks noChangeAspect="1"/>
            </p:cNvGrpSpPr>
            <p:nvPr/>
          </p:nvGrpSpPr>
          <p:grpSpPr bwMode="auto">
            <a:xfrm>
              <a:off x="3012607" y="6109339"/>
              <a:ext cx="265017" cy="221075"/>
              <a:chOff x="7162" y="361"/>
              <a:chExt cx="193" cy="161"/>
            </a:xfrm>
            <a:solidFill>
              <a:schemeClr val="bg2"/>
            </a:solidFill>
          </p:grpSpPr>
          <p:sp>
            <p:nvSpPr>
              <p:cNvPr id="81" name="Freeform 18">
                <a:extLst>
                  <a:ext uri="{FF2B5EF4-FFF2-40B4-BE49-F238E27FC236}">
                    <a16:creationId xmlns:a16="http://schemas.microsoft.com/office/drawing/2014/main" id="{3B605D05-D561-4C6B-BA94-053A47DE0487}"/>
                  </a:ext>
                </a:extLst>
              </p:cNvPr>
              <p:cNvSpPr>
                <a:spLocks/>
              </p:cNvSpPr>
              <p:nvPr/>
            </p:nvSpPr>
            <p:spPr bwMode="auto">
              <a:xfrm>
                <a:off x="7198" y="442"/>
                <a:ext cx="121" cy="58"/>
              </a:xfrm>
              <a:custGeom>
                <a:avLst/>
                <a:gdLst>
                  <a:gd name="T0" fmla="*/ 266 w 266"/>
                  <a:gd name="T1" fmla="*/ 40 h 128"/>
                  <a:gd name="T2" fmla="*/ 266 w 266"/>
                  <a:gd name="T3" fmla="*/ 40 h 128"/>
                  <a:gd name="T4" fmla="*/ 261 w 266"/>
                  <a:gd name="T5" fmla="*/ 6 h 128"/>
                  <a:gd name="T6" fmla="*/ 259 w 266"/>
                  <a:gd name="T7" fmla="*/ 0 h 128"/>
                  <a:gd name="T8" fmla="*/ 145 w 266"/>
                  <a:gd name="T9" fmla="*/ 57 h 128"/>
                  <a:gd name="T10" fmla="*/ 133 w 266"/>
                  <a:gd name="T11" fmla="*/ 63 h 128"/>
                  <a:gd name="T12" fmla="*/ 121 w 266"/>
                  <a:gd name="T13" fmla="*/ 57 h 128"/>
                  <a:gd name="T14" fmla="*/ 6 w 266"/>
                  <a:gd name="T15" fmla="*/ 0 h 128"/>
                  <a:gd name="T16" fmla="*/ 2 w 266"/>
                  <a:gd name="T17" fmla="*/ 17 h 128"/>
                  <a:gd name="T18" fmla="*/ 0 w 266"/>
                  <a:gd name="T19" fmla="*/ 38 h 128"/>
                  <a:gd name="T20" fmla="*/ 0 w 266"/>
                  <a:gd name="T21" fmla="*/ 61 h 128"/>
                  <a:gd name="T22" fmla="*/ 133 w 266"/>
                  <a:gd name="T23" fmla="*/ 128 h 128"/>
                  <a:gd name="T24" fmla="*/ 266 w 266"/>
                  <a:gd name="T25" fmla="*/ 61 h 128"/>
                  <a:gd name="T26" fmla="*/ 266 w 266"/>
                  <a:gd name="T27" fmla="*/ 4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6" h="128">
                    <a:moveTo>
                      <a:pt x="266" y="40"/>
                    </a:moveTo>
                    <a:lnTo>
                      <a:pt x="266" y="40"/>
                    </a:lnTo>
                    <a:cubicBezTo>
                      <a:pt x="266" y="28"/>
                      <a:pt x="264" y="17"/>
                      <a:pt x="261" y="6"/>
                    </a:cubicBezTo>
                    <a:cubicBezTo>
                      <a:pt x="261" y="4"/>
                      <a:pt x="260" y="2"/>
                      <a:pt x="259" y="0"/>
                    </a:cubicBezTo>
                    <a:lnTo>
                      <a:pt x="145" y="57"/>
                    </a:lnTo>
                    <a:lnTo>
                      <a:pt x="133" y="63"/>
                    </a:lnTo>
                    <a:lnTo>
                      <a:pt x="121" y="57"/>
                    </a:lnTo>
                    <a:lnTo>
                      <a:pt x="6" y="0"/>
                    </a:lnTo>
                    <a:cubicBezTo>
                      <a:pt x="5" y="5"/>
                      <a:pt x="3" y="11"/>
                      <a:pt x="2" y="17"/>
                    </a:cubicBezTo>
                    <a:cubicBezTo>
                      <a:pt x="1" y="24"/>
                      <a:pt x="1" y="31"/>
                      <a:pt x="0" y="38"/>
                    </a:cubicBezTo>
                    <a:cubicBezTo>
                      <a:pt x="0" y="45"/>
                      <a:pt x="0" y="53"/>
                      <a:pt x="0" y="61"/>
                    </a:cubicBezTo>
                    <a:lnTo>
                      <a:pt x="133" y="128"/>
                    </a:lnTo>
                    <a:lnTo>
                      <a:pt x="266" y="61"/>
                    </a:lnTo>
                    <a:lnTo>
                      <a:pt x="266" y="4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2" name="Freeform 19">
                <a:extLst>
                  <a:ext uri="{FF2B5EF4-FFF2-40B4-BE49-F238E27FC236}">
                    <a16:creationId xmlns:a16="http://schemas.microsoft.com/office/drawing/2014/main" id="{3A32A660-CE4F-4FF4-A9CD-15D622096995}"/>
                  </a:ext>
                </a:extLst>
              </p:cNvPr>
              <p:cNvSpPr>
                <a:spLocks/>
              </p:cNvSpPr>
              <p:nvPr/>
            </p:nvSpPr>
            <p:spPr bwMode="auto">
              <a:xfrm>
                <a:off x="7167" y="471"/>
                <a:ext cx="26" cy="51"/>
              </a:xfrm>
              <a:custGeom>
                <a:avLst/>
                <a:gdLst>
                  <a:gd name="T0" fmla="*/ 15 w 56"/>
                  <a:gd name="T1" fmla="*/ 4 h 113"/>
                  <a:gd name="T2" fmla="*/ 15 w 56"/>
                  <a:gd name="T3" fmla="*/ 4 h 113"/>
                  <a:gd name="T4" fmla="*/ 8 w 56"/>
                  <a:gd name="T5" fmla="*/ 8 h 113"/>
                  <a:gd name="T6" fmla="*/ 0 w 56"/>
                  <a:gd name="T7" fmla="*/ 28 h 113"/>
                  <a:gd name="T8" fmla="*/ 0 w 56"/>
                  <a:gd name="T9" fmla="*/ 113 h 113"/>
                  <a:gd name="T10" fmla="*/ 56 w 56"/>
                  <a:gd name="T11" fmla="*/ 113 h 113"/>
                  <a:gd name="T12" fmla="*/ 56 w 56"/>
                  <a:gd name="T13" fmla="*/ 28 h 113"/>
                  <a:gd name="T14" fmla="*/ 48 w 56"/>
                  <a:gd name="T15" fmla="*/ 8 h 113"/>
                  <a:gd name="T16" fmla="*/ 42 w 56"/>
                  <a:gd name="T17" fmla="*/ 4 h 113"/>
                  <a:gd name="T18" fmla="*/ 28 w 56"/>
                  <a:gd name="T19" fmla="*/ 0 h 113"/>
                  <a:gd name="T20" fmla="*/ 15 w 56"/>
                  <a:gd name="T21" fmla="*/ 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13">
                    <a:moveTo>
                      <a:pt x="15" y="4"/>
                    </a:moveTo>
                    <a:lnTo>
                      <a:pt x="15" y="4"/>
                    </a:lnTo>
                    <a:cubicBezTo>
                      <a:pt x="13" y="5"/>
                      <a:pt x="10" y="6"/>
                      <a:pt x="8" y="8"/>
                    </a:cubicBezTo>
                    <a:cubicBezTo>
                      <a:pt x="3" y="14"/>
                      <a:pt x="0" y="21"/>
                      <a:pt x="0" y="28"/>
                    </a:cubicBezTo>
                    <a:lnTo>
                      <a:pt x="0" y="113"/>
                    </a:lnTo>
                    <a:lnTo>
                      <a:pt x="56" y="113"/>
                    </a:lnTo>
                    <a:lnTo>
                      <a:pt x="56" y="28"/>
                    </a:lnTo>
                    <a:cubicBezTo>
                      <a:pt x="56" y="21"/>
                      <a:pt x="54" y="14"/>
                      <a:pt x="48" y="8"/>
                    </a:cubicBezTo>
                    <a:cubicBezTo>
                      <a:pt x="46" y="6"/>
                      <a:pt x="44" y="5"/>
                      <a:pt x="42" y="4"/>
                    </a:cubicBezTo>
                    <a:cubicBezTo>
                      <a:pt x="37" y="1"/>
                      <a:pt x="33" y="0"/>
                      <a:pt x="28" y="0"/>
                    </a:cubicBezTo>
                    <a:cubicBezTo>
                      <a:pt x="23" y="0"/>
                      <a:pt x="19" y="1"/>
                      <a:pt x="15" y="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3" name="Freeform 20">
                <a:extLst>
                  <a:ext uri="{FF2B5EF4-FFF2-40B4-BE49-F238E27FC236}">
                    <a16:creationId xmlns:a16="http://schemas.microsoft.com/office/drawing/2014/main" id="{DCAE0ED0-9980-4A1D-A789-23C7948B1F07}"/>
                  </a:ext>
                </a:extLst>
              </p:cNvPr>
              <p:cNvSpPr>
                <a:spLocks/>
              </p:cNvSpPr>
              <p:nvPr/>
            </p:nvSpPr>
            <p:spPr bwMode="auto">
              <a:xfrm>
                <a:off x="7162" y="361"/>
                <a:ext cx="193" cy="112"/>
              </a:xfrm>
              <a:custGeom>
                <a:avLst/>
                <a:gdLst>
                  <a:gd name="T0" fmla="*/ 27 w 425"/>
                  <a:gd name="T1" fmla="*/ 119 h 246"/>
                  <a:gd name="T2" fmla="*/ 27 w 425"/>
                  <a:gd name="T3" fmla="*/ 119 h 246"/>
                  <a:gd name="T4" fmla="*/ 27 w 425"/>
                  <a:gd name="T5" fmla="*/ 134 h 246"/>
                  <a:gd name="T6" fmla="*/ 27 w 425"/>
                  <a:gd name="T7" fmla="*/ 149 h 246"/>
                  <a:gd name="T8" fmla="*/ 27 w 425"/>
                  <a:gd name="T9" fmla="*/ 246 h 246"/>
                  <a:gd name="T10" fmla="*/ 40 w 425"/>
                  <a:gd name="T11" fmla="*/ 242 h 246"/>
                  <a:gd name="T12" fmla="*/ 54 w 425"/>
                  <a:gd name="T13" fmla="*/ 246 h 246"/>
                  <a:gd name="T14" fmla="*/ 54 w 425"/>
                  <a:gd name="T15" fmla="*/ 162 h 246"/>
                  <a:gd name="T16" fmla="*/ 54 w 425"/>
                  <a:gd name="T17" fmla="*/ 147 h 246"/>
                  <a:gd name="T18" fmla="*/ 54 w 425"/>
                  <a:gd name="T19" fmla="*/ 132 h 246"/>
                  <a:gd name="T20" fmla="*/ 97 w 425"/>
                  <a:gd name="T21" fmla="*/ 154 h 246"/>
                  <a:gd name="T22" fmla="*/ 213 w 425"/>
                  <a:gd name="T23" fmla="*/ 212 h 246"/>
                  <a:gd name="T24" fmla="*/ 329 w 425"/>
                  <a:gd name="T25" fmla="*/ 154 h 246"/>
                  <a:gd name="T26" fmla="*/ 425 w 425"/>
                  <a:gd name="T27" fmla="*/ 106 h 246"/>
                  <a:gd name="T28" fmla="*/ 213 w 425"/>
                  <a:gd name="T29" fmla="*/ 0 h 246"/>
                  <a:gd name="T30" fmla="*/ 0 w 425"/>
                  <a:gd name="T31" fmla="*/ 106 h 246"/>
                  <a:gd name="T32" fmla="*/ 27 w 425"/>
                  <a:gd name="T33" fmla="*/ 11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246">
                    <a:moveTo>
                      <a:pt x="27" y="119"/>
                    </a:moveTo>
                    <a:lnTo>
                      <a:pt x="27" y="119"/>
                    </a:lnTo>
                    <a:lnTo>
                      <a:pt x="27" y="134"/>
                    </a:lnTo>
                    <a:lnTo>
                      <a:pt x="27" y="149"/>
                    </a:lnTo>
                    <a:lnTo>
                      <a:pt x="27" y="246"/>
                    </a:lnTo>
                    <a:cubicBezTo>
                      <a:pt x="31" y="243"/>
                      <a:pt x="35" y="242"/>
                      <a:pt x="40" y="242"/>
                    </a:cubicBezTo>
                    <a:cubicBezTo>
                      <a:pt x="45" y="242"/>
                      <a:pt x="49" y="243"/>
                      <a:pt x="54" y="246"/>
                    </a:cubicBezTo>
                    <a:lnTo>
                      <a:pt x="54" y="162"/>
                    </a:lnTo>
                    <a:lnTo>
                      <a:pt x="54" y="147"/>
                    </a:lnTo>
                    <a:lnTo>
                      <a:pt x="54" y="132"/>
                    </a:lnTo>
                    <a:lnTo>
                      <a:pt x="97" y="154"/>
                    </a:lnTo>
                    <a:lnTo>
                      <a:pt x="213" y="212"/>
                    </a:lnTo>
                    <a:lnTo>
                      <a:pt x="329" y="154"/>
                    </a:lnTo>
                    <a:lnTo>
                      <a:pt x="425" y="106"/>
                    </a:lnTo>
                    <a:lnTo>
                      <a:pt x="213" y="0"/>
                    </a:lnTo>
                    <a:lnTo>
                      <a:pt x="0" y="106"/>
                    </a:lnTo>
                    <a:lnTo>
                      <a:pt x="27" y="11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66" name="Group 65">
              <a:extLst>
                <a:ext uri="{FF2B5EF4-FFF2-40B4-BE49-F238E27FC236}">
                  <a16:creationId xmlns:a16="http://schemas.microsoft.com/office/drawing/2014/main" id="{3F909021-204A-43CD-A82C-34271CEB030B}"/>
                </a:ext>
              </a:extLst>
            </p:cNvPr>
            <p:cNvGrpSpPr/>
            <p:nvPr/>
          </p:nvGrpSpPr>
          <p:grpSpPr>
            <a:xfrm>
              <a:off x="3503272" y="5967488"/>
              <a:ext cx="502871" cy="502869"/>
              <a:chOff x="8986853" y="442343"/>
              <a:chExt cx="581373" cy="581371"/>
            </a:xfrm>
          </p:grpSpPr>
          <p:sp>
            <p:nvSpPr>
              <p:cNvPr id="74" name="Oval 73">
                <a:extLst>
                  <a:ext uri="{FF2B5EF4-FFF2-40B4-BE49-F238E27FC236}">
                    <a16:creationId xmlns:a16="http://schemas.microsoft.com/office/drawing/2014/main" id="{EC6A24CD-A27F-404F-B7FB-5E588FF527F8}"/>
                  </a:ext>
                </a:extLst>
              </p:cNvPr>
              <p:cNvSpPr/>
              <p:nvPr/>
            </p:nvSpPr>
            <p:spPr bwMode="auto">
              <a:xfrm>
                <a:off x="8986853" y="442343"/>
                <a:ext cx="581373" cy="581371"/>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75" name="Group 23">
                <a:extLst>
                  <a:ext uri="{FF2B5EF4-FFF2-40B4-BE49-F238E27FC236}">
                    <a16:creationId xmlns:a16="http://schemas.microsoft.com/office/drawing/2014/main" id="{B7B39DDC-F030-435C-9D15-5839FE28E1CB}"/>
                  </a:ext>
                </a:extLst>
              </p:cNvPr>
              <p:cNvGrpSpPr>
                <a:grpSpLocks noChangeAspect="1"/>
              </p:cNvGrpSpPr>
              <p:nvPr/>
            </p:nvGrpSpPr>
            <p:grpSpPr bwMode="auto">
              <a:xfrm>
                <a:off x="9190063" y="601576"/>
                <a:ext cx="182563" cy="239712"/>
                <a:chOff x="5789" y="358"/>
                <a:chExt cx="115" cy="151"/>
              </a:xfrm>
              <a:solidFill>
                <a:srgbClr val="D2D2D2"/>
              </a:solidFill>
            </p:grpSpPr>
            <p:sp>
              <p:nvSpPr>
                <p:cNvPr id="76" name="Freeform 24">
                  <a:extLst>
                    <a:ext uri="{FF2B5EF4-FFF2-40B4-BE49-F238E27FC236}">
                      <a16:creationId xmlns:a16="http://schemas.microsoft.com/office/drawing/2014/main" id="{C7022133-F5B1-49B2-A840-676EB81C3488}"/>
                    </a:ext>
                  </a:extLst>
                </p:cNvPr>
                <p:cNvSpPr>
                  <a:spLocks noEditPoints="1"/>
                </p:cNvSpPr>
                <p:nvPr/>
              </p:nvSpPr>
              <p:spPr bwMode="auto">
                <a:xfrm>
                  <a:off x="5789" y="358"/>
                  <a:ext cx="115" cy="66"/>
                </a:xfrm>
                <a:custGeom>
                  <a:avLst/>
                  <a:gdLst>
                    <a:gd name="T0" fmla="*/ 80 w 320"/>
                    <a:gd name="T1" fmla="*/ 186 h 186"/>
                    <a:gd name="T2" fmla="*/ 80 w 320"/>
                    <a:gd name="T3" fmla="*/ 186 h 186"/>
                    <a:gd name="T4" fmla="*/ 240 w 320"/>
                    <a:gd name="T5" fmla="*/ 186 h 186"/>
                    <a:gd name="T6" fmla="*/ 240 w 320"/>
                    <a:gd name="T7" fmla="*/ 108 h 186"/>
                    <a:gd name="T8" fmla="*/ 234 w 320"/>
                    <a:gd name="T9" fmla="*/ 76 h 186"/>
                    <a:gd name="T10" fmla="*/ 217 w 320"/>
                    <a:gd name="T11" fmla="*/ 50 h 186"/>
                    <a:gd name="T12" fmla="*/ 192 w 320"/>
                    <a:gd name="T13" fmla="*/ 32 h 186"/>
                    <a:gd name="T14" fmla="*/ 160 w 320"/>
                    <a:gd name="T15" fmla="*/ 26 h 186"/>
                    <a:gd name="T16" fmla="*/ 128 w 320"/>
                    <a:gd name="T17" fmla="*/ 32 h 186"/>
                    <a:gd name="T18" fmla="*/ 103 w 320"/>
                    <a:gd name="T19" fmla="*/ 50 h 186"/>
                    <a:gd name="T20" fmla="*/ 86 w 320"/>
                    <a:gd name="T21" fmla="*/ 76 h 186"/>
                    <a:gd name="T22" fmla="*/ 80 w 320"/>
                    <a:gd name="T23" fmla="*/ 108 h 186"/>
                    <a:gd name="T24" fmla="*/ 80 w 320"/>
                    <a:gd name="T25" fmla="*/ 186 h 186"/>
                    <a:gd name="T26" fmla="*/ 0 w 320"/>
                    <a:gd name="T27" fmla="*/ 186 h 186"/>
                    <a:gd name="T28" fmla="*/ 0 w 320"/>
                    <a:gd name="T29" fmla="*/ 186 h 186"/>
                    <a:gd name="T30" fmla="*/ 53 w 320"/>
                    <a:gd name="T31" fmla="*/ 186 h 186"/>
                    <a:gd name="T32" fmla="*/ 53 w 320"/>
                    <a:gd name="T33" fmla="*/ 108 h 186"/>
                    <a:gd name="T34" fmla="*/ 61 w 320"/>
                    <a:gd name="T35" fmla="*/ 65 h 186"/>
                    <a:gd name="T36" fmla="*/ 84 w 320"/>
                    <a:gd name="T37" fmla="*/ 31 h 186"/>
                    <a:gd name="T38" fmla="*/ 118 w 320"/>
                    <a:gd name="T39" fmla="*/ 7 h 186"/>
                    <a:gd name="T40" fmla="*/ 160 w 320"/>
                    <a:gd name="T41" fmla="*/ 0 h 186"/>
                    <a:gd name="T42" fmla="*/ 202 w 320"/>
                    <a:gd name="T43" fmla="*/ 7 h 186"/>
                    <a:gd name="T44" fmla="*/ 236 w 320"/>
                    <a:gd name="T45" fmla="*/ 31 h 186"/>
                    <a:gd name="T46" fmla="*/ 258 w 320"/>
                    <a:gd name="T47" fmla="*/ 65 h 186"/>
                    <a:gd name="T48" fmla="*/ 266 w 320"/>
                    <a:gd name="T49" fmla="*/ 108 h 186"/>
                    <a:gd name="T50" fmla="*/ 266 w 320"/>
                    <a:gd name="T51" fmla="*/ 186 h 186"/>
                    <a:gd name="T52" fmla="*/ 320 w 320"/>
                    <a:gd name="T53"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0" h="186">
                      <a:moveTo>
                        <a:pt x="80" y="186"/>
                      </a:moveTo>
                      <a:lnTo>
                        <a:pt x="80" y="186"/>
                      </a:lnTo>
                      <a:lnTo>
                        <a:pt x="240" y="186"/>
                      </a:lnTo>
                      <a:lnTo>
                        <a:pt x="240" y="108"/>
                      </a:lnTo>
                      <a:cubicBezTo>
                        <a:pt x="240" y="96"/>
                        <a:pt x="238" y="86"/>
                        <a:pt x="234" y="76"/>
                      </a:cubicBezTo>
                      <a:cubicBezTo>
                        <a:pt x="230" y="66"/>
                        <a:pt x="224" y="57"/>
                        <a:pt x="217" y="50"/>
                      </a:cubicBezTo>
                      <a:cubicBezTo>
                        <a:pt x="210" y="42"/>
                        <a:pt x="201" y="36"/>
                        <a:pt x="192" y="32"/>
                      </a:cubicBezTo>
                      <a:cubicBezTo>
                        <a:pt x="182" y="28"/>
                        <a:pt x="171" y="26"/>
                        <a:pt x="160" y="26"/>
                      </a:cubicBezTo>
                      <a:cubicBezTo>
                        <a:pt x="148" y="26"/>
                        <a:pt x="138" y="28"/>
                        <a:pt x="128" y="32"/>
                      </a:cubicBezTo>
                      <a:cubicBezTo>
                        <a:pt x="118" y="36"/>
                        <a:pt x="110" y="42"/>
                        <a:pt x="103" y="50"/>
                      </a:cubicBezTo>
                      <a:cubicBezTo>
                        <a:pt x="95" y="57"/>
                        <a:pt x="90" y="66"/>
                        <a:pt x="86" y="76"/>
                      </a:cubicBezTo>
                      <a:cubicBezTo>
                        <a:pt x="82" y="86"/>
                        <a:pt x="80" y="96"/>
                        <a:pt x="80" y="108"/>
                      </a:cubicBezTo>
                      <a:lnTo>
                        <a:pt x="80" y="186"/>
                      </a:lnTo>
                      <a:close/>
                      <a:moveTo>
                        <a:pt x="0" y="186"/>
                      </a:moveTo>
                      <a:lnTo>
                        <a:pt x="0" y="186"/>
                      </a:lnTo>
                      <a:lnTo>
                        <a:pt x="53" y="186"/>
                      </a:lnTo>
                      <a:lnTo>
                        <a:pt x="53" y="108"/>
                      </a:lnTo>
                      <a:cubicBezTo>
                        <a:pt x="53" y="93"/>
                        <a:pt x="56" y="79"/>
                        <a:pt x="61" y="65"/>
                      </a:cubicBezTo>
                      <a:cubicBezTo>
                        <a:pt x="67" y="52"/>
                        <a:pt x="74" y="41"/>
                        <a:pt x="84" y="31"/>
                      </a:cubicBezTo>
                      <a:cubicBezTo>
                        <a:pt x="93" y="21"/>
                        <a:pt x="105" y="13"/>
                        <a:pt x="118" y="7"/>
                      </a:cubicBezTo>
                      <a:cubicBezTo>
                        <a:pt x="131" y="3"/>
                        <a:pt x="145" y="0"/>
                        <a:pt x="160" y="0"/>
                      </a:cubicBezTo>
                      <a:cubicBezTo>
                        <a:pt x="175" y="0"/>
                        <a:pt x="189" y="3"/>
                        <a:pt x="202" y="7"/>
                      </a:cubicBezTo>
                      <a:cubicBezTo>
                        <a:pt x="215" y="13"/>
                        <a:pt x="226" y="21"/>
                        <a:pt x="236" y="31"/>
                      </a:cubicBezTo>
                      <a:cubicBezTo>
                        <a:pt x="245" y="41"/>
                        <a:pt x="253" y="52"/>
                        <a:pt x="258" y="65"/>
                      </a:cubicBezTo>
                      <a:cubicBezTo>
                        <a:pt x="264" y="79"/>
                        <a:pt x="266" y="93"/>
                        <a:pt x="266" y="108"/>
                      </a:cubicBezTo>
                      <a:lnTo>
                        <a:pt x="266" y="186"/>
                      </a:lnTo>
                      <a:lnTo>
                        <a:pt x="320" y="186"/>
                      </a:lnTo>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7" name="Freeform 25">
                  <a:extLst>
                    <a:ext uri="{FF2B5EF4-FFF2-40B4-BE49-F238E27FC236}">
                      <a16:creationId xmlns:a16="http://schemas.microsoft.com/office/drawing/2014/main" id="{E91A2811-48D8-4066-A143-67C70076DA35}"/>
                    </a:ext>
                  </a:extLst>
                </p:cNvPr>
                <p:cNvSpPr>
                  <a:spLocks noEditPoints="1"/>
                </p:cNvSpPr>
                <p:nvPr/>
              </p:nvSpPr>
              <p:spPr bwMode="auto">
                <a:xfrm>
                  <a:off x="5789" y="424"/>
                  <a:ext cx="115" cy="85"/>
                </a:xfrm>
                <a:custGeom>
                  <a:avLst/>
                  <a:gdLst>
                    <a:gd name="T0" fmla="*/ 160 w 320"/>
                    <a:gd name="T1" fmla="*/ 179 h 237"/>
                    <a:gd name="T2" fmla="*/ 160 w 320"/>
                    <a:gd name="T3" fmla="*/ 179 h 237"/>
                    <a:gd name="T4" fmla="*/ 106 w 320"/>
                    <a:gd name="T5" fmla="*/ 125 h 237"/>
                    <a:gd name="T6" fmla="*/ 160 w 320"/>
                    <a:gd name="T7" fmla="*/ 72 h 237"/>
                    <a:gd name="T8" fmla="*/ 213 w 320"/>
                    <a:gd name="T9" fmla="*/ 125 h 237"/>
                    <a:gd name="T10" fmla="*/ 160 w 320"/>
                    <a:gd name="T11" fmla="*/ 179 h 237"/>
                    <a:gd name="T12" fmla="*/ 0 w 320"/>
                    <a:gd name="T13" fmla="*/ 237 h 237"/>
                    <a:gd name="T14" fmla="*/ 0 w 320"/>
                    <a:gd name="T15" fmla="*/ 237 h 237"/>
                    <a:gd name="T16" fmla="*/ 320 w 320"/>
                    <a:gd name="T17" fmla="*/ 237 h 237"/>
                    <a:gd name="T18" fmla="*/ 320 w 320"/>
                    <a:gd name="T19" fmla="*/ 0 h 237"/>
                    <a:gd name="T20" fmla="*/ 0 w 320"/>
                    <a:gd name="T21" fmla="*/ 0 h 237"/>
                    <a:gd name="T22" fmla="*/ 0 w 320"/>
                    <a:gd name="T23" fmla="*/ 237 h 237"/>
                    <a:gd name="T24" fmla="*/ 0 w 320"/>
                    <a:gd name="T25" fmla="*/ 0 h 237"/>
                    <a:gd name="T26" fmla="*/ 0 w 320"/>
                    <a:gd name="T2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237">
                      <a:moveTo>
                        <a:pt x="160" y="179"/>
                      </a:moveTo>
                      <a:lnTo>
                        <a:pt x="160" y="179"/>
                      </a:lnTo>
                      <a:cubicBezTo>
                        <a:pt x="130" y="179"/>
                        <a:pt x="106" y="155"/>
                        <a:pt x="106" y="125"/>
                      </a:cubicBezTo>
                      <a:cubicBezTo>
                        <a:pt x="106" y="96"/>
                        <a:pt x="130" y="72"/>
                        <a:pt x="160" y="72"/>
                      </a:cubicBezTo>
                      <a:cubicBezTo>
                        <a:pt x="189" y="72"/>
                        <a:pt x="213" y="96"/>
                        <a:pt x="213" y="125"/>
                      </a:cubicBezTo>
                      <a:cubicBezTo>
                        <a:pt x="213" y="155"/>
                        <a:pt x="189" y="179"/>
                        <a:pt x="160" y="179"/>
                      </a:cubicBezTo>
                      <a:close/>
                      <a:moveTo>
                        <a:pt x="0" y="237"/>
                      </a:moveTo>
                      <a:lnTo>
                        <a:pt x="0" y="237"/>
                      </a:lnTo>
                      <a:lnTo>
                        <a:pt x="320" y="237"/>
                      </a:lnTo>
                      <a:lnTo>
                        <a:pt x="320" y="0"/>
                      </a:lnTo>
                      <a:lnTo>
                        <a:pt x="0" y="0"/>
                      </a:lnTo>
                      <a:lnTo>
                        <a:pt x="0" y="237"/>
                      </a:lnTo>
                      <a:close/>
                      <a:moveTo>
                        <a:pt x="0" y="0"/>
                      </a:move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8" name="Freeform 26">
                  <a:extLst>
                    <a:ext uri="{FF2B5EF4-FFF2-40B4-BE49-F238E27FC236}">
                      <a16:creationId xmlns:a16="http://schemas.microsoft.com/office/drawing/2014/main" id="{0B79DBCC-7FAB-49B5-9162-36F148FE78E1}"/>
                    </a:ext>
                  </a:extLst>
                </p:cNvPr>
                <p:cNvSpPr>
                  <a:spLocks/>
                </p:cNvSpPr>
                <p:nvPr/>
              </p:nvSpPr>
              <p:spPr bwMode="auto">
                <a:xfrm>
                  <a:off x="5837" y="460"/>
                  <a:ext cx="19" cy="18"/>
                </a:xfrm>
                <a:custGeom>
                  <a:avLst/>
                  <a:gdLst>
                    <a:gd name="T0" fmla="*/ 27 w 53"/>
                    <a:gd name="T1" fmla="*/ 0 h 53"/>
                    <a:gd name="T2" fmla="*/ 27 w 53"/>
                    <a:gd name="T3" fmla="*/ 0 h 53"/>
                    <a:gd name="T4" fmla="*/ 0 w 53"/>
                    <a:gd name="T5" fmla="*/ 26 h 53"/>
                    <a:gd name="T6" fmla="*/ 27 w 53"/>
                    <a:gd name="T7" fmla="*/ 53 h 53"/>
                    <a:gd name="T8" fmla="*/ 53 w 53"/>
                    <a:gd name="T9" fmla="*/ 26 h 53"/>
                    <a:gd name="T10" fmla="*/ 27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7" y="0"/>
                      </a:moveTo>
                      <a:lnTo>
                        <a:pt x="27" y="0"/>
                      </a:lnTo>
                      <a:cubicBezTo>
                        <a:pt x="12" y="0"/>
                        <a:pt x="0" y="11"/>
                        <a:pt x="0" y="26"/>
                      </a:cubicBezTo>
                      <a:cubicBezTo>
                        <a:pt x="0" y="41"/>
                        <a:pt x="12" y="53"/>
                        <a:pt x="27" y="53"/>
                      </a:cubicBezTo>
                      <a:cubicBezTo>
                        <a:pt x="42" y="53"/>
                        <a:pt x="53" y="41"/>
                        <a:pt x="53" y="26"/>
                      </a:cubicBezTo>
                      <a:cubicBezTo>
                        <a:pt x="53" y="11"/>
                        <a:pt x="42" y="0"/>
                        <a:pt x="2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sp>
          <p:nvSpPr>
            <p:cNvPr id="67" name="Oval 66">
              <a:extLst>
                <a:ext uri="{FF2B5EF4-FFF2-40B4-BE49-F238E27FC236}">
                  <a16:creationId xmlns:a16="http://schemas.microsoft.com/office/drawing/2014/main" id="{F3FA7731-5ED9-42AE-ABF2-9FAF4EADA804}"/>
                </a:ext>
              </a:extLst>
            </p:cNvPr>
            <p:cNvSpPr/>
            <p:nvPr/>
          </p:nvSpPr>
          <p:spPr bwMode="auto">
            <a:xfrm>
              <a:off x="104631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sp>
          <p:nvSpPr>
            <p:cNvPr id="68" name="Freeform 5">
              <a:extLst>
                <a:ext uri="{FF2B5EF4-FFF2-40B4-BE49-F238E27FC236}">
                  <a16:creationId xmlns:a16="http://schemas.microsoft.com/office/drawing/2014/main" id="{1DCCEFDB-2BBD-4A63-A8D0-57C5C04AFDDD}"/>
                </a:ext>
              </a:extLst>
            </p:cNvPr>
            <p:cNvSpPr>
              <a:spLocks/>
            </p:cNvSpPr>
            <p:nvPr/>
          </p:nvSpPr>
          <p:spPr bwMode="auto">
            <a:xfrm>
              <a:off x="582059" y="6111242"/>
              <a:ext cx="202892" cy="215360"/>
            </a:xfrm>
            <a:custGeom>
              <a:avLst/>
              <a:gdLst>
                <a:gd name="T0" fmla="*/ 180 w 373"/>
                <a:gd name="T1" fmla="*/ 393 h 397"/>
                <a:gd name="T2" fmla="*/ 180 w 373"/>
                <a:gd name="T3" fmla="*/ 393 h 397"/>
                <a:gd name="T4" fmla="*/ 137 w 373"/>
                <a:gd name="T5" fmla="*/ 365 h 397"/>
                <a:gd name="T6" fmla="*/ 95 w 373"/>
                <a:gd name="T7" fmla="*/ 332 h 397"/>
                <a:gd name="T8" fmla="*/ 58 w 373"/>
                <a:gd name="T9" fmla="*/ 294 h 397"/>
                <a:gd name="T10" fmla="*/ 28 w 373"/>
                <a:gd name="T11" fmla="*/ 250 h 397"/>
                <a:gd name="T12" fmla="*/ 8 w 373"/>
                <a:gd name="T13" fmla="*/ 201 h 397"/>
                <a:gd name="T14" fmla="*/ 0 w 373"/>
                <a:gd name="T15" fmla="*/ 146 h 397"/>
                <a:gd name="T16" fmla="*/ 0 w 373"/>
                <a:gd name="T17" fmla="*/ 53 h 397"/>
                <a:gd name="T18" fmla="*/ 13 w 373"/>
                <a:gd name="T19" fmla="*/ 52 h 397"/>
                <a:gd name="T20" fmla="*/ 69 w 373"/>
                <a:gd name="T21" fmla="*/ 43 h 397"/>
                <a:gd name="T22" fmla="*/ 120 w 373"/>
                <a:gd name="T23" fmla="*/ 19 h 397"/>
                <a:gd name="T24" fmla="*/ 152 w 373"/>
                <a:gd name="T25" fmla="*/ 4 h 397"/>
                <a:gd name="T26" fmla="*/ 187 w 373"/>
                <a:gd name="T27" fmla="*/ 0 h 397"/>
                <a:gd name="T28" fmla="*/ 222 w 373"/>
                <a:gd name="T29" fmla="*/ 4 h 397"/>
                <a:gd name="T30" fmla="*/ 253 w 373"/>
                <a:gd name="T31" fmla="*/ 19 h 397"/>
                <a:gd name="T32" fmla="*/ 304 w 373"/>
                <a:gd name="T33" fmla="*/ 43 h 397"/>
                <a:gd name="T34" fmla="*/ 361 w 373"/>
                <a:gd name="T35" fmla="*/ 52 h 397"/>
                <a:gd name="T36" fmla="*/ 373 w 373"/>
                <a:gd name="T37" fmla="*/ 53 h 397"/>
                <a:gd name="T38" fmla="*/ 373 w 373"/>
                <a:gd name="T39" fmla="*/ 146 h 397"/>
                <a:gd name="T40" fmla="*/ 366 w 373"/>
                <a:gd name="T41" fmla="*/ 201 h 397"/>
                <a:gd name="T42" fmla="*/ 346 w 373"/>
                <a:gd name="T43" fmla="*/ 250 h 397"/>
                <a:gd name="T44" fmla="*/ 316 w 373"/>
                <a:gd name="T45" fmla="*/ 294 h 397"/>
                <a:gd name="T46" fmla="*/ 278 w 373"/>
                <a:gd name="T47" fmla="*/ 332 h 397"/>
                <a:gd name="T48" fmla="*/ 237 w 373"/>
                <a:gd name="T49" fmla="*/ 365 h 397"/>
                <a:gd name="T50" fmla="*/ 194 w 373"/>
                <a:gd name="T51" fmla="*/ 393 h 397"/>
                <a:gd name="T52" fmla="*/ 187 w 373"/>
                <a:gd name="T53" fmla="*/ 397 h 397"/>
                <a:gd name="T54" fmla="*/ 180 w 373"/>
                <a:gd name="T55" fmla="*/ 393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3" h="397">
                  <a:moveTo>
                    <a:pt x="180" y="393"/>
                  </a:moveTo>
                  <a:lnTo>
                    <a:pt x="180" y="393"/>
                  </a:lnTo>
                  <a:cubicBezTo>
                    <a:pt x="166" y="385"/>
                    <a:pt x="151" y="375"/>
                    <a:pt x="137" y="365"/>
                  </a:cubicBezTo>
                  <a:cubicBezTo>
                    <a:pt x="122" y="355"/>
                    <a:pt x="108" y="344"/>
                    <a:pt x="95" y="332"/>
                  </a:cubicBezTo>
                  <a:cubicBezTo>
                    <a:pt x="82" y="320"/>
                    <a:pt x="70" y="307"/>
                    <a:pt x="58" y="294"/>
                  </a:cubicBezTo>
                  <a:cubicBezTo>
                    <a:pt x="46" y="280"/>
                    <a:pt x="36" y="265"/>
                    <a:pt x="28" y="250"/>
                  </a:cubicBezTo>
                  <a:cubicBezTo>
                    <a:pt x="19" y="234"/>
                    <a:pt x="13" y="218"/>
                    <a:pt x="8" y="201"/>
                  </a:cubicBezTo>
                  <a:cubicBezTo>
                    <a:pt x="3" y="183"/>
                    <a:pt x="0" y="165"/>
                    <a:pt x="0" y="146"/>
                  </a:cubicBezTo>
                  <a:lnTo>
                    <a:pt x="0" y="53"/>
                  </a:lnTo>
                  <a:lnTo>
                    <a:pt x="13" y="52"/>
                  </a:lnTo>
                  <a:cubicBezTo>
                    <a:pt x="32" y="51"/>
                    <a:pt x="51" y="48"/>
                    <a:pt x="69" y="43"/>
                  </a:cubicBezTo>
                  <a:cubicBezTo>
                    <a:pt x="87" y="38"/>
                    <a:pt x="104" y="30"/>
                    <a:pt x="120" y="19"/>
                  </a:cubicBezTo>
                  <a:cubicBezTo>
                    <a:pt x="131" y="13"/>
                    <a:pt x="141" y="8"/>
                    <a:pt x="152" y="4"/>
                  </a:cubicBezTo>
                  <a:cubicBezTo>
                    <a:pt x="163" y="1"/>
                    <a:pt x="174" y="0"/>
                    <a:pt x="187" y="0"/>
                  </a:cubicBezTo>
                  <a:cubicBezTo>
                    <a:pt x="199" y="0"/>
                    <a:pt x="211" y="1"/>
                    <a:pt x="222" y="4"/>
                  </a:cubicBezTo>
                  <a:cubicBezTo>
                    <a:pt x="232" y="8"/>
                    <a:pt x="243" y="13"/>
                    <a:pt x="253" y="19"/>
                  </a:cubicBezTo>
                  <a:cubicBezTo>
                    <a:pt x="270" y="30"/>
                    <a:pt x="287" y="38"/>
                    <a:pt x="304" y="43"/>
                  </a:cubicBezTo>
                  <a:cubicBezTo>
                    <a:pt x="322" y="48"/>
                    <a:pt x="341" y="51"/>
                    <a:pt x="361" y="52"/>
                  </a:cubicBezTo>
                  <a:lnTo>
                    <a:pt x="373" y="53"/>
                  </a:lnTo>
                  <a:lnTo>
                    <a:pt x="373" y="146"/>
                  </a:lnTo>
                  <a:cubicBezTo>
                    <a:pt x="373" y="165"/>
                    <a:pt x="371" y="183"/>
                    <a:pt x="366" y="201"/>
                  </a:cubicBezTo>
                  <a:cubicBezTo>
                    <a:pt x="361" y="218"/>
                    <a:pt x="354" y="234"/>
                    <a:pt x="346" y="250"/>
                  </a:cubicBezTo>
                  <a:cubicBezTo>
                    <a:pt x="337" y="265"/>
                    <a:pt x="327" y="280"/>
                    <a:pt x="316" y="294"/>
                  </a:cubicBezTo>
                  <a:cubicBezTo>
                    <a:pt x="304" y="307"/>
                    <a:pt x="292" y="320"/>
                    <a:pt x="278" y="332"/>
                  </a:cubicBezTo>
                  <a:cubicBezTo>
                    <a:pt x="265" y="344"/>
                    <a:pt x="251" y="355"/>
                    <a:pt x="237" y="365"/>
                  </a:cubicBezTo>
                  <a:cubicBezTo>
                    <a:pt x="223" y="375"/>
                    <a:pt x="208" y="385"/>
                    <a:pt x="194" y="393"/>
                  </a:cubicBezTo>
                  <a:lnTo>
                    <a:pt x="187" y="397"/>
                  </a:lnTo>
                  <a:lnTo>
                    <a:pt x="180" y="393"/>
                  </a:lnTo>
                  <a:close/>
                </a:path>
              </a:pathLst>
            </a:custGeom>
            <a:solidFill>
              <a:srgbClr val="D2D2D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69" name="Group 4">
              <a:extLst>
                <a:ext uri="{FF2B5EF4-FFF2-40B4-BE49-F238E27FC236}">
                  <a16:creationId xmlns:a16="http://schemas.microsoft.com/office/drawing/2014/main" id="{FCA7C97C-6591-48A4-93B9-6D0D04AD1F6F}"/>
                </a:ext>
              </a:extLst>
            </p:cNvPr>
            <p:cNvGrpSpPr>
              <a:grpSpLocks noChangeAspect="1"/>
            </p:cNvGrpSpPr>
            <p:nvPr/>
          </p:nvGrpSpPr>
          <p:grpSpPr bwMode="auto">
            <a:xfrm>
              <a:off x="1173562" y="6093743"/>
              <a:ext cx="248367" cy="247382"/>
              <a:chOff x="464" y="3339"/>
              <a:chExt cx="252" cy="251"/>
            </a:xfrm>
            <a:solidFill>
              <a:srgbClr val="D2D2D2"/>
            </a:solidFill>
          </p:grpSpPr>
          <p:sp>
            <p:nvSpPr>
              <p:cNvPr id="70" name="Freeform 5">
                <a:extLst>
                  <a:ext uri="{FF2B5EF4-FFF2-40B4-BE49-F238E27FC236}">
                    <a16:creationId xmlns:a16="http://schemas.microsoft.com/office/drawing/2014/main" id="{57B5B632-9436-4E02-ACAF-A0E4F21884C4}"/>
                  </a:ext>
                </a:extLst>
              </p:cNvPr>
              <p:cNvSpPr>
                <a:spLocks/>
              </p:cNvSpPr>
              <p:nvPr/>
            </p:nvSpPr>
            <p:spPr bwMode="auto">
              <a:xfrm>
                <a:off x="545" y="3419"/>
                <a:ext cx="85" cy="90"/>
              </a:xfrm>
              <a:custGeom>
                <a:avLst/>
                <a:gdLst>
                  <a:gd name="T0" fmla="*/ 39 w 143"/>
                  <a:gd name="T1" fmla="*/ 49 h 152"/>
                  <a:gd name="T2" fmla="*/ 39 w 143"/>
                  <a:gd name="T3" fmla="*/ 49 h 152"/>
                  <a:gd name="T4" fmla="*/ 50 w 143"/>
                  <a:gd name="T5" fmla="*/ 39 h 152"/>
                  <a:gd name="T6" fmla="*/ 63 w 143"/>
                  <a:gd name="T7" fmla="*/ 33 h 152"/>
                  <a:gd name="T8" fmla="*/ 93 w 143"/>
                  <a:gd name="T9" fmla="*/ 3 h 152"/>
                  <a:gd name="T10" fmla="*/ 84 w 143"/>
                  <a:gd name="T11" fmla="*/ 1 h 152"/>
                  <a:gd name="T12" fmla="*/ 76 w 143"/>
                  <a:gd name="T13" fmla="*/ 0 h 152"/>
                  <a:gd name="T14" fmla="*/ 46 w 143"/>
                  <a:gd name="T15" fmla="*/ 6 h 152"/>
                  <a:gd name="T16" fmla="*/ 22 w 143"/>
                  <a:gd name="T17" fmla="*/ 23 h 152"/>
                  <a:gd name="T18" fmla="*/ 6 w 143"/>
                  <a:gd name="T19" fmla="*/ 47 h 152"/>
                  <a:gd name="T20" fmla="*/ 0 w 143"/>
                  <a:gd name="T21" fmla="*/ 76 h 152"/>
                  <a:gd name="T22" fmla="*/ 6 w 143"/>
                  <a:gd name="T23" fmla="*/ 106 h 152"/>
                  <a:gd name="T24" fmla="*/ 22 w 143"/>
                  <a:gd name="T25" fmla="*/ 130 h 152"/>
                  <a:gd name="T26" fmla="*/ 46 w 143"/>
                  <a:gd name="T27" fmla="*/ 146 h 152"/>
                  <a:gd name="T28" fmla="*/ 76 w 143"/>
                  <a:gd name="T29" fmla="*/ 152 h 152"/>
                  <a:gd name="T30" fmla="*/ 96 w 143"/>
                  <a:gd name="T31" fmla="*/ 149 h 152"/>
                  <a:gd name="T32" fmla="*/ 115 w 143"/>
                  <a:gd name="T33" fmla="*/ 141 h 152"/>
                  <a:gd name="T34" fmla="*/ 131 w 143"/>
                  <a:gd name="T35" fmla="*/ 127 h 152"/>
                  <a:gd name="T36" fmla="*/ 143 w 143"/>
                  <a:gd name="T37" fmla="*/ 110 h 152"/>
                  <a:gd name="T38" fmla="*/ 116 w 143"/>
                  <a:gd name="T39" fmla="*/ 96 h 152"/>
                  <a:gd name="T40" fmla="*/ 99 w 143"/>
                  <a:gd name="T41" fmla="*/ 115 h 152"/>
                  <a:gd name="T42" fmla="*/ 76 w 143"/>
                  <a:gd name="T43" fmla="*/ 122 h 152"/>
                  <a:gd name="T44" fmla="*/ 58 w 143"/>
                  <a:gd name="T45" fmla="*/ 118 h 152"/>
                  <a:gd name="T46" fmla="*/ 44 w 143"/>
                  <a:gd name="T47" fmla="*/ 108 h 152"/>
                  <a:gd name="T48" fmla="*/ 34 w 143"/>
                  <a:gd name="T49" fmla="*/ 94 h 152"/>
                  <a:gd name="T50" fmla="*/ 30 w 143"/>
                  <a:gd name="T51" fmla="*/ 76 h 152"/>
                  <a:gd name="T52" fmla="*/ 33 w 143"/>
                  <a:gd name="T53" fmla="*/ 62 h 152"/>
                  <a:gd name="T54" fmla="*/ 39 w 143"/>
                  <a:gd name="T55" fmla="*/ 4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3" h="152">
                    <a:moveTo>
                      <a:pt x="39" y="49"/>
                    </a:moveTo>
                    <a:lnTo>
                      <a:pt x="39" y="49"/>
                    </a:lnTo>
                    <a:cubicBezTo>
                      <a:pt x="42" y="45"/>
                      <a:pt x="46" y="42"/>
                      <a:pt x="50" y="39"/>
                    </a:cubicBezTo>
                    <a:cubicBezTo>
                      <a:pt x="54" y="36"/>
                      <a:pt x="58" y="34"/>
                      <a:pt x="63" y="33"/>
                    </a:cubicBezTo>
                    <a:lnTo>
                      <a:pt x="93" y="3"/>
                    </a:lnTo>
                    <a:cubicBezTo>
                      <a:pt x="90" y="2"/>
                      <a:pt x="87" y="1"/>
                      <a:pt x="84" y="1"/>
                    </a:cubicBezTo>
                    <a:cubicBezTo>
                      <a:pt x="81" y="1"/>
                      <a:pt x="79" y="0"/>
                      <a:pt x="76" y="0"/>
                    </a:cubicBezTo>
                    <a:cubicBezTo>
                      <a:pt x="65" y="0"/>
                      <a:pt x="55" y="2"/>
                      <a:pt x="46" y="6"/>
                    </a:cubicBezTo>
                    <a:cubicBezTo>
                      <a:pt x="37" y="10"/>
                      <a:pt x="29" y="16"/>
                      <a:pt x="22" y="23"/>
                    </a:cubicBezTo>
                    <a:cubicBezTo>
                      <a:pt x="15" y="30"/>
                      <a:pt x="10" y="38"/>
                      <a:pt x="6" y="47"/>
                    </a:cubicBezTo>
                    <a:cubicBezTo>
                      <a:pt x="2" y="56"/>
                      <a:pt x="0" y="66"/>
                      <a:pt x="0" y="76"/>
                    </a:cubicBezTo>
                    <a:cubicBezTo>
                      <a:pt x="0" y="87"/>
                      <a:pt x="2" y="96"/>
                      <a:pt x="6" y="106"/>
                    </a:cubicBezTo>
                    <a:cubicBezTo>
                      <a:pt x="10" y="115"/>
                      <a:pt x="15" y="123"/>
                      <a:pt x="22" y="130"/>
                    </a:cubicBezTo>
                    <a:cubicBezTo>
                      <a:pt x="29" y="137"/>
                      <a:pt x="37" y="142"/>
                      <a:pt x="46" y="146"/>
                    </a:cubicBezTo>
                    <a:cubicBezTo>
                      <a:pt x="55" y="150"/>
                      <a:pt x="65" y="152"/>
                      <a:pt x="76" y="152"/>
                    </a:cubicBezTo>
                    <a:cubicBezTo>
                      <a:pt x="83" y="152"/>
                      <a:pt x="90" y="151"/>
                      <a:pt x="96" y="149"/>
                    </a:cubicBezTo>
                    <a:cubicBezTo>
                      <a:pt x="103" y="147"/>
                      <a:pt x="109" y="144"/>
                      <a:pt x="115" y="141"/>
                    </a:cubicBezTo>
                    <a:cubicBezTo>
                      <a:pt x="121" y="137"/>
                      <a:pt x="126" y="133"/>
                      <a:pt x="131" y="127"/>
                    </a:cubicBezTo>
                    <a:cubicBezTo>
                      <a:pt x="136" y="122"/>
                      <a:pt x="140" y="116"/>
                      <a:pt x="143" y="110"/>
                    </a:cubicBezTo>
                    <a:lnTo>
                      <a:pt x="116" y="96"/>
                    </a:lnTo>
                    <a:cubicBezTo>
                      <a:pt x="112" y="104"/>
                      <a:pt x="107" y="110"/>
                      <a:pt x="99" y="115"/>
                    </a:cubicBezTo>
                    <a:cubicBezTo>
                      <a:pt x="92" y="119"/>
                      <a:pt x="84" y="122"/>
                      <a:pt x="76" y="122"/>
                    </a:cubicBezTo>
                    <a:cubicBezTo>
                      <a:pt x="69" y="122"/>
                      <a:pt x="63" y="120"/>
                      <a:pt x="58" y="118"/>
                    </a:cubicBezTo>
                    <a:cubicBezTo>
                      <a:pt x="53" y="116"/>
                      <a:pt x="48" y="112"/>
                      <a:pt x="44" y="108"/>
                    </a:cubicBezTo>
                    <a:cubicBezTo>
                      <a:pt x="39" y="104"/>
                      <a:pt x="36" y="99"/>
                      <a:pt x="34" y="94"/>
                    </a:cubicBezTo>
                    <a:cubicBezTo>
                      <a:pt x="31" y="88"/>
                      <a:pt x="30" y="82"/>
                      <a:pt x="30" y="76"/>
                    </a:cubicBezTo>
                    <a:cubicBezTo>
                      <a:pt x="30" y="71"/>
                      <a:pt x="31" y="66"/>
                      <a:pt x="33" y="62"/>
                    </a:cubicBezTo>
                    <a:cubicBezTo>
                      <a:pt x="34" y="57"/>
                      <a:pt x="36" y="53"/>
                      <a:pt x="39" y="4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6">
                <a:extLst>
                  <a:ext uri="{FF2B5EF4-FFF2-40B4-BE49-F238E27FC236}">
                    <a16:creationId xmlns:a16="http://schemas.microsoft.com/office/drawing/2014/main" id="{4CCF0C4F-BB36-46EF-95A1-F3BB77C4053E}"/>
                  </a:ext>
                </a:extLst>
              </p:cNvPr>
              <p:cNvSpPr>
                <a:spLocks/>
              </p:cNvSpPr>
              <p:nvPr/>
            </p:nvSpPr>
            <p:spPr bwMode="auto">
              <a:xfrm>
                <a:off x="464" y="3339"/>
                <a:ext cx="238" cy="251"/>
              </a:xfrm>
              <a:custGeom>
                <a:avLst/>
                <a:gdLst>
                  <a:gd name="T0" fmla="*/ 350 w 403"/>
                  <a:gd name="T1" fmla="*/ 338 h 425"/>
                  <a:gd name="T2" fmla="*/ 350 w 403"/>
                  <a:gd name="T3" fmla="*/ 338 h 425"/>
                  <a:gd name="T4" fmla="*/ 311 w 403"/>
                  <a:gd name="T5" fmla="*/ 371 h 425"/>
                  <a:gd name="T6" fmla="*/ 264 w 403"/>
                  <a:gd name="T7" fmla="*/ 392 h 425"/>
                  <a:gd name="T8" fmla="*/ 213 w 403"/>
                  <a:gd name="T9" fmla="*/ 399 h 425"/>
                  <a:gd name="T10" fmla="*/ 163 w 403"/>
                  <a:gd name="T11" fmla="*/ 392 h 425"/>
                  <a:gd name="T12" fmla="*/ 119 w 403"/>
                  <a:gd name="T13" fmla="*/ 373 h 425"/>
                  <a:gd name="T14" fmla="*/ 81 w 403"/>
                  <a:gd name="T15" fmla="*/ 344 h 425"/>
                  <a:gd name="T16" fmla="*/ 52 w 403"/>
                  <a:gd name="T17" fmla="*/ 306 h 425"/>
                  <a:gd name="T18" fmla="*/ 33 w 403"/>
                  <a:gd name="T19" fmla="*/ 262 h 425"/>
                  <a:gd name="T20" fmla="*/ 26 w 403"/>
                  <a:gd name="T21" fmla="*/ 212 h 425"/>
                  <a:gd name="T22" fmla="*/ 33 w 403"/>
                  <a:gd name="T23" fmla="*/ 163 h 425"/>
                  <a:gd name="T24" fmla="*/ 52 w 403"/>
                  <a:gd name="T25" fmla="*/ 118 h 425"/>
                  <a:gd name="T26" fmla="*/ 81 w 403"/>
                  <a:gd name="T27" fmla="*/ 80 h 425"/>
                  <a:gd name="T28" fmla="*/ 119 w 403"/>
                  <a:gd name="T29" fmla="*/ 51 h 425"/>
                  <a:gd name="T30" fmla="*/ 163 w 403"/>
                  <a:gd name="T31" fmla="*/ 32 h 425"/>
                  <a:gd name="T32" fmla="*/ 213 w 403"/>
                  <a:gd name="T33" fmla="*/ 26 h 425"/>
                  <a:gd name="T34" fmla="*/ 265 w 403"/>
                  <a:gd name="T35" fmla="*/ 33 h 425"/>
                  <a:gd name="T36" fmla="*/ 313 w 403"/>
                  <a:gd name="T37" fmla="*/ 55 h 425"/>
                  <a:gd name="T38" fmla="*/ 332 w 403"/>
                  <a:gd name="T39" fmla="*/ 36 h 425"/>
                  <a:gd name="T40" fmla="*/ 275 w 403"/>
                  <a:gd name="T41" fmla="*/ 8 h 425"/>
                  <a:gd name="T42" fmla="*/ 213 w 403"/>
                  <a:gd name="T43" fmla="*/ 0 h 425"/>
                  <a:gd name="T44" fmla="*/ 156 w 403"/>
                  <a:gd name="T45" fmla="*/ 6 h 425"/>
                  <a:gd name="T46" fmla="*/ 105 w 403"/>
                  <a:gd name="T47" fmla="*/ 28 h 425"/>
                  <a:gd name="T48" fmla="*/ 62 w 403"/>
                  <a:gd name="T49" fmla="*/ 61 h 425"/>
                  <a:gd name="T50" fmla="*/ 29 w 403"/>
                  <a:gd name="T51" fmla="*/ 105 h 425"/>
                  <a:gd name="T52" fmla="*/ 7 w 403"/>
                  <a:gd name="T53" fmla="*/ 156 h 425"/>
                  <a:gd name="T54" fmla="*/ 0 w 403"/>
                  <a:gd name="T55" fmla="*/ 212 h 425"/>
                  <a:gd name="T56" fmla="*/ 7 w 403"/>
                  <a:gd name="T57" fmla="*/ 269 h 425"/>
                  <a:gd name="T58" fmla="*/ 29 w 403"/>
                  <a:gd name="T59" fmla="*/ 320 h 425"/>
                  <a:gd name="T60" fmla="*/ 62 w 403"/>
                  <a:gd name="T61" fmla="*/ 363 h 425"/>
                  <a:gd name="T62" fmla="*/ 105 w 403"/>
                  <a:gd name="T63" fmla="*/ 396 h 425"/>
                  <a:gd name="T64" fmla="*/ 156 w 403"/>
                  <a:gd name="T65" fmla="*/ 418 h 425"/>
                  <a:gd name="T66" fmla="*/ 213 w 403"/>
                  <a:gd name="T67" fmla="*/ 425 h 425"/>
                  <a:gd name="T68" fmla="*/ 272 w 403"/>
                  <a:gd name="T69" fmla="*/ 417 h 425"/>
                  <a:gd name="T70" fmla="*/ 325 w 403"/>
                  <a:gd name="T71" fmla="*/ 393 h 425"/>
                  <a:gd name="T72" fmla="*/ 370 w 403"/>
                  <a:gd name="T73" fmla="*/ 356 h 425"/>
                  <a:gd name="T74" fmla="*/ 403 w 403"/>
                  <a:gd name="T75" fmla="*/ 307 h 425"/>
                  <a:gd name="T76" fmla="*/ 379 w 403"/>
                  <a:gd name="T77" fmla="*/ 295 h 425"/>
                  <a:gd name="T78" fmla="*/ 350 w 403"/>
                  <a:gd name="T79" fmla="*/ 338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3" h="425">
                    <a:moveTo>
                      <a:pt x="350" y="338"/>
                    </a:moveTo>
                    <a:lnTo>
                      <a:pt x="350" y="338"/>
                    </a:lnTo>
                    <a:cubicBezTo>
                      <a:pt x="338" y="351"/>
                      <a:pt x="325" y="362"/>
                      <a:pt x="311" y="371"/>
                    </a:cubicBezTo>
                    <a:cubicBezTo>
                      <a:pt x="296" y="380"/>
                      <a:pt x="281" y="387"/>
                      <a:pt x="264" y="392"/>
                    </a:cubicBezTo>
                    <a:cubicBezTo>
                      <a:pt x="247" y="396"/>
                      <a:pt x="230" y="399"/>
                      <a:pt x="213" y="399"/>
                    </a:cubicBezTo>
                    <a:cubicBezTo>
                      <a:pt x="195" y="399"/>
                      <a:pt x="179" y="397"/>
                      <a:pt x="163" y="392"/>
                    </a:cubicBezTo>
                    <a:cubicBezTo>
                      <a:pt x="147" y="388"/>
                      <a:pt x="132" y="381"/>
                      <a:pt x="119" y="373"/>
                    </a:cubicBezTo>
                    <a:cubicBezTo>
                      <a:pt x="105" y="365"/>
                      <a:pt x="92" y="355"/>
                      <a:pt x="81" y="344"/>
                    </a:cubicBezTo>
                    <a:cubicBezTo>
                      <a:pt x="70" y="333"/>
                      <a:pt x="60" y="320"/>
                      <a:pt x="52" y="306"/>
                    </a:cubicBezTo>
                    <a:cubicBezTo>
                      <a:pt x="44" y="292"/>
                      <a:pt x="37" y="278"/>
                      <a:pt x="33" y="262"/>
                    </a:cubicBezTo>
                    <a:cubicBezTo>
                      <a:pt x="28" y="246"/>
                      <a:pt x="26" y="229"/>
                      <a:pt x="26" y="212"/>
                    </a:cubicBezTo>
                    <a:cubicBezTo>
                      <a:pt x="26" y="195"/>
                      <a:pt x="28" y="179"/>
                      <a:pt x="33" y="163"/>
                    </a:cubicBezTo>
                    <a:cubicBezTo>
                      <a:pt x="37" y="147"/>
                      <a:pt x="44" y="132"/>
                      <a:pt x="52" y="118"/>
                    </a:cubicBezTo>
                    <a:cubicBezTo>
                      <a:pt x="60" y="104"/>
                      <a:pt x="70" y="92"/>
                      <a:pt x="81" y="80"/>
                    </a:cubicBezTo>
                    <a:cubicBezTo>
                      <a:pt x="92" y="69"/>
                      <a:pt x="105" y="59"/>
                      <a:pt x="119" y="51"/>
                    </a:cubicBezTo>
                    <a:cubicBezTo>
                      <a:pt x="132" y="43"/>
                      <a:pt x="147" y="37"/>
                      <a:pt x="163" y="32"/>
                    </a:cubicBezTo>
                    <a:cubicBezTo>
                      <a:pt x="179" y="28"/>
                      <a:pt x="196" y="26"/>
                      <a:pt x="213" y="26"/>
                    </a:cubicBezTo>
                    <a:cubicBezTo>
                      <a:pt x="230" y="26"/>
                      <a:pt x="248" y="28"/>
                      <a:pt x="265" y="33"/>
                    </a:cubicBezTo>
                    <a:cubicBezTo>
                      <a:pt x="282" y="38"/>
                      <a:pt x="298" y="46"/>
                      <a:pt x="313" y="55"/>
                    </a:cubicBezTo>
                    <a:lnTo>
                      <a:pt x="332" y="36"/>
                    </a:lnTo>
                    <a:cubicBezTo>
                      <a:pt x="314" y="24"/>
                      <a:pt x="295" y="15"/>
                      <a:pt x="275" y="8"/>
                    </a:cubicBezTo>
                    <a:cubicBezTo>
                      <a:pt x="255" y="3"/>
                      <a:pt x="234" y="0"/>
                      <a:pt x="213" y="0"/>
                    </a:cubicBezTo>
                    <a:cubicBezTo>
                      <a:pt x="193" y="0"/>
                      <a:pt x="174" y="2"/>
                      <a:pt x="156" y="6"/>
                    </a:cubicBezTo>
                    <a:cubicBezTo>
                      <a:pt x="138" y="12"/>
                      <a:pt x="121" y="19"/>
                      <a:pt x="105" y="28"/>
                    </a:cubicBezTo>
                    <a:cubicBezTo>
                      <a:pt x="89" y="37"/>
                      <a:pt x="75" y="48"/>
                      <a:pt x="62" y="61"/>
                    </a:cubicBezTo>
                    <a:cubicBezTo>
                      <a:pt x="49" y="74"/>
                      <a:pt x="38" y="89"/>
                      <a:pt x="29" y="105"/>
                    </a:cubicBezTo>
                    <a:cubicBezTo>
                      <a:pt x="19" y="121"/>
                      <a:pt x="12" y="137"/>
                      <a:pt x="7" y="156"/>
                    </a:cubicBezTo>
                    <a:cubicBezTo>
                      <a:pt x="2" y="174"/>
                      <a:pt x="0" y="193"/>
                      <a:pt x="0" y="212"/>
                    </a:cubicBezTo>
                    <a:cubicBezTo>
                      <a:pt x="0" y="232"/>
                      <a:pt x="2" y="251"/>
                      <a:pt x="7" y="269"/>
                    </a:cubicBezTo>
                    <a:cubicBezTo>
                      <a:pt x="12" y="287"/>
                      <a:pt x="19" y="304"/>
                      <a:pt x="29" y="320"/>
                    </a:cubicBezTo>
                    <a:cubicBezTo>
                      <a:pt x="38" y="336"/>
                      <a:pt x="49" y="350"/>
                      <a:pt x="62" y="363"/>
                    </a:cubicBezTo>
                    <a:cubicBezTo>
                      <a:pt x="75" y="376"/>
                      <a:pt x="89" y="387"/>
                      <a:pt x="105" y="396"/>
                    </a:cubicBezTo>
                    <a:cubicBezTo>
                      <a:pt x="121" y="406"/>
                      <a:pt x="138" y="413"/>
                      <a:pt x="156" y="418"/>
                    </a:cubicBezTo>
                    <a:cubicBezTo>
                      <a:pt x="174" y="423"/>
                      <a:pt x="193" y="425"/>
                      <a:pt x="213" y="425"/>
                    </a:cubicBezTo>
                    <a:cubicBezTo>
                      <a:pt x="233" y="425"/>
                      <a:pt x="253" y="423"/>
                      <a:pt x="272" y="417"/>
                    </a:cubicBezTo>
                    <a:cubicBezTo>
                      <a:pt x="291" y="411"/>
                      <a:pt x="308" y="403"/>
                      <a:pt x="325" y="393"/>
                    </a:cubicBezTo>
                    <a:cubicBezTo>
                      <a:pt x="341" y="383"/>
                      <a:pt x="356" y="370"/>
                      <a:pt x="370" y="356"/>
                    </a:cubicBezTo>
                    <a:cubicBezTo>
                      <a:pt x="383" y="341"/>
                      <a:pt x="394" y="325"/>
                      <a:pt x="403" y="307"/>
                    </a:cubicBezTo>
                    <a:lnTo>
                      <a:pt x="379" y="295"/>
                    </a:lnTo>
                    <a:cubicBezTo>
                      <a:pt x="371" y="311"/>
                      <a:pt x="362" y="325"/>
                      <a:pt x="350" y="33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7">
                <a:extLst>
                  <a:ext uri="{FF2B5EF4-FFF2-40B4-BE49-F238E27FC236}">
                    <a16:creationId xmlns:a16="http://schemas.microsoft.com/office/drawing/2014/main" id="{554561D6-D236-4C8F-9594-12F9D1D619FE}"/>
                  </a:ext>
                </a:extLst>
              </p:cNvPr>
              <p:cNvSpPr>
                <a:spLocks/>
              </p:cNvSpPr>
              <p:nvPr/>
            </p:nvSpPr>
            <p:spPr bwMode="auto">
              <a:xfrm>
                <a:off x="502" y="3377"/>
                <a:ext cx="166" cy="175"/>
              </a:xfrm>
              <a:custGeom>
                <a:avLst/>
                <a:gdLst>
                  <a:gd name="T0" fmla="*/ 199 w 281"/>
                  <a:gd name="T1" fmla="*/ 41 h 296"/>
                  <a:gd name="T2" fmla="*/ 199 w 281"/>
                  <a:gd name="T3" fmla="*/ 41 h 296"/>
                  <a:gd name="T4" fmla="*/ 221 w 281"/>
                  <a:gd name="T5" fmla="*/ 19 h 296"/>
                  <a:gd name="T6" fmla="*/ 186 w 281"/>
                  <a:gd name="T7" fmla="*/ 5 h 296"/>
                  <a:gd name="T8" fmla="*/ 149 w 281"/>
                  <a:gd name="T9" fmla="*/ 0 h 296"/>
                  <a:gd name="T10" fmla="*/ 109 w 281"/>
                  <a:gd name="T11" fmla="*/ 5 h 296"/>
                  <a:gd name="T12" fmla="*/ 74 w 281"/>
                  <a:gd name="T13" fmla="*/ 20 h 296"/>
                  <a:gd name="T14" fmla="*/ 44 w 281"/>
                  <a:gd name="T15" fmla="*/ 43 h 296"/>
                  <a:gd name="T16" fmla="*/ 21 w 281"/>
                  <a:gd name="T17" fmla="*/ 73 h 296"/>
                  <a:gd name="T18" fmla="*/ 6 w 281"/>
                  <a:gd name="T19" fmla="*/ 109 h 296"/>
                  <a:gd name="T20" fmla="*/ 0 w 281"/>
                  <a:gd name="T21" fmla="*/ 148 h 296"/>
                  <a:gd name="T22" fmla="*/ 6 w 281"/>
                  <a:gd name="T23" fmla="*/ 188 h 296"/>
                  <a:gd name="T24" fmla="*/ 21 w 281"/>
                  <a:gd name="T25" fmla="*/ 223 h 296"/>
                  <a:gd name="T26" fmla="*/ 44 w 281"/>
                  <a:gd name="T27" fmla="*/ 253 h 296"/>
                  <a:gd name="T28" fmla="*/ 74 w 281"/>
                  <a:gd name="T29" fmla="*/ 276 h 296"/>
                  <a:gd name="T30" fmla="*/ 109 w 281"/>
                  <a:gd name="T31" fmla="*/ 291 h 296"/>
                  <a:gd name="T32" fmla="*/ 149 w 281"/>
                  <a:gd name="T33" fmla="*/ 296 h 296"/>
                  <a:gd name="T34" fmla="*/ 189 w 281"/>
                  <a:gd name="T35" fmla="*/ 290 h 296"/>
                  <a:gd name="T36" fmla="*/ 226 w 281"/>
                  <a:gd name="T37" fmla="*/ 274 h 296"/>
                  <a:gd name="T38" fmla="*/ 258 w 281"/>
                  <a:gd name="T39" fmla="*/ 248 h 296"/>
                  <a:gd name="T40" fmla="*/ 281 w 281"/>
                  <a:gd name="T41" fmla="*/ 214 h 296"/>
                  <a:gd name="T42" fmla="*/ 254 w 281"/>
                  <a:gd name="T43" fmla="*/ 201 h 296"/>
                  <a:gd name="T44" fmla="*/ 235 w 281"/>
                  <a:gd name="T45" fmla="*/ 228 h 296"/>
                  <a:gd name="T46" fmla="*/ 211 w 281"/>
                  <a:gd name="T47" fmla="*/ 249 h 296"/>
                  <a:gd name="T48" fmla="*/ 181 w 281"/>
                  <a:gd name="T49" fmla="*/ 262 h 296"/>
                  <a:gd name="T50" fmla="*/ 149 w 281"/>
                  <a:gd name="T51" fmla="*/ 267 h 296"/>
                  <a:gd name="T52" fmla="*/ 102 w 281"/>
                  <a:gd name="T53" fmla="*/ 257 h 296"/>
                  <a:gd name="T54" fmla="*/ 65 w 281"/>
                  <a:gd name="T55" fmla="*/ 232 h 296"/>
                  <a:gd name="T56" fmla="*/ 39 w 281"/>
                  <a:gd name="T57" fmla="*/ 194 h 296"/>
                  <a:gd name="T58" fmla="*/ 30 w 281"/>
                  <a:gd name="T59" fmla="*/ 148 h 296"/>
                  <a:gd name="T60" fmla="*/ 39 w 281"/>
                  <a:gd name="T61" fmla="*/ 102 h 296"/>
                  <a:gd name="T62" fmla="*/ 65 w 281"/>
                  <a:gd name="T63" fmla="*/ 64 h 296"/>
                  <a:gd name="T64" fmla="*/ 102 w 281"/>
                  <a:gd name="T65" fmla="*/ 39 h 296"/>
                  <a:gd name="T66" fmla="*/ 149 w 281"/>
                  <a:gd name="T67" fmla="*/ 30 h 296"/>
                  <a:gd name="T68" fmla="*/ 174 w 281"/>
                  <a:gd name="T69" fmla="*/ 33 h 296"/>
                  <a:gd name="T70" fmla="*/ 199 w 281"/>
                  <a:gd name="T71" fmla="*/ 4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1" h="296">
                    <a:moveTo>
                      <a:pt x="199" y="41"/>
                    </a:moveTo>
                    <a:lnTo>
                      <a:pt x="199" y="41"/>
                    </a:lnTo>
                    <a:lnTo>
                      <a:pt x="221" y="19"/>
                    </a:lnTo>
                    <a:cubicBezTo>
                      <a:pt x="210" y="13"/>
                      <a:pt x="198" y="8"/>
                      <a:pt x="186" y="5"/>
                    </a:cubicBezTo>
                    <a:cubicBezTo>
                      <a:pt x="174" y="2"/>
                      <a:pt x="161" y="0"/>
                      <a:pt x="149" y="0"/>
                    </a:cubicBezTo>
                    <a:cubicBezTo>
                      <a:pt x="135" y="0"/>
                      <a:pt x="122" y="2"/>
                      <a:pt x="109" y="5"/>
                    </a:cubicBezTo>
                    <a:cubicBezTo>
                      <a:pt x="97" y="9"/>
                      <a:pt x="85" y="14"/>
                      <a:pt x="74" y="20"/>
                    </a:cubicBezTo>
                    <a:cubicBezTo>
                      <a:pt x="63" y="27"/>
                      <a:pt x="53" y="35"/>
                      <a:pt x="44" y="43"/>
                    </a:cubicBezTo>
                    <a:cubicBezTo>
                      <a:pt x="35" y="52"/>
                      <a:pt x="27" y="62"/>
                      <a:pt x="21" y="73"/>
                    </a:cubicBezTo>
                    <a:cubicBezTo>
                      <a:pt x="14" y="84"/>
                      <a:pt x="9" y="96"/>
                      <a:pt x="6" y="109"/>
                    </a:cubicBezTo>
                    <a:cubicBezTo>
                      <a:pt x="2" y="121"/>
                      <a:pt x="0" y="135"/>
                      <a:pt x="0" y="148"/>
                    </a:cubicBezTo>
                    <a:cubicBezTo>
                      <a:pt x="0" y="162"/>
                      <a:pt x="2" y="175"/>
                      <a:pt x="6" y="188"/>
                    </a:cubicBezTo>
                    <a:cubicBezTo>
                      <a:pt x="9" y="200"/>
                      <a:pt x="14" y="212"/>
                      <a:pt x="21" y="223"/>
                    </a:cubicBezTo>
                    <a:cubicBezTo>
                      <a:pt x="27" y="234"/>
                      <a:pt x="35" y="244"/>
                      <a:pt x="44" y="253"/>
                    </a:cubicBezTo>
                    <a:cubicBezTo>
                      <a:pt x="53" y="262"/>
                      <a:pt x="63" y="270"/>
                      <a:pt x="74" y="276"/>
                    </a:cubicBezTo>
                    <a:cubicBezTo>
                      <a:pt x="85" y="282"/>
                      <a:pt x="97" y="287"/>
                      <a:pt x="109" y="291"/>
                    </a:cubicBezTo>
                    <a:cubicBezTo>
                      <a:pt x="122" y="295"/>
                      <a:pt x="135" y="296"/>
                      <a:pt x="149" y="296"/>
                    </a:cubicBezTo>
                    <a:cubicBezTo>
                      <a:pt x="163" y="296"/>
                      <a:pt x="176" y="294"/>
                      <a:pt x="189" y="290"/>
                    </a:cubicBezTo>
                    <a:cubicBezTo>
                      <a:pt x="203" y="287"/>
                      <a:pt x="215" y="281"/>
                      <a:pt x="226" y="274"/>
                    </a:cubicBezTo>
                    <a:cubicBezTo>
                      <a:pt x="238" y="267"/>
                      <a:pt x="248" y="258"/>
                      <a:pt x="258" y="248"/>
                    </a:cubicBezTo>
                    <a:cubicBezTo>
                      <a:pt x="267" y="238"/>
                      <a:pt x="275" y="227"/>
                      <a:pt x="281" y="214"/>
                    </a:cubicBezTo>
                    <a:lnTo>
                      <a:pt x="254" y="201"/>
                    </a:lnTo>
                    <a:cubicBezTo>
                      <a:pt x="249" y="211"/>
                      <a:pt x="243" y="220"/>
                      <a:pt x="235" y="228"/>
                    </a:cubicBezTo>
                    <a:cubicBezTo>
                      <a:pt x="228" y="236"/>
                      <a:pt x="220" y="243"/>
                      <a:pt x="211" y="249"/>
                    </a:cubicBezTo>
                    <a:cubicBezTo>
                      <a:pt x="202" y="254"/>
                      <a:pt x="192" y="259"/>
                      <a:pt x="181" y="262"/>
                    </a:cubicBezTo>
                    <a:cubicBezTo>
                      <a:pt x="171" y="265"/>
                      <a:pt x="160" y="267"/>
                      <a:pt x="149" y="267"/>
                    </a:cubicBezTo>
                    <a:cubicBezTo>
                      <a:pt x="132" y="267"/>
                      <a:pt x="117" y="264"/>
                      <a:pt x="102" y="257"/>
                    </a:cubicBezTo>
                    <a:cubicBezTo>
                      <a:pt x="88" y="251"/>
                      <a:pt x="76" y="243"/>
                      <a:pt x="65" y="232"/>
                    </a:cubicBezTo>
                    <a:cubicBezTo>
                      <a:pt x="54" y="221"/>
                      <a:pt x="46" y="209"/>
                      <a:pt x="39" y="194"/>
                    </a:cubicBezTo>
                    <a:cubicBezTo>
                      <a:pt x="33" y="180"/>
                      <a:pt x="30" y="165"/>
                      <a:pt x="30" y="148"/>
                    </a:cubicBezTo>
                    <a:cubicBezTo>
                      <a:pt x="30" y="132"/>
                      <a:pt x="33" y="116"/>
                      <a:pt x="39" y="102"/>
                    </a:cubicBezTo>
                    <a:cubicBezTo>
                      <a:pt x="46" y="88"/>
                      <a:pt x="54" y="75"/>
                      <a:pt x="65" y="64"/>
                    </a:cubicBezTo>
                    <a:cubicBezTo>
                      <a:pt x="76" y="54"/>
                      <a:pt x="88" y="45"/>
                      <a:pt x="102" y="39"/>
                    </a:cubicBezTo>
                    <a:cubicBezTo>
                      <a:pt x="117" y="33"/>
                      <a:pt x="132" y="30"/>
                      <a:pt x="149" y="30"/>
                    </a:cubicBezTo>
                    <a:cubicBezTo>
                      <a:pt x="157" y="30"/>
                      <a:pt x="166" y="31"/>
                      <a:pt x="174" y="33"/>
                    </a:cubicBezTo>
                    <a:cubicBezTo>
                      <a:pt x="183" y="35"/>
                      <a:pt x="191" y="38"/>
                      <a:pt x="199" y="4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8">
                <a:extLst>
                  <a:ext uri="{FF2B5EF4-FFF2-40B4-BE49-F238E27FC236}">
                    <a16:creationId xmlns:a16="http://schemas.microsoft.com/office/drawing/2014/main" id="{07CA271F-490A-4354-9CA6-AF081A87FA59}"/>
                  </a:ext>
                </a:extLst>
              </p:cNvPr>
              <p:cNvSpPr>
                <a:spLocks/>
              </p:cNvSpPr>
              <p:nvPr/>
            </p:nvSpPr>
            <p:spPr bwMode="auto">
              <a:xfrm>
                <a:off x="582" y="3339"/>
                <a:ext cx="134" cy="133"/>
              </a:xfrm>
              <a:custGeom>
                <a:avLst/>
                <a:gdLst>
                  <a:gd name="T0" fmla="*/ 214 w 227"/>
                  <a:gd name="T1" fmla="*/ 0 h 226"/>
                  <a:gd name="T2" fmla="*/ 214 w 227"/>
                  <a:gd name="T3" fmla="*/ 0 h 226"/>
                  <a:gd name="T4" fmla="*/ 204 w 227"/>
                  <a:gd name="T5" fmla="*/ 4 h 226"/>
                  <a:gd name="T6" fmla="*/ 4 w 227"/>
                  <a:gd name="T7" fmla="*/ 203 h 226"/>
                  <a:gd name="T8" fmla="*/ 0 w 227"/>
                  <a:gd name="T9" fmla="*/ 212 h 226"/>
                  <a:gd name="T10" fmla="*/ 4 w 227"/>
                  <a:gd name="T11" fmla="*/ 222 h 226"/>
                  <a:gd name="T12" fmla="*/ 14 w 227"/>
                  <a:gd name="T13" fmla="*/ 226 h 226"/>
                  <a:gd name="T14" fmla="*/ 23 w 227"/>
                  <a:gd name="T15" fmla="*/ 222 h 226"/>
                  <a:gd name="T16" fmla="*/ 223 w 227"/>
                  <a:gd name="T17" fmla="*/ 22 h 226"/>
                  <a:gd name="T18" fmla="*/ 227 w 227"/>
                  <a:gd name="T19" fmla="*/ 12 h 226"/>
                  <a:gd name="T20" fmla="*/ 223 w 227"/>
                  <a:gd name="T21" fmla="*/ 4 h 226"/>
                  <a:gd name="T22" fmla="*/ 214 w 227"/>
                  <a:gd name="T23"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 h="226">
                    <a:moveTo>
                      <a:pt x="214" y="0"/>
                    </a:moveTo>
                    <a:lnTo>
                      <a:pt x="214" y="0"/>
                    </a:lnTo>
                    <a:cubicBezTo>
                      <a:pt x="210" y="0"/>
                      <a:pt x="207" y="1"/>
                      <a:pt x="204" y="4"/>
                    </a:cubicBezTo>
                    <a:lnTo>
                      <a:pt x="4" y="203"/>
                    </a:lnTo>
                    <a:cubicBezTo>
                      <a:pt x="1" y="205"/>
                      <a:pt x="0" y="209"/>
                      <a:pt x="0" y="212"/>
                    </a:cubicBezTo>
                    <a:cubicBezTo>
                      <a:pt x="0" y="216"/>
                      <a:pt x="1" y="219"/>
                      <a:pt x="4" y="222"/>
                    </a:cubicBezTo>
                    <a:cubicBezTo>
                      <a:pt x="7" y="224"/>
                      <a:pt x="10" y="226"/>
                      <a:pt x="14" y="226"/>
                    </a:cubicBezTo>
                    <a:cubicBezTo>
                      <a:pt x="17" y="226"/>
                      <a:pt x="20" y="224"/>
                      <a:pt x="23" y="222"/>
                    </a:cubicBezTo>
                    <a:lnTo>
                      <a:pt x="223" y="22"/>
                    </a:lnTo>
                    <a:cubicBezTo>
                      <a:pt x="226" y="19"/>
                      <a:pt x="227" y="16"/>
                      <a:pt x="227" y="12"/>
                    </a:cubicBezTo>
                    <a:cubicBezTo>
                      <a:pt x="227" y="9"/>
                      <a:pt x="226" y="5"/>
                      <a:pt x="223" y="4"/>
                    </a:cubicBezTo>
                    <a:cubicBezTo>
                      <a:pt x="221" y="1"/>
                      <a:pt x="217" y="0"/>
                      <a:pt x="214"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6" name="Title 1">
            <a:extLst>
              <a:ext uri="{FF2B5EF4-FFF2-40B4-BE49-F238E27FC236}">
                <a16:creationId xmlns:a16="http://schemas.microsoft.com/office/drawing/2014/main" id="{8DE278A7-63F0-44AF-888A-B051AF978498}"/>
              </a:ext>
            </a:extLst>
          </p:cNvPr>
          <p:cNvSpPr txBox="1">
            <a:spLocks/>
          </p:cNvSpPr>
          <p:nvPr/>
        </p:nvSpPr>
        <p:spPr>
          <a:xfrm>
            <a:off x="292120" y="1142037"/>
            <a:ext cx="4246757" cy="758022"/>
          </a:xfrm>
          <a:prstGeom prst="rect">
            <a:avLst/>
          </a:prstGeom>
        </p:spPr>
        <p:txBody>
          <a:bodyPr vert="horz" wrap="square" lIns="0" tIns="164592" rIns="0" bIns="0" rtlCol="0" anchor="t">
            <a:noAutofit/>
          </a:bodyPr>
          <a:lstStyle>
            <a:lvl1pPr algn="l" defTabSz="914367" rtl="0" eaLnBrk="1" latinLnBrk="0" hangingPunct="1">
              <a:lnSpc>
                <a:spcPct val="90000"/>
              </a:lnSpc>
              <a:spcBef>
                <a:spcPct val="0"/>
              </a:spcBef>
              <a:buNone/>
              <a:defRPr lang="en-US" sz="3137" b="0" kern="1200" cap="none" spc="-147" baseline="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sz="3600" dirty="0">
                <a:gradFill>
                  <a:gsLst>
                    <a:gs pos="0">
                      <a:schemeClr val="accent1"/>
                    </a:gs>
                    <a:gs pos="100000">
                      <a:schemeClr val="accent1"/>
                    </a:gs>
                  </a:gsLst>
                  <a:lin ang="5400000" scaled="0"/>
                </a:gradFill>
                <a:latin typeface="Segoe UI Semibold" panose="020B0702040204020203" pitchFamily="34" charset="0"/>
                <a:cs typeface="Segoe UI Semibold" panose="020B0702040204020203" pitchFamily="34" charset="0"/>
              </a:rPr>
              <a:t>Awareness &amp; Training</a:t>
            </a:r>
          </a:p>
        </p:txBody>
      </p:sp>
    </p:spTree>
    <p:extLst>
      <p:ext uri="{BB962C8B-B14F-4D97-AF65-F5344CB8AC3E}">
        <p14:creationId xmlns:p14="http://schemas.microsoft.com/office/powerpoint/2010/main" val="1008192546"/>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extBox 55">
            <a:extLst>
              <a:ext uri="{FF2B5EF4-FFF2-40B4-BE49-F238E27FC236}">
                <a16:creationId xmlns:a16="http://schemas.microsoft.com/office/drawing/2014/main" id="{48CA9266-4A13-41B0-B46E-3441AF0B9E10}"/>
              </a:ext>
            </a:extLst>
          </p:cNvPr>
          <p:cNvSpPr txBox="1"/>
          <p:nvPr/>
        </p:nvSpPr>
        <p:spPr>
          <a:xfrm>
            <a:off x="373881" y="3049685"/>
            <a:ext cx="3774786" cy="2446824"/>
          </a:xfrm>
          <a:prstGeom prst="rect">
            <a:avLst/>
          </a:prstGeom>
          <a:noFill/>
        </p:spPr>
        <p:txBody>
          <a:bodyPr wrap="square" rtlCol="0">
            <a:spAutoFit/>
          </a:bodyPr>
          <a:lstStyle/>
          <a:p>
            <a:pPr marL="341313" lvl="0" indent="-341313">
              <a:spcAft>
                <a:spcPts val="1800"/>
              </a:spcAft>
              <a:buBlip>
                <a:blip r:embed="rId3"/>
              </a:buBlip>
              <a:defRPr/>
            </a:pPr>
            <a:r>
              <a:rPr lang="en-US" dirty="0">
                <a:latin typeface="Segoe UI Semibold"/>
                <a:cs typeface="Segoe UI" panose="020B0502040204020203" pitchFamily="34" charset="0"/>
              </a:rPr>
              <a:t>Enhanced simulation management</a:t>
            </a:r>
          </a:p>
          <a:p>
            <a:pPr marL="341313" lvl="0" indent="-341313">
              <a:spcAft>
                <a:spcPts val="1800"/>
              </a:spcAft>
              <a:buBlip>
                <a:blip r:embed="rId3"/>
              </a:buBlip>
              <a:defRPr/>
            </a:pPr>
            <a:r>
              <a:rPr lang="en-US" dirty="0">
                <a:latin typeface="Segoe UI Semibold"/>
                <a:cs typeface="Segoe UI" panose="020B0502040204020203" pitchFamily="34" charset="0"/>
              </a:rPr>
              <a:t>Dynamic end user training</a:t>
            </a:r>
          </a:p>
          <a:p>
            <a:pPr marL="341313" lvl="0" indent="-341313">
              <a:spcAft>
                <a:spcPts val="1800"/>
              </a:spcAft>
              <a:buBlip>
                <a:blip r:embed="rId3"/>
              </a:buBlip>
              <a:defRPr/>
            </a:pPr>
            <a:r>
              <a:rPr lang="en-US" dirty="0">
                <a:latin typeface="Segoe UI Semibold"/>
                <a:cs typeface="Segoe UI" panose="020B0502040204020203" pitchFamily="34" charset="0"/>
              </a:rPr>
              <a:t>Detailed reporting and insights</a:t>
            </a:r>
          </a:p>
          <a:p>
            <a:pPr marL="341313" lvl="0" indent="-341313">
              <a:spcAft>
                <a:spcPts val="1800"/>
              </a:spcAft>
              <a:buBlip>
                <a:blip r:embed="rId3"/>
              </a:buBlip>
              <a:defRPr/>
            </a:pPr>
            <a:r>
              <a:rPr lang="en-US" dirty="0">
                <a:solidFill>
                  <a:schemeClr val="accent2">
                    <a:lumMod val="50000"/>
                    <a:lumOff val="50000"/>
                  </a:schemeClr>
                </a:solidFill>
                <a:latin typeface="Segoe UI Semibold"/>
                <a:cs typeface="Segoe UI" panose="020B0502040204020203" pitchFamily="34" charset="0"/>
              </a:rPr>
              <a:t>Native experiences foster </a:t>
            </a:r>
            <a:br>
              <a:rPr lang="en-US" dirty="0">
                <a:solidFill>
                  <a:schemeClr val="accent2">
                    <a:lumMod val="50000"/>
                    <a:lumOff val="50000"/>
                  </a:schemeClr>
                </a:solidFill>
                <a:latin typeface="Segoe UI Semibold"/>
                <a:cs typeface="Segoe UI" panose="020B0502040204020203" pitchFamily="34" charset="0"/>
              </a:rPr>
            </a:br>
            <a:r>
              <a:rPr lang="en-US" dirty="0">
                <a:solidFill>
                  <a:schemeClr val="accent2">
                    <a:lumMod val="50000"/>
                    <a:lumOff val="50000"/>
                  </a:schemeClr>
                </a:solidFill>
                <a:latin typeface="Segoe UI Semibold"/>
                <a:cs typeface="Segoe UI" panose="020B0502040204020203" pitchFamily="34" charset="0"/>
              </a:rPr>
              <a:t>user awareness</a:t>
            </a:r>
          </a:p>
        </p:txBody>
      </p:sp>
      <p:grpSp>
        <p:nvGrpSpPr>
          <p:cNvPr id="7" name="Group 6">
            <a:extLst>
              <a:ext uri="{FF2B5EF4-FFF2-40B4-BE49-F238E27FC236}">
                <a16:creationId xmlns:a16="http://schemas.microsoft.com/office/drawing/2014/main" id="{882805FA-09B8-436E-AA71-3F3F2D29A7FF}"/>
              </a:ext>
            </a:extLst>
          </p:cNvPr>
          <p:cNvGrpSpPr/>
          <p:nvPr/>
        </p:nvGrpSpPr>
        <p:grpSpPr>
          <a:xfrm>
            <a:off x="432070" y="5967488"/>
            <a:ext cx="3574073" cy="502869"/>
            <a:chOff x="432070" y="5967488"/>
            <a:chExt cx="3574073" cy="502869"/>
          </a:xfrm>
        </p:grpSpPr>
        <p:sp>
          <p:nvSpPr>
            <p:cNvPr id="59" name="Oval 58">
              <a:extLst>
                <a:ext uri="{FF2B5EF4-FFF2-40B4-BE49-F238E27FC236}">
                  <a16:creationId xmlns:a16="http://schemas.microsoft.com/office/drawing/2014/main" id="{9921BE82-B847-4497-925A-9FEEC01D4A99}"/>
                </a:ext>
              </a:extLst>
            </p:cNvPr>
            <p:cNvSpPr/>
            <p:nvPr/>
          </p:nvSpPr>
          <p:spPr bwMode="auto">
            <a:xfrm>
              <a:off x="2274790" y="5967488"/>
              <a:ext cx="502871" cy="502869"/>
            </a:xfrm>
            <a:prstGeom prst="ellipse">
              <a:avLst/>
            </a:prstGeom>
            <a:solidFill>
              <a:schemeClr val="bg2"/>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algn="ctr" defTabSz="950480" fontAlgn="base">
                <a:spcBef>
                  <a:spcPct val="0"/>
                </a:spcBef>
                <a:spcAft>
                  <a:spcPct val="0"/>
                </a:spcAft>
              </a:pPr>
              <a:endParaRPr lang="en-US" sz="1500" err="1">
                <a:gradFill>
                  <a:gsLst>
                    <a:gs pos="83000">
                      <a:srgbClr val="282828"/>
                    </a:gs>
                    <a:gs pos="100000">
                      <a:srgbClr val="282828"/>
                    </a:gs>
                  </a:gsLst>
                  <a:lin ang="5400000" scaled="1"/>
                </a:gradFill>
                <a:latin typeface="Segoe UI Semibold" panose="020B0702040204020203" pitchFamily="34" charset="0"/>
                <a:cs typeface="Segoe UI Semibold" panose="020B0702040204020203" pitchFamily="34" charset="0"/>
              </a:endParaRPr>
            </a:p>
          </p:txBody>
        </p:sp>
        <p:grpSp>
          <p:nvGrpSpPr>
            <p:cNvPr id="60" name="Graphic 45">
              <a:extLst>
                <a:ext uri="{FF2B5EF4-FFF2-40B4-BE49-F238E27FC236}">
                  <a16:creationId xmlns:a16="http://schemas.microsoft.com/office/drawing/2014/main" id="{8C2259EE-047C-4BEB-B49D-D3350BA46E8A}"/>
                </a:ext>
              </a:extLst>
            </p:cNvPr>
            <p:cNvGrpSpPr/>
            <p:nvPr/>
          </p:nvGrpSpPr>
          <p:grpSpPr>
            <a:xfrm>
              <a:off x="2415499" y="6108196"/>
              <a:ext cx="221453" cy="221452"/>
              <a:chOff x="5931472" y="4041316"/>
              <a:chExt cx="342900" cy="342900"/>
            </a:xfrm>
            <a:solidFill>
              <a:srgbClr val="D2D2D2"/>
            </a:solidFill>
          </p:grpSpPr>
          <p:grpSp>
            <p:nvGrpSpPr>
              <p:cNvPr id="87" name="Graphic 45">
                <a:extLst>
                  <a:ext uri="{FF2B5EF4-FFF2-40B4-BE49-F238E27FC236}">
                    <a16:creationId xmlns:a16="http://schemas.microsoft.com/office/drawing/2014/main" id="{64873EB1-A465-4E58-AD16-DE87BF8E09FA}"/>
                  </a:ext>
                </a:extLst>
              </p:cNvPr>
              <p:cNvGrpSpPr/>
              <p:nvPr/>
            </p:nvGrpSpPr>
            <p:grpSpPr>
              <a:xfrm>
                <a:off x="5992462" y="4147330"/>
                <a:ext cx="181796" cy="175460"/>
                <a:chOff x="5992462" y="4147330"/>
                <a:chExt cx="181796" cy="175460"/>
              </a:xfrm>
              <a:grpFill/>
            </p:grpSpPr>
            <p:sp>
              <p:nvSpPr>
                <p:cNvPr id="89" name="Freeform: Shape 88">
                  <a:extLst>
                    <a:ext uri="{FF2B5EF4-FFF2-40B4-BE49-F238E27FC236}">
                      <a16:creationId xmlns:a16="http://schemas.microsoft.com/office/drawing/2014/main" id="{7D4F37F5-4918-45F1-A977-7CCFDE717AB3}"/>
                    </a:ext>
                  </a:extLst>
                </p:cNvPr>
                <p:cNvSpPr/>
                <p:nvPr/>
              </p:nvSpPr>
              <p:spPr>
                <a:xfrm>
                  <a:off x="6038944" y="4147330"/>
                  <a:ext cx="135313" cy="135127"/>
                </a:xfrm>
                <a:custGeom>
                  <a:avLst/>
                  <a:gdLst>
                    <a:gd name="connsiteX0" fmla="*/ 130652 w 135313"/>
                    <a:gd name="connsiteY0" fmla="*/ 42575 h 135127"/>
                    <a:gd name="connsiteX1" fmla="*/ 81122 w 135313"/>
                    <a:gd name="connsiteY1" fmla="*/ 89248 h 135127"/>
                    <a:gd name="connsiteX2" fmla="*/ 46832 w 135313"/>
                    <a:gd name="connsiteY2" fmla="*/ 53053 h 135127"/>
                    <a:gd name="connsiteX3" fmla="*/ 96362 w 135313"/>
                    <a:gd name="connsiteY3" fmla="*/ 6380 h 135127"/>
                    <a:gd name="connsiteX4" fmla="*/ 21115 w 135313"/>
                    <a:gd name="connsiteY4" fmla="*/ 18763 h 135127"/>
                    <a:gd name="connsiteX5" fmla="*/ 18257 w 135313"/>
                    <a:gd name="connsiteY5" fmla="*/ 114013 h 135127"/>
                    <a:gd name="connsiteX6" fmla="*/ 113507 w 135313"/>
                    <a:gd name="connsiteY6" fmla="*/ 116870 h 135127"/>
                    <a:gd name="connsiteX7" fmla="*/ 130652 w 135313"/>
                    <a:gd name="connsiteY7" fmla="*/ 42575 h 135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313" h="135127">
                      <a:moveTo>
                        <a:pt x="130652" y="42575"/>
                      </a:moveTo>
                      <a:lnTo>
                        <a:pt x="81122" y="89248"/>
                      </a:lnTo>
                      <a:lnTo>
                        <a:pt x="46832" y="53053"/>
                      </a:lnTo>
                      <a:lnTo>
                        <a:pt x="96362" y="6380"/>
                      </a:lnTo>
                      <a:cubicBezTo>
                        <a:pt x="71597" y="-5050"/>
                        <a:pt x="42070" y="-1240"/>
                        <a:pt x="21115" y="18763"/>
                      </a:cubicBezTo>
                      <a:cubicBezTo>
                        <a:pt x="-5555" y="44480"/>
                        <a:pt x="-7460" y="87343"/>
                        <a:pt x="18257" y="114013"/>
                      </a:cubicBezTo>
                      <a:cubicBezTo>
                        <a:pt x="43975" y="140683"/>
                        <a:pt x="86837" y="142588"/>
                        <a:pt x="113507" y="116870"/>
                      </a:cubicBezTo>
                      <a:cubicBezTo>
                        <a:pt x="135415" y="97820"/>
                        <a:pt x="140177" y="68293"/>
                        <a:pt x="130652" y="42575"/>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90" name="Freeform: Shape 89">
                  <a:extLst>
                    <a:ext uri="{FF2B5EF4-FFF2-40B4-BE49-F238E27FC236}">
                      <a16:creationId xmlns:a16="http://schemas.microsoft.com/office/drawing/2014/main" id="{59F6AB6B-F20E-40F8-9309-A653D07247E5}"/>
                    </a:ext>
                  </a:extLst>
                </p:cNvPr>
                <p:cNvSpPr/>
                <p:nvPr/>
              </p:nvSpPr>
              <p:spPr>
                <a:xfrm rot="2805276">
                  <a:off x="6025974" y="4198085"/>
                  <a:ext cx="64767" cy="120010"/>
                </a:xfrm>
                <a:custGeom>
                  <a:avLst/>
                  <a:gdLst>
                    <a:gd name="connsiteX0" fmla="*/ 0 w 64767"/>
                    <a:gd name="connsiteY0" fmla="*/ 0 h 120010"/>
                    <a:gd name="connsiteX1" fmla="*/ 64768 w 64767"/>
                    <a:gd name="connsiteY1" fmla="*/ 0 h 120010"/>
                    <a:gd name="connsiteX2" fmla="*/ 64768 w 64767"/>
                    <a:gd name="connsiteY2" fmla="*/ 120011 h 120010"/>
                    <a:gd name="connsiteX3" fmla="*/ 0 w 64767"/>
                    <a:gd name="connsiteY3" fmla="*/ 120011 h 120010"/>
                  </a:gdLst>
                  <a:ahLst/>
                  <a:cxnLst>
                    <a:cxn ang="0">
                      <a:pos x="connsiteX0" y="connsiteY0"/>
                    </a:cxn>
                    <a:cxn ang="0">
                      <a:pos x="connsiteX1" y="connsiteY1"/>
                    </a:cxn>
                    <a:cxn ang="0">
                      <a:pos x="connsiteX2" y="connsiteY2"/>
                    </a:cxn>
                    <a:cxn ang="0">
                      <a:pos x="connsiteX3" y="connsiteY3"/>
                    </a:cxn>
                  </a:cxnLst>
                  <a:rect l="l" t="t" r="r" b="b"/>
                  <a:pathLst>
                    <a:path w="64767" h="120010">
                      <a:moveTo>
                        <a:pt x="0" y="0"/>
                      </a:moveTo>
                      <a:lnTo>
                        <a:pt x="64768" y="0"/>
                      </a:lnTo>
                      <a:lnTo>
                        <a:pt x="64768" y="120011"/>
                      </a:lnTo>
                      <a:lnTo>
                        <a:pt x="0" y="120011"/>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88" name="Freeform: Shape 87">
                <a:extLst>
                  <a:ext uri="{FF2B5EF4-FFF2-40B4-BE49-F238E27FC236}">
                    <a16:creationId xmlns:a16="http://schemas.microsoft.com/office/drawing/2014/main" id="{6CB79B00-F7A6-41DE-B63D-4AA128960AEC}"/>
                  </a:ext>
                </a:extLst>
              </p:cNvPr>
              <p:cNvSpPr/>
              <p:nvPr/>
            </p:nvSpPr>
            <p:spPr>
              <a:xfrm>
                <a:off x="5931472" y="4041316"/>
                <a:ext cx="343852" cy="342900"/>
              </a:xfrm>
              <a:custGeom>
                <a:avLst/>
                <a:gdLst>
                  <a:gd name="connsiteX0" fmla="*/ 313373 w 343852"/>
                  <a:gd name="connsiteY0" fmla="*/ 197168 h 342900"/>
                  <a:gd name="connsiteX1" fmla="*/ 313373 w 343852"/>
                  <a:gd name="connsiteY1" fmla="*/ 140970 h 342900"/>
                  <a:gd name="connsiteX2" fmla="*/ 342900 w 343852"/>
                  <a:gd name="connsiteY2" fmla="*/ 119063 h 342900"/>
                  <a:gd name="connsiteX3" fmla="*/ 330518 w 343852"/>
                  <a:gd name="connsiteY3" fmla="*/ 85725 h 342900"/>
                  <a:gd name="connsiteX4" fmla="*/ 291465 w 343852"/>
                  <a:gd name="connsiteY4" fmla="*/ 90488 h 342900"/>
                  <a:gd name="connsiteX5" fmla="*/ 253365 w 343852"/>
                  <a:gd name="connsiteY5" fmla="*/ 51435 h 342900"/>
                  <a:gd name="connsiteX6" fmla="*/ 257175 w 343852"/>
                  <a:gd name="connsiteY6" fmla="*/ 13335 h 342900"/>
                  <a:gd name="connsiteX7" fmla="*/ 222885 w 343852"/>
                  <a:gd name="connsiteY7" fmla="*/ 0 h 342900"/>
                  <a:gd name="connsiteX8" fmla="*/ 200978 w 343852"/>
                  <a:gd name="connsiteY8" fmla="*/ 29528 h 342900"/>
                  <a:gd name="connsiteX9" fmla="*/ 140970 w 343852"/>
                  <a:gd name="connsiteY9" fmla="*/ 29528 h 342900"/>
                  <a:gd name="connsiteX10" fmla="*/ 120015 w 343852"/>
                  <a:gd name="connsiteY10" fmla="*/ 0 h 342900"/>
                  <a:gd name="connsiteX11" fmla="*/ 85725 w 343852"/>
                  <a:gd name="connsiteY11" fmla="*/ 13335 h 342900"/>
                  <a:gd name="connsiteX12" fmla="*/ 94298 w 343852"/>
                  <a:gd name="connsiteY12" fmla="*/ 51435 h 342900"/>
                  <a:gd name="connsiteX13" fmla="*/ 51435 w 343852"/>
                  <a:gd name="connsiteY13" fmla="*/ 90488 h 342900"/>
                  <a:gd name="connsiteX14" fmla="*/ 13335 w 343852"/>
                  <a:gd name="connsiteY14" fmla="*/ 85725 h 342900"/>
                  <a:gd name="connsiteX15" fmla="*/ 0 w 343852"/>
                  <a:gd name="connsiteY15" fmla="*/ 120015 h 342900"/>
                  <a:gd name="connsiteX16" fmla="*/ 29528 w 343852"/>
                  <a:gd name="connsiteY16" fmla="*/ 141923 h 342900"/>
                  <a:gd name="connsiteX17" fmla="*/ 29528 w 343852"/>
                  <a:gd name="connsiteY17" fmla="*/ 201930 h 342900"/>
                  <a:gd name="connsiteX18" fmla="*/ 0 w 343852"/>
                  <a:gd name="connsiteY18" fmla="*/ 222885 h 342900"/>
                  <a:gd name="connsiteX19" fmla="*/ 13335 w 343852"/>
                  <a:gd name="connsiteY19" fmla="*/ 257175 h 342900"/>
                  <a:gd name="connsiteX20" fmla="*/ 51435 w 343852"/>
                  <a:gd name="connsiteY20" fmla="*/ 248603 h 342900"/>
                  <a:gd name="connsiteX21" fmla="*/ 94298 w 343852"/>
                  <a:gd name="connsiteY21" fmla="*/ 291465 h 342900"/>
                  <a:gd name="connsiteX22" fmla="*/ 85725 w 343852"/>
                  <a:gd name="connsiteY22" fmla="*/ 329565 h 342900"/>
                  <a:gd name="connsiteX23" fmla="*/ 120015 w 343852"/>
                  <a:gd name="connsiteY23" fmla="*/ 342900 h 342900"/>
                  <a:gd name="connsiteX24" fmla="*/ 145733 w 343852"/>
                  <a:gd name="connsiteY24" fmla="*/ 313373 h 342900"/>
                  <a:gd name="connsiteX25" fmla="*/ 201930 w 343852"/>
                  <a:gd name="connsiteY25" fmla="*/ 313373 h 342900"/>
                  <a:gd name="connsiteX26" fmla="*/ 223838 w 343852"/>
                  <a:gd name="connsiteY26" fmla="*/ 342900 h 342900"/>
                  <a:gd name="connsiteX27" fmla="*/ 258128 w 343852"/>
                  <a:gd name="connsiteY27" fmla="*/ 329565 h 342900"/>
                  <a:gd name="connsiteX28" fmla="*/ 254318 w 343852"/>
                  <a:gd name="connsiteY28" fmla="*/ 291465 h 342900"/>
                  <a:gd name="connsiteX29" fmla="*/ 292418 w 343852"/>
                  <a:gd name="connsiteY29" fmla="*/ 248603 h 342900"/>
                  <a:gd name="connsiteX30" fmla="*/ 331470 w 343852"/>
                  <a:gd name="connsiteY30" fmla="*/ 257175 h 342900"/>
                  <a:gd name="connsiteX31" fmla="*/ 343853 w 343852"/>
                  <a:gd name="connsiteY31" fmla="*/ 222885 h 342900"/>
                  <a:gd name="connsiteX32" fmla="*/ 313373 w 343852"/>
                  <a:gd name="connsiteY32" fmla="*/ 197168 h 342900"/>
                  <a:gd name="connsiteX33" fmla="*/ 313373 w 343852"/>
                  <a:gd name="connsiteY33" fmla="*/ 197168 h 342900"/>
                  <a:gd name="connsiteX34" fmla="*/ 313373 w 343852"/>
                  <a:gd name="connsiteY34" fmla="*/ 197168 h 342900"/>
                  <a:gd name="connsiteX35" fmla="*/ 137160 w 343852"/>
                  <a:gd name="connsiteY35" fmla="*/ 252413 h 342900"/>
                  <a:gd name="connsiteX36" fmla="*/ 89535 w 343852"/>
                  <a:gd name="connsiteY36" fmla="*/ 137160 h 342900"/>
                  <a:gd name="connsiteX37" fmla="*/ 204788 w 343852"/>
                  <a:gd name="connsiteY37" fmla="*/ 90488 h 342900"/>
                  <a:gd name="connsiteX38" fmla="*/ 252413 w 343852"/>
                  <a:gd name="connsiteY38" fmla="*/ 205740 h 342900"/>
                  <a:gd name="connsiteX39" fmla="*/ 137160 w 343852"/>
                  <a:gd name="connsiteY39" fmla="*/ 252413 h 342900"/>
                  <a:gd name="connsiteX40" fmla="*/ 137160 w 343852"/>
                  <a:gd name="connsiteY40" fmla="*/ 252413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43852" h="342900">
                    <a:moveTo>
                      <a:pt x="313373" y="197168"/>
                    </a:moveTo>
                    <a:cubicBezTo>
                      <a:pt x="317183" y="180023"/>
                      <a:pt x="317183" y="158115"/>
                      <a:pt x="313373" y="140970"/>
                    </a:cubicBezTo>
                    <a:cubicBezTo>
                      <a:pt x="342900" y="119063"/>
                      <a:pt x="342900" y="119063"/>
                      <a:pt x="342900" y="119063"/>
                    </a:cubicBezTo>
                    <a:cubicBezTo>
                      <a:pt x="330518" y="85725"/>
                      <a:pt x="330518" y="85725"/>
                      <a:pt x="330518" y="85725"/>
                    </a:cubicBezTo>
                    <a:cubicBezTo>
                      <a:pt x="291465" y="90488"/>
                      <a:pt x="291465" y="90488"/>
                      <a:pt x="291465" y="90488"/>
                    </a:cubicBezTo>
                    <a:cubicBezTo>
                      <a:pt x="282893" y="77153"/>
                      <a:pt x="265748" y="60008"/>
                      <a:pt x="253365" y="51435"/>
                    </a:cubicBezTo>
                    <a:cubicBezTo>
                      <a:pt x="257175" y="13335"/>
                      <a:pt x="257175" y="13335"/>
                      <a:pt x="257175" y="13335"/>
                    </a:cubicBezTo>
                    <a:cubicBezTo>
                      <a:pt x="222885" y="0"/>
                      <a:pt x="222885" y="0"/>
                      <a:pt x="222885" y="0"/>
                    </a:cubicBezTo>
                    <a:cubicBezTo>
                      <a:pt x="200978" y="29528"/>
                      <a:pt x="200978" y="29528"/>
                      <a:pt x="200978" y="29528"/>
                    </a:cubicBezTo>
                    <a:cubicBezTo>
                      <a:pt x="179070" y="25718"/>
                      <a:pt x="161925" y="25718"/>
                      <a:pt x="140970" y="29528"/>
                    </a:cubicBezTo>
                    <a:cubicBezTo>
                      <a:pt x="120015" y="0"/>
                      <a:pt x="120015" y="0"/>
                      <a:pt x="120015" y="0"/>
                    </a:cubicBezTo>
                    <a:cubicBezTo>
                      <a:pt x="85725" y="13335"/>
                      <a:pt x="85725" y="13335"/>
                      <a:pt x="85725" y="13335"/>
                    </a:cubicBezTo>
                    <a:cubicBezTo>
                      <a:pt x="94298" y="51435"/>
                      <a:pt x="94298" y="51435"/>
                      <a:pt x="94298" y="51435"/>
                    </a:cubicBezTo>
                    <a:cubicBezTo>
                      <a:pt x="77153" y="60008"/>
                      <a:pt x="64770" y="77153"/>
                      <a:pt x="51435" y="90488"/>
                    </a:cubicBezTo>
                    <a:cubicBezTo>
                      <a:pt x="13335" y="85725"/>
                      <a:pt x="13335" y="85725"/>
                      <a:pt x="13335" y="85725"/>
                    </a:cubicBezTo>
                    <a:cubicBezTo>
                      <a:pt x="0" y="120015"/>
                      <a:pt x="0" y="120015"/>
                      <a:pt x="0" y="120015"/>
                    </a:cubicBezTo>
                    <a:cubicBezTo>
                      <a:pt x="29528" y="141923"/>
                      <a:pt x="29528" y="141923"/>
                      <a:pt x="29528" y="141923"/>
                    </a:cubicBezTo>
                    <a:cubicBezTo>
                      <a:pt x="29528" y="163830"/>
                      <a:pt x="29528" y="180023"/>
                      <a:pt x="29528" y="201930"/>
                    </a:cubicBezTo>
                    <a:cubicBezTo>
                      <a:pt x="0" y="222885"/>
                      <a:pt x="0" y="222885"/>
                      <a:pt x="0" y="222885"/>
                    </a:cubicBezTo>
                    <a:cubicBezTo>
                      <a:pt x="13335" y="257175"/>
                      <a:pt x="13335" y="257175"/>
                      <a:pt x="13335" y="257175"/>
                    </a:cubicBezTo>
                    <a:cubicBezTo>
                      <a:pt x="51435" y="248603"/>
                      <a:pt x="51435" y="248603"/>
                      <a:pt x="51435" y="248603"/>
                    </a:cubicBezTo>
                    <a:cubicBezTo>
                      <a:pt x="64770" y="265748"/>
                      <a:pt x="77153" y="278130"/>
                      <a:pt x="94298" y="291465"/>
                    </a:cubicBezTo>
                    <a:cubicBezTo>
                      <a:pt x="85725" y="329565"/>
                      <a:pt x="85725" y="329565"/>
                      <a:pt x="85725" y="329565"/>
                    </a:cubicBezTo>
                    <a:cubicBezTo>
                      <a:pt x="120015" y="342900"/>
                      <a:pt x="120015" y="342900"/>
                      <a:pt x="120015" y="342900"/>
                    </a:cubicBezTo>
                    <a:cubicBezTo>
                      <a:pt x="145733" y="313373"/>
                      <a:pt x="145733" y="313373"/>
                      <a:pt x="145733" y="313373"/>
                    </a:cubicBezTo>
                    <a:cubicBezTo>
                      <a:pt x="162878" y="313373"/>
                      <a:pt x="183833" y="313373"/>
                      <a:pt x="201930" y="313373"/>
                    </a:cubicBezTo>
                    <a:cubicBezTo>
                      <a:pt x="223838" y="342900"/>
                      <a:pt x="223838" y="342900"/>
                      <a:pt x="223838" y="342900"/>
                    </a:cubicBezTo>
                    <a:cubicBezTo>
                      <a:pt x="258128" y="329565"/>
                      <a:pt x="258128" y="329565"/>
                      <a:pt x="258128" y="329565"/>
                    </a:cubicBezTo>
                    <a:cubicBezTo>
                      <a:pt x="254318" y="291465"/>
                      <a:pt x="254318" y="291465"/>
                      <a:pt x="254318" y="291465"/>
                    </a:cubicBezTo>
                    <a:cubicBezTo>
                      <a:pt x="266700" y="278130"/>
                      <a:pt x="283845" y="265748"/>
                      <a:pt x="292418" y="248603"/>
                    </a:cubicBezTo>
                    <a:cubicBezTo>
                      <a:pt x="331470" y="257175"/>
                      <a:pt x="331470" y="257175"/>
                      <a:pt x="331470" y="257175"/>
                    </a:cubicBezTo>
                    <a:cubicBezTo>
                      <a:pt x="343853" y="222885"/>
                      <a:pt x="343853" y="222885"/>
                      <a:pt x="343853" y="222885"/>
                    </a:cubicBezTo>
                    <a:lnTo>
                      <a:pt x="313373" y="197168"/>
                    </a:lnTo>
                    <a:lnTo>
                      <a:pt x="313373" y="197168"/>
                    </a:lnTo>
                    <a:lnTo>
                      <a:pt x="313373" y="197168"/>
                    </a:lnTo>
                    <a:close/>
                    <a:moveTo>
                      <a:pt x="137160" y="252413"/>
                    </a:moveTo>
                    <a:cubicBezTo>
                      <a:pt x="94298" y="235268"/>
                      <a:pt x="68580" y="183833"/>
                      <a:pt x="89535" y="137160"/>
                    </a:cubicBezTo>
                    <a:cubicBezTo>
                      <a:pt x="106680" y="90488"/>
                      <a:pt x="158115" y="68580"/>
                      <a:pt x="204788" y="90488"/>
                    </a:cubicBezTo>
                    <a:cubicBezTo>
                      <a:pt x="252413" y="107633"/>
                      <a:pt x="273368" y="159068"/>
                      <a:pt x="252413" y="205740"/>
                    </a:cubicBezTo>
                    <a:cubicBezTo>
                      <a:pt x="236220" y="248603"/>
                      <a:pt x="183833" y="274320"/>
                      <a:pt x="137160" y="252413"/>
                    </a:cubicBezTo>
                    <a:lnTo>
                      <a:pt x="137160" y="25241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62" name="Oval 61">
              <a:extLst>
                <a:ext uri="{FF2B5EF4-FFF2-40B4-BE49-F238E27FC236}">
                  <a16:creationId xmlns:a16="http://schemas.microsoft.com/office/drawing/2014/main" id="{0CCAB02F-F9E8-4423-AC94-B40485607F78}"/>
                </a:ext>
              </a:extLst>
            </p:cNvPr>
            <p:cNvSpPr/>
            <p:nvPr/>
          </p:nvSpPr>
          <p:spPr bwMode="auto">
            <a:xfrm>
              <a:off x="43207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sp>
          <p:nvSpPr>
            <p:cNvPr id="63" name="Oval 62">
              <a:extLst>
                <a:ext uri="{FF2B5EF4-FFF2-40B4-BE49-F238E27FC236}">
                  <a16:creationId xmlns:a16="http://schemas.microsoft.com/office/drawing/2014/main" id="{0581B97E-9C3E-4A45-B152-432A0D54B45A}"/>
                </a:ext>
              </a:extLst>
            </p:cNvPr>
            <p:cNvSpPr/>
            <p:nvPr/>
          </p:nvSpPr>
          <p:spPr bwMode="auto">
            <a:xfrm>
              <a:off x="166055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algn="ctr" defTabSz="950480" fontAlgn="base">
                <a:spcBef>
                  <a:spcPct val="0"/>
                </a:spcBef>
                <a:spcAft>
                  <a:spcPct val="0"/>
                </a:spcAft>
              </a:pPr>
              <a:endParaRPr lang="en-US" sz="1500" err="1">
                <a:gradFill>
                  <a:gsLst>
                    <a:gs pos="83000">
                      <a:srgbClr val="282828"/>
                    </a:gs>
                    <a:gs pos="100000">
                      <a:srgbClr val="282828"/>
                    </a:gs>
                  </a:gsLst>
                  <a:lin ang="5400000" scaled="1"/>
                </a:gradFill>
                <a:latin typeface="Segoe UI Semibold" panose="020B0702040204020203" pitchFamily="34" charset="0"/>
                <a:cs typeface="Segoe UI Semibold" panose="020B0702040204020203" pitchFamily="34" charset="0"/>
              </a:endParaRPr>
            </a:p>
          </p:txBody>
        </p:sp>
        <p:grpSp>
          <p:nvGrpSpPr>
            <p:cNvPr id="64" name="Group 11">
              <a:extLst>
                <a:ext uri="{FF2B5EF4-FFF2-40B4-BE49-F238E27FC236}">
                  <a16:creationId xmlns:a16="http://schemas.microsoft.com/office/drawing/2014/main" id="{CDF602C5-FBC6-42DB-825F-E306B8E5583F}"/>
                </a:ext>
              </a:extLst>
            </p:cNvPr>
            <p:cNvGrpSpPr>
              <a:grpSpLocks noChangeAspect="1"/>
            </p:cNvGrpSpPr>
            <p:nvPr/>
          </p:nvGrpSpPr>
          <p:grpSpPr bwMode="auto">
            <a:xfrm>
              <a:off x="1819384" y="6106593"/>
              <a:ext cx="207345" cy="205971"/>
              <a:chOff x="6247" y="359"/>
              <a:chExt cx="151" cy="150"/>
            </a:xfrm>
            <a:solidFill>
              <a:srgbClr val="D2D2D2"/>
            </a:solidFill>
          </p:grpSpPr>
          <p:sp>
            <p:nvSpPr>
              <p:cNvPr id="84" name="Freeform 12">
                <a:extLst>
                  <a:ext uri="{FF2B5EF4-FFF2-40B4-BE49-F238E27FC236}">
                    <a16:creationId xmlns:a16="http://schemas.microsoft.com/office/drawing/2014/main" id="{5A5A3F93-E629-458A-AF52-5E931E736D6D}"/>
                  </a:ext>
                </a:extLst>
              </p:cNvPr>
              <p:cNvSpPr>
                <a:spLocks/>
              </p:cNvSpPr>
              <p:nvPr/>
            </p:nvSpPr>
            <p:spPr bwMode="auto">
              <a:xfrm>
                <a:off x="6294" y="359"/>
                <a:ext cx="104" cy="103"/>
              </a:xfrm>
              <a:custGeom>
                <a:avLst/>
                <a:gdLst>
                  <a:gd name="T0" fmla="*/ 293 w 293"/>
                  <a:gd name="T1" fmla="*/ 145 h 292"/>
                  <a:gd name="T2" fmla="*/ 292 w 293"/>
                  <a:gd name="T3" fmla="*/ 129 h 292"/>
                  <a:gd name="T4" fmla="*/ 288 w 293"/>
                  <a:gd name="T5" fmla="*/ 107 h 292"/>
                  <a:gd name="T6" fmla="*/ 283 w 293"/>
                  <a:gd name="T7" fmla="*/ 91 h 292"/>
                  <a:gd name="T8" fmla="*/ 273 w 293"/>
                  <a:gd name="T9" fmla="*/ 72 h 292"/>
                  <a:gd name="T10" fmla="*/ 264 w 293"/>
                  <a:gd name="T11" fmla="*/ 58 h 292"/>
                  <a:gd name="T12" fmla="*/ 250 w 293"/>
                  <a:gd name="T13" fmla="*/ 42 h 292"/>
                  <a:gd name="T14" fmla="*/ 236 w 293"/>
                  <a:gd name="T15" fmla="*/ 30 h 292"/>
                  <a:gd name="T16" fmla="*/ 220 w 293"/>
                  <a:gd name="T17" fmla="*/ 19 h 292"/>
                  <a:gd name="T18" fmla="*/ 205 w 293"/>
                  <a:gd name="T19" fmla="*/ 11 h 292"/>
                  <a:gd name="T20" fmla="*/ 185 w 293"/>
                  <a:gd name="T21" fmla="*/ 4 h 292"/>
                  <a:gd name="T22" fmla="*/ 169 w 293"/>
                  <a:gd name="T23" fmla="*/ 2 h 292"/>
                  <a:gd name="T24" fmla="*/ 146 w 293"/>
                  <a:gd name="T25" fmla="*/ 0 h 292"/>
                  <a:gd name="T26" fmla="*/ 146 w 293"/>
                  <a:gd name="T27" fmla="*/ 0 h 292"/>
                  <a:gd name="T28" fmla="*/ 130 w 293"/>
                  <a:gd name="T29" fmla="*/ 1 h 292"/>
                  <a:gd name="T30" fmla="*/ 108 w 293"/>
                  <a:gd name="T31" fmla="*/ 4 h 292"/>
                  <a:gd name="T32" fmla="*/ 92 w 293"/>
                  <a:gd name="T33" fmla="*/ 9 h 292"/>
                  <a:gd name="T34" fmla="*/ 73 w 293"/>
                  <a:gd name="T35" fmla="*/ 19 h 292"/>
                  <a:gd name="T36" fmla="*/ 61 w 293"/>
                  <a:gd name="T37" fmla="*/ 27 h 292"/>
                  <a:gd name="T38" fmla="*/ 59 w 293"/>
                  <a:gd name="T39" fmla="*/ 28 h 292"/>
                  <a:gd name="T40" fmla="*/ 43 w 293"/>
                  <a:gd name="T41" fmla="*/ 42 h 292"/>
                  <a:gd name="T42" fmla="*/ 31 w 293"/>
                  <a:gd name="T43" fmla="*/ 56 h 292"/>
                  <a:gd name="T44" fmla="*/ 20 w 293"/>
                  <a:gd name="T45" fmla="*/ 72 h 292"/>
                  <a:gd name="T46" fmla="*/ 12 w 293"/>
                  <a:gd name="T47" fmla="*/ 87 h 292"/>
                  <a:gd name="T48" fmla="*/ 5 w 293"/>
                  <a:gd name="T49" fmla="*/ 107 h 292"/>
                  <a:gd name="T50" fmla="*/ 2 w 293"/>
                  <a:gd name="T51" fmla="*/ 123 h 292"/>
                  <a:gd name="T52" fmla="*/ 0 w 293"/>
                  <a:gd name="T53" fmla="*/ 145 h 292"/>
                  <a:gd name="T54" fmla="*/ 1 w 293"/>
                  <a:gd name="T55" fmla="*/ 160 h 292"/>
                  <a:gd name="T56" fmla="*/ 9 w 293"/>
                  <a:gd name="T57" fmla="*/ 195 h 292"/>
                  <a:gd name="T58" fmla="*/ 10 w 293"/>
                  <a:gd name="T59" fmla="*/ 200 h 292"/>
                  <a:gd name="T60" fmla="*/ 26 w 293"/>
                  <a:gd name="T61" fmla="*/ 229 h 292"/>
                  <a:gd name="T62" fmla="*/ 34 w 293"/>
                  <a:gd name="T63" fmla="*/ 239 h 292"/>
                  <a:gd name="T64" fmla="*/ 80 w 293"/>
                  <a:gd name="T65" fmla="*/ 276 h 292"/>
                  <a:gd name="T66" fmla="*/ 136 w 293"/>
                  <a:gd name="T67" fmla="*/ 292 h 292"/>
                  <a:gd name="T68" fmla="*/ 148 w 293"/>
                  <a:gd name="T69" fmla="*/ 292 h 292"/>
                  <a:gd name="T70" fmla="*/ 182 w 293"/>
                  <a:gd name="T71" fmla="*/ 288 h 292"/>
                  <a:gd name="T72" fmla="*/ 187 w 293"/>
                  <a:gd name="T73" fmla="*/ 287 h 292"/>
                  <a:gd name="T74" fmla="*/ 219 w 293"/>
                  <a:gd name="T75" fmla="*/ 273 h 292"/>
                  <a:gd name="T76" fmla="*/ 232 w 293"/>
                  <a:gd name="T77" fmla="*/ 265 h 292"/>
                  <a:gd name="T78" fmla="*/ 250 w 293"/>
                  <a:gd name="T79" fmla="*/ 250 h 292"/>
                  <a:gd name="T80" fmla="*/ 261 w 293"/>
                  <a:gd name="T81" fmla="*/ 238 h 292"/>
                  <a:gd name="T82" fmla="*/ 273 w 293"/>
                  <a:gd name="T83" fmla="*/ 220 h 292"/>
                  <a:gd name="T84" fmla="*/ 281 w 293"/>
                  <a:gd name="T85" fmla="*/ 205 h 292"/>
                  <a:gd name="T86" fmla="*/ 287 w 293"/>
                  <a:gd name="T87" fmla="*/ 187 h 292"/>
                  <a:gd name="T88" fmla="*/ 291 w 293"/>
                  <a:gd name="T89" fmla="*/ 169 h 292"/>
                  <a:gd name="T90" fmla="*/ 293 w 293"/>
                  <a:gd name="T91" fmla="*/ 14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 h="292">
                    <a:moveTo>
                      <a:pt x="293" y="148"/>
                    </a:moveTo>
                    <a:lnTo>
                      <a:pt x="293" y="148"/>
                    </a:lnTo>
                    <a:cubicBezTo>
                      <a:pt x="293" y="147"/>
                      <a:pt x="293" y="146"/>
                      <a:pt x="293" y="145"/>
                    </a:cubicBezTo>
                    <a:cubicBezTo>
                      <a:pt x="293" y="143"/>
                      <a:pt x="293" y="141"/>
                      <a:pt x="293" y="138"/>
                    </a:cubicBezTo>
                    <a:cubicBezTo>
                      <a:pt x="293" y="136"/>
                      <a:pt x="293" y="134"/>
                      <a:pt x="293" y="132"/>
                    </a:cubicBezTo>
                    <a:cubicBezTo>
                      <a:pt x="292" y="131"/>
                      <a:pt x="292" y="130"/>
                      <a:pt x="292" y="129"/>
                    </a:cubicBezTo>
                    <a:cubicBezTo>
                      <a:pt x="292" y="126"/>
                      <a:pt x="291" y="122"/>
                      <a:pt x="291" y="119"/>
                    </a:cubicBezTo>
                    <a:cubicBezTo>
                      <a:pt x="290" y="116"/>
                      <a:pt x="289" y="113"/>
                      <a:pt x="289" y="110"/>
                    </a:cubicBezTo>
                    <a:cubicBezTo>
                      <a:pt x="288" y="109"/>
                      <a:pt x="288" y="108"/>
                      <a:pt x="288" y="107"/>
                    </a:cubicBezTo>
                    <a:cubicBezTo>
                      <a:pt x="287" y="104"/>
                      <a:pt x="287" y="103"/>
                      <a:pt x="286" y="101"/>
                    </a:cubicBezTo>
                    <a:cubicBezTo>
                      <a:pt x="285" y="99"/>
                      <a:pt x="285" y="97"/>
                      <a:pt x="284" y="94"/>
                    </a:cubicBezTo>
                    <a:cubicBezTo>
                      <a:pt x="284" y="93"/>
                      <a:pt x="283" y="93"/>
                      <a:pt x="283" y="91"/>
                    </a:cubicBezTo>
                    <a:cubicBezTo>
                      <a:pt x="282" y="88"/>
                      <a:pt x="280" y="86"/>
                      <a:pt x="279" y="83"/>
                    </a:cubicBezTo>
                    <a:cubicBezTo>
                      <a:pt x="277" y="80"/>
                      <a:pt x="276" y="77"/>
                      <a:pt x="274" y="74"/>
                    </a:cubicBezTo>
                    <a:cubicBezTo>
                      <a:pt x="274" y="73"/>
                      <a:pt x="274" y="72"/>
                      <a:pt x="273" y="72"/>
                    </a:cubicBezTo>
                    <a:cubicBezTo>
                      <a:pt x="272" y="70"/>
                      <a:pt x="271" y="68"/>
                      <a:pt x="269" y="66"/>
                    </a:cubicBezTo>
                    <a:cubicBezTo>
                      <a:pt x="268" y="64"/>
                      <a:pt x="267" y="62"/>
                      <a:pt x="266" y="60"/>
                    </a:cubicBezTo>
                    <a:cubicBezTo>
                      <a:pt x="265" y="59"/>
                      <a:pt x="264" y="58"/>
                      <a:pt x="264" y="58"/>
                    </a:cubicBezTo>
                    <a:cubicBezTo>
                      <a:pt x="262" y="56"/>
                      <a:pt x="261" y="54"/>
                      <a:pt x="259" y="52"/>
                    </a:cubicBezTo>
                    <a:cubicBezTo>
                      <a:pt x="256" y="49"/>
                      <a:pt x="254" y="45"/>
                      <a:pt x="251" y="42"/>
                    </a:cubicBezTo>
                    <a:cubicBezTo>
                      <a:pt x="250" y="42"/>
                      <a:pt x="250" y="42"/>
                      <a:pt x="250" y="42"/>
                    </a:cubicBezTo>
                    <a:cubicBezTo>
                      <a:pt x="249" y="41"/>
                      <a:pt x="249" y="41"/>
                      <a:pt x="248" y="40"/>
                    </a:cubicBezTo>
                    <a:cubicBezTo>
                      <a:pt x="245" y="37"/>
                      <a:pt x="242" y="34"/>
                      <a:pt x="239" y="31"/>
                    </a:cubicBezTo>
                    <a:cubicBezTo>
                      <a:pt x="238" y="31"/>
                      <a:pt x="237" y="30"/>
                      <a:pt x="236" y="30"/>
                    </a:cubicBezTo>
                    <a:cubicBezTo>
                      <a:pt x="235" y="29"/>
                      <a:pt x="234" y="28"/>
                      <a:pt x="233" y="27"/>
                    </a:cubicBezTo>
                    <a:cubicBezTo>
                      <a:pt x="229" y="25"/>
                      <a:pt x="225" y="22"/>
                      <a:pt x="221" y="19"/>
                    </a:cubicBezTo>
                    <a:cubicBezTo>
                      <a:pt x="221" y="19"/>
                      <a:pt x="221" y="19"/>
                      <a:pt x="220" y="19"/>
                    </a:cubicBezTo>
                    <a:cubicBezTo>
                      <a:pt x="218" y="17"/>
                      <a:pt x="216" y="16"/>
                      <a:pt x="213" y="15"/>
                    </a:cubicBezTo>
                    <a:cubicBezTo>
                      <a:pt x="211" y="14"/>
                      <a:pt x="209" y="13"/>
                      <a:pt x="206" y="11"/>
                    </a:cubicBezTo>
                    <a:cubicBezTo>
                      <a:pt x="206" y="11"/>
                      <a:pt x="205" y="11"/>
                      <a:pt x="205" y="11"/>
                    </a:cubicBezTo>
                    <a:cubicBezTo>
                      <a:pt x="201" y="9"/>
                      <a:pt x="196" y="8"/>
                      <a:pt x="192" y="6"/>
                    </a:cubicBezTo>
                    <a:cubicBezTo>
                      <a:pt x="191" y="6"/>
                      <a:pt x="189" y="5"/>
                      <a:pt x="188" y="5"/>
                    </a:cubicBezTo>
                    <a:cubicBezTo>
                      <a:pt x="187" y="5"/>
                      <a:pt x="186" y="4"/>
                      <a:pt x="185" y="4"/>
                    </a:cubicBezTo>
                    <a:cubicBezTo>
                      <a:pt x="181" y="4"/>
                      <a:pt x="177" y="3"/>
                      <a:pt x="173" y="2"/>
                    </a:cubicBezTo>
                    <a:cubicBezTo>
                      <a:pt x="172" y="2"/>
                      <a:pt x="171" y="2"/>
                      <a:pt x="170" y="2"/>
                    </a:cubicBezTo>
                    <a:cubicBezTo>
                      <a:pt x="170" y="2"/>
                      <a:pt x="170" y="2"/>
                      <a:pt x="169" y="2"/>
                    </a:cubicBezTo>
                    <a:cubicBezTo>
                      <a:pt x="165" y="1"/>
                      <a:pt x="161" y="1"/>
                      <a:pt x="157" y="0"/>
                    </a:cubicBezTo>
                    <a:cubicBezTo>
                      <a:pt x="154" y="0"/>
                      <a:pt x="152" y="0"/>
                      <a:pt x="149" y="0"/>
                    </a:cubicBezTo>
                    <a:cubicBezTo>
                      <a:pt x="148" y="0"/>
                      <a:pt x="147" y="0"/>
                      <a:pt x="146" y="0"/>
                    </a:cubicBezTo>
                    <a:lnTo>
                      <a:pt x="146" y="0"/>
                    </a:lnTo>
                    <a:lnTo>
                      <a:pt x="146" y="0"/>
                    </a:lnTo>
                    <a:lnTo>
                      <a:pt x="146" y="0"/>
                    </a:lnTo>
                    <a:cubicBezTo>
                      <a:pt x="144" y="0"/>
                      <a:pt x="142" y="0"/>
                      <a:pt x="139" y="0"/>
                    </a:cubicBezTo>
                    <a:cubicBezTo>
                      <a:pt x="137" y="0"/>
                      <a:pt x="135" y="0"/>
                      <a:pt x="133" y="0"/>
                    </a:cubicBezTo>
                    <a:cubicBezTo>
                      <a:pt x="132" y="1"/>
                      <a:pt x="131" y="1"/>
                      <a:pt x="130" y="1"/>
                    </a:cubicBezTo>
                    <a:cubicBezTo>
                      <a:pt x="127" y="1"/>
                      <a:pt x="123" y="2"/>
                      <a:pt x="120" y="2"/>
                    </a:cubicBezTo>
                    <a:cubicBezTo>
                      <a:pt x="117" y="3"/>
                      <a:pt x="114" y="4"/>
                      <a:pt x="111" y="4"/>
                    </a:cubicBezTo>
                    <a:cubicBezTo>
                      <a:pt x="110" y="4"/>
                      <a:pt x="109" y="4"/>
                      <a:pt x="108" y="4"/>
                    </a:cubicBezTo>
                    <a:cubicBezTo>
                      <a:pt x="105" y="5"/>
                      <a:pt x="104" y="5"/>
                      <a:pt x="102" y="6"/>
                    </a:cubicBezTo>
                    <a:cubicBezTo>
                      <a:pt x="100" y="7"/>
                      <a:pt x="98" y="7"/>
                      <a:pt x="96" y="8"/>
                    </a:cubicBezTo>
                    <a:cubicBezTo>
                      <a:pt x="94" y="8"/>
                      <a:pt x="94" y="9"/>
                      <a:pt x="92" y="9"/>
                    </a:cubicBezTo>
                    <a:cubicBezTo>
                      <a:pt x="89" y="10"/>
                      <a:pt x="87" y="12"/>
                      <a:pt x="84" y="13"/>
                    </a:cubicBezTo>
                    <a:cubicBezTo>
                      <a:pt x="81" y="15"/>
                      <a:pt x="78" y="16"/>
                      <a:pt x="75" y="18"/>
                    </a:cubicBezTo>
                    <a:cubicBezTo>
                      <a:pt x="74" y="18"/>
                      <a:pt x="73" y="18"/>
                      <a:pt x="73" y="19"/>
                    </a:cubicBezTo>
                    <a:cubicBezTo>
                      <a:pt x="71" y="20"/>
                      <a:pt x="69" y="21"/>
                      <a:pt x="67" y="23"/>
                    </a:cubicBezTo>
                    <a:cubicBezTo>
                      <a:pt x="65" y="24"/>
                      <a:pt x="63" y="25"/>
                      <a:pt x="61" y="26"/>
                    </a:cubicBezTo>
                    <a:lnTo>
                      <a:pt x="61" y="27"/>
                    </a:lnTo>
                    <a:lnTo>
                      <a:pt x="61" y="27"/>
                    </a:lnTo>
                    <a:lnTo>
                      <a:pt x="61" y="26"/>
                    </a:lnTo>
                    <a:cubicBezTo>
                      <a:pt x="60" y="27"/>
                      <a:pt x="59" y="28"/>
                      <a:pt x="59" y="28"/>
                    </a:cubicBezTo>
                    <a:cubicBezTo>
                      <a:pt x="57" y="30"/>
                      <a:pt x="55" y="31"/>
                      <a:pt x="53" y="33"/>
                    </a:cubicBezTo>
                    <a:cubicBezTo>
                      <a:pt x="50" y="36"/>
                      <a:pt x="46" y="38"/>
                      <a:pt x="43" y="41"/>
                    </a:cubicBezTo>
                    <a:cubicBezTo>
                      <a:pt x="43" y="42"/>
                      <a:pt x="43" y="42"/>
                      <a:pt x="43" y="42"/>
                    </a:cubicBezTo>
                    <a:cubicBezTo>
                      <a:pt x="42" y="43"/>
                      <a:pt x="42" y="43"/>
                      <a:pt x="41" y="44"/>
                    </a:cubicBezTo>
                    <a:cubicBezTo>
                      <a:pt x="38" y="47"/>
                      <a:pt x="35" y="50"/>
                      <a:pt x="32" y="53"/>
                    </a:cubicBezTo>
                    <a:cubicBezTo>
                      <a:pt x="32" y="54"/>
                      <a:pt x="31" y="55"/>
                      <a:pt x="31" y="56"/>
                    </a:cubicBezTo>
                    <a:cubicBezTo>
                      <a:pt x="30" y="57"/>
                      <a:pt x="29" y="58"/>
                      <a:pt x="28" y="59"/>
                    </a:cubicBezTo>
                    <a:cubicBezTo>
                      <a:pt x="26" y="63"/>
                      <a:pt x="23" y="67"/>
                      <a:pt x="20" y="71"/>
                    </a:cubicBezTo>
                    <a:cubicBezTo>
                      <a:pt x="20" y="71"/>
                      <a:pt x="20" y="71"/>
                      <a:pt x="20" y="72"/>
                    </a:cubicBezTo>
                    <a:cubicBezTo>
                      <a:pt x="18" y="74"/>
                      <a:pt x="17" y="76"/>
                      <a:pt x="16" y="79"/>
                    </a:cubicBezTo>
                    <a:cubicBezTo>
                      <a:pt x="15" y="81"/>
                      <a:pt x="14" y="83"/>
                      <a:pt x="12" y="86"/>
                    </a:cubicBezTo>
                    <a:cubicBezTo>
                      <a:pt x="12" y="86"/>
                      <a:pt x="12" y="87"/>
                      <a:pt x="12" y="87"/>
                    </a:cubicBezTo>
                    <a:cubicBezTo>
                      <a:pt x="10" y="91"/>
                      <a:pt x="9" y="96"/>
                      <a:pt x="7" y="100"/>
                    </a:cubicBezTo>
                    <a:cubicBezTo>
                      <a:pt x="7" y="101"/>
                      <a:pt x="6" y="103"/>
                      <a:pt x="6" y="104"/>
                    </a:cubicBezTo>
                    <a:cubicBezTo>
                      <a:pt x="6" y="105"/>
                      <a:pt x="5" y="106"/>
                      <a:pt x="5" y="107"/>
                    </a:cubicBezTo>
                    <a:cubicBezTo>
                      <a:pt x="4" y="111"/>
                      <a:pt x="3" y="115"/>
                      <a:pt x="2" y="119"/>
                    </a:cubicBezTo>
                    <a:cubicBezTo>
                      <a:pt x="2" y="120"/>
                      <a:pt x="2" y="121"/>
                      <a:pt x="2" y="122"/>
                    </a:cubicBezTo>
                    <a:cubicBezTo>
                      <a:pt x="2" y="122"/>
                      <a:pt x="2" y="122"/>
                      <a:pt x="2" y="123"/>
                    </a:cubicBezTo>
                    <a:cubicBezTo>
                      <a:pt x="1" y="127"/>
                      <a:pt x="1" y="131"/>
                      <a:pt x="0" y="135"/>
                    </a:cubicBezTo>
                    <a:cubicBezTo>
                      <a:pt x="0" y="138"/>
                      <a:pt x="0" y="140"/>
                      <a:pt x="0" y="143"/>
                    </a:cubicBezTo>
                    <a:cubicBezTo>
                      <a:pt x="0" y="144"/>
                      <a:pt x="0" y="145"/>
                      <a:pt x="0" y="145"/>
                    </a:cubicBezTo>
                    <a:cubicBezTo>
                      <a:pt x="0" y="150"/>
                      <a:pt x="0" y="155"/>
                      <a:pt x="0" y="159"/>
                    </a:cubicBezTo>
                    <a:cubicBezTo>
                      <a:pt x="0" y="159"/>
                      <a:pt x="0" y="159"/>
                      <a:pt x="0" y="159"/>
                    </a:cubicBezTo>
                    <a:cubicBezTo>
                      <a:pt x="1" y="160"/>
                      <a:pt x="1" y="160"/>
                      <a:pt x="1" y="160"/>
                    </a:cubicBezTo>
                    <a:cubicBezTo>
                      <a:pt x="1" y="166"/>
                      <a:pt x="2" y="171"/>
                      <a:pt x="3" y="176"/>
                    </a:cubicBezTo>
                    <a:cubicBezTo>
                      <a:pt x="3" y="177"/>
                      <a:pt x="4" y="179"/>
                      <a:pt x="4" y="180"/>
                    </a:cubicBezTo>
                    <a:cubicBezTo>
                      <a:pt x="5" y="185"/>
                      <a:pt x="7" y="190"/>
                      <a:pt x="9" y="195"/>
                    </a:cubicBezTo>
                    <a:cubicBezTo>
                      <a:pt x="9" y="195"/>
                      <a:pt x="9" y="195"/>
                      <a:pt x="9" y="196"/>
                    </a:cubicBezTo>
                    <a:cubicBezTo>
                      <a:pt x="9" y="196"/>
                      <a:pt x="9" y="196"/>
                      <a:pt x="9" y="196"/>
                    </a:cubicBezTo>
                    <a:cubicBezTo>
                      <a:pt x="9" y="198"/>
                      <a:pt x="10" y="199"/>
                      <a:pt x="10" y="200"/>
                    </a:cubicBezTo>
                    <a:cubicBezTo>
                      <a:pt x="12" y="203"/>
                      <a:pt x="13" y="207"/>
                      <a:pt x="15" y="211"/>
                    </a:cubicBezTo>
                    <a:cubicBezTo>
                      <a:pt x="16" y="213"/>
                      <a:pt x="17" y="215"/>
                      <a:pt x="18" y="217"/>
                    </a:cubicBezTo>
                    <a:cubicBezTo>
                      <a:pt x="21" y="221"/>
                      <a:pt x="24" y="225"/>
                      <a:pt x="26" y="229"/>
                    </a:cubicBezTo>
                    <a:cubicBezTo>
                      <a:pt x="27" y="230"/>
                      <a:pt x="27" y="231"/>
                      <a:pt x="27" y="231"/>
                    </a:cubicBezTo>
                    <a:cubicBezTo>
                      <a:pt x="29" y="234"/>
                      <a:pt x="31" y="236"/>
                      <a:pt x="34" y="239"/>
                    </a:cubicBezTo>
                    <a:cubicBezTo>
                      <a:pt x="34" y="239"/>
                      <a:pt x="34" y="239"/>
                      <a:pt x="34" y="239"/>
                    </a:cubicBezTo>
                    <a:lnTo>
                      <a:pt x="34" y="239"/>
                    </a:lnTo>
                    <a:cubicBezTo>
                      <a:pt x="43" y="250"/>
                      <a:pt x="52" y="259"/>
                      <a:pt x="64" y="267"/>
                    </a:cubicBezTo>
                    <a:cubicBezTo>
                      <a:pt x="69" y="270"/>
                      <a:pt x="74" y="273"/>
                      <a:pt x="80" y="276"/>
                    </a:cubicBezTo>
                    <a:cubicBezTo>
                      <a:pt x="85" y="279"/>
                      <a:pt x="91" y="281"/>
                      <a:pt x="97" y="283"/>
                    </a:cubicBezTo>
                    <a:cubicBezTo>
                      <a:pt x="109" y="288"/>
                      <a:pt x="123" y="291"/>
                      <a:pt x="136" y="292"/>
                    </a:cubicBezTo>
                    <a:lnTo>
                      <a:pt x="136" y="292"/>
                    </a:lnTo>
                    <a:cubicBezTo>
                      <a:pt x="136" y="292"/>
                      <a:pt x="137" y="292"/>
                      <a:pt x="137" y="292"/>
                    </a:cubicBezTo>
                    <a:cubicBezTo>
                      <a:pt x="140" y="292"/>
                      <a:pt x="143" y="292"/>
                      <a:pt x="146" y="292"/>
                    </a:cubicBezTo>
                    <a:cubicBezTo>
                      <a:pt x="147" y="292"/>
                      <a:pt x="148" y="292"/>
                      <a:pt x="148" y="292"/>
                    </a:cubicBezTo>
                    <a:cubicBezTo>
                      <a:pt x="153" y="292"/>
                      <a:pt x="158" y="292"/>
                      <a:pt x="163" y="291"/>
                    </a:cubicBezTo>
                    <a:cubicBezTo>
                      <a:pt x="166" y="291"/>
                      <a:pt x="168" y="290"/>
                      <a:pt x="170" y="290"/>
                    </a:cubicBezTo>
                    <a:cubicBezTo>
                      <a:pt x="174" y="289"/>
                      <a:pt x="178" y="289"/>
                      <a:pt x="182" y="288"/>
                    </a:cubicBezTo>
                    <a:cubicBezTo>
                      <a:pt x="183" y="287"/>
                      <a:pt x="184" y="287"/>
                      <a:pt x="185" y="287"/>
                    </a:cubicBezTo>
                    <a:cubicBezTo>
                      <a:pt x="186" y="287"/>
                      <a:pt x="186" y="287"/>
                      <a:pt x="186" y="287"/>
                    </a:cubicBezTo>
                    <a:cubicBezTo>
                      <a:pt x="186" y="287"/>
                      <a:pt x="186" y="287"/>
                      <a:pt x="187" y="287"/>
                    </a:cubicBezTo>
                    <a:cubicBezTo>
                      <a:pt x="192" y="285"/>
                      <a:pt x="197" y="283"/>
                      <a:pt x="202" y="281"/>
                    </a:cubicBezTo>
                    <a:cubicBezTo>
                      <a:pt x="203" y="281"/>
                      <a:pt x="204" y="280"/>
                      <a:pt x="206" y="280"/>
                    </a:cubicBezTo>
                    <a:cubicBezTo>
                      <a:pt x="210" y="278"/>
                      <a:pt x="215" y="275"/>
                      <a:pt x="219" y="273"/>
                    </a:cubicBezTo>
                    <a:cubicBezTo>
                      <a:pt x="220" y="273"/>
                      <a:pt x="220" y="272"/>
                      <a:pt x="220" y="272"/>
                    </a:cubicBezTo>
                    <a:cubicBezTo>
                      <a:pt x="221" y="272"/>
                      <a:pt x="221" y="272"/>
                      <a:pt x="221" y="272"/>
                    </a:cubicBezTo>
                    <a:cubicBezTo>
                      <a:pt x="225" y="270"/>
                      <a:pt x="228" y="267"/>
                      <a:pt x="232" y="265"/>
                    </a:cubicBezTo>
                    <a:cubicBezTo>
                      <a:pt x="233" y="264"/>
                      <a:pt x="234" y="263"/>
                      <a:pt x="234" y="263"/>
                    </a:cubicBezTo>
                    <a:cubicBezTo>
                      <a:pt x="236" y="261"/>
                      <a:pt x="238" y="260"/>
                      <a:pt x="240" y="258"/>
                    </a:cubicBezTo>
                    <a:cubicBezTo>
                      <a:pt x="243" y="255"/>
                      <a:pt x="247" y="253"/>
                      <a:pt x="250" y="250"/>
                    </a:cubicBezTo>
                    <a:cubicBezTo>
                      <a:pt x="250" y="249"/>
                      <a:pt x="250" y="249"/>
                      <a:pt x="250" y="249"/>
                    </a:cubicBezTo>
                    <a:cubicBezTo>
                      <a:pt x="251" y="248"/>
                      <a:pt x="251" y="248"/>
                      <a:pt x="252" y="247"/>
                    </a:cubicBezTo>
                    <a:cubicBezTo>
                      <a:pt x="255" y="244"/>
                      <a:pt x="258" y="241"/>
                      <a:pt x="261" y="238"/>
                    </a:cubicBezTo>
                    <a:cubicBezTo>
                      <a:pt x="261" y="237"/>
                      <a:pt x="262" y="236"/>
                      <a:pt x="262" y="235"/>
                    </a:cubicBezTo>
                    <a:cubicBezTo>
                      <a:pt x="263" y="234"/>
                      <a:pt x="264" y="233"/>
                      <a:pt x="265" y="232"/>
                    </a:cubicBezTo>
                    <a:cubicBezTo>
                      <a:pt x="267" y="228"/>
                      <a:pt x="270" y="224"/>
                      <a:pt x="273" y="220"/>
                    </a:cubicBezTo>
                    <a:cubicBezTo>
                      <a:pt x="273" y="220"/>
                      <a:pt x="273" y="220"/>
                      <a:pt x="273" y="219"/>
                    </a:cubicBezTo>
                    <a:cubicBezTo>
                      <a:pt x="274" y="217"/>
                      <a:pt x="275" y="215"/>
                      <a:pt x="277" y="213"/>
                    </a:cubicBezTo>
                    <a:cubicBezTo>
                      <a:pt x="278" y="210"/>
                      <a:pt x="279" y="208"/>
                      <a:pt x="281" y="205"/>
                    </a:cubicBezTo>
                    <a:cubicBezTo>
                      <a:pt x="281" y="205"/>
                      <a:pt x="281" y="204"/>
                      <a:pt x="281" y="204"/>
                    </a:cubicBezTo>
                    <a:cubicBezTo>
                      <a:pt x="283" y="200"/>
                      <a:pt x="284" y="196"/>
                      <a:pt x="286" y="191"/>
                    </a:cubicBezTo>
                    <a:cubicBezTo>
                      <a:pt x="286" y="190"/>
                      <a:pt x="287" y="188"/>
                      <a:pt x="287" y="187"/>
                    </a:cubicBezTo>
                    <a:cubicBezTo>
                      <a:pt x="287" y="186"/>
                      <a:pt x="288" y="185"/>
                      <a:pt x="288" y="184"/>
                    </a:cubicBezTo>
                    <a:cubicBezTo>
                      <a:pt x="289" y="180"/>
                      <a:pt x="290" y="176"/>
                      <a:pt x="291" y="172"/>
                    </a:cubicBezTo>
                    <a:cubicBezTo>
                      <a:pt x="291" y="171"/>
                      <a:pt x="291" y="170"/>
                      <a:pt x="291" y="169"/>
                    </a:cubicBezTo>
                    <a:cubicBezTo>
                      <a:pt x="291" y="169"/>
                      <a:pt x="291" y="169"/>
                      <a:pt x="291" y="168"/>
                    </a:cubicBezTo>
                    <a:cubicBezTo>
                      <a:pt x="292" y="164"/>
                      <a:pt x="292" y="160"/>
                      <a:pt x="292" y="156"/>
                    </a:cubicBezTo>
                    <a:cubicBezTo>
                      <a:pt x="293" y="153"/>
                      <a:pt x="293" y="151"/>
                      <a:pt x="293" y="14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5" name="Freeform 13">
                <a:extLst>
                  <a:ext uri="{FF2B5EF4-FFF2-40B4-BE49-F238E27FC236}">
                    <a16:creationId xmlns:a16="http://schemas.microsoft.com/office/drawing/2014/main" id="{EC053089-A54E-4621-BA0E-CB4929A549E6}"/>
                  </a:ext>
                </a:extLst>
              </p:cNvPr>
              <p:cNvSpPr>
                <a:spLocks/>
              </p:cNvSpPr>
              <p:nvPr/>
            </p:nvSpPr>
            <p:spPr bwMode="auto">
              <a:xfrm>
                <a:off x="6247" y="443"/>
                <a:ext cx="66" cy="66"/>
              </a:xfrm>
              <a:custGeom>
                <a:avLst/>
                <a:gdLst>
                  <a:gd name="T0" fmla="*/ 186 w 186"/>
                  <a:gd name="T1" fmla="*/ 19 h 186"/>
                  <a:gd name="T2" fmla="*/ 186 w 186"/>
                  <a:gd name="T3" fmla="*/ 19 h 186"/>
                  <a:gd name="T4" fmla="*/ 22 w 186"/>
                  <a:gd name="T5" fmla="*/ 183 h 186"/>
                  <a:gd name="T6" fmla="*/ 13 w 186"/>
                  <a:gd name="T7" fmla="*/ 186 h 186"/>
                  <a:gd name="T8" fmla="*/ 3 w 186"/>
                  <a:gd name="T9" fmla="*/ 183 h 186"/>
                  <a:gd name="T10" fmla="*/ 0 w 186"/>
                  <a:gd name="T11" fmla="*/ 173 h 186"/>
                  <a:gd name="T12" fmla="*/ 3 w 186"/>
                  <a:gd name="T13" fmla="*/ 164 h 186"/>
                  <a:gd name="T14" fmla="*/ 167 w 186"/>
                  <a:gd name="T15" fmla="*/ 0 h 186"/>
                  <a:gd name="T16" fmla="*/ 186 w 186"/>
                  <a:gd name="T17" fmla="*/ 1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186">
                    <a:moveTo>
                      <a:pt x="186" y="19"/>
                    </a:moveTo>
                    <a:lnTo>
                      <a:pt x="186" y="19"/>
                    </a:lnTo>
                    <a:lnTo>
                      <a:pt x="22" y="183"/>
                    </a:lnTo>
                    <a:cubicBezTo>
                      <a:pt x="20" y="185"/>
                      <a:pt x="16" y="186"/>
                      <a:pt x="13" y="186"/>
                    </a:cubicBezTo>
                    <a:cubicBezTo>
                      <a:pt x="9" y="186"/>
                      <a:pt x="6" y="185"/>
                      <a:pt x="3" y="183"/>
                    </a:cubicBezTo>
                    <a:cubicBezTo>
                      <a:pt x="1" y="180"/>
                      <a:pt x="0" y="177"/>
                      <a:pt x="0" y="173"/>
                    </a:cubicBezTo>
                    <a:cubicBezTo>
                      <a:pt x="0" y="170"/>
                      <a:pt x="1" y="166"/>
                      <a:pt x="3" y="164"/>
                    </a:cubicBezTo>
                    <a:lnTo>
                      <a:pt x="167" y="0"/>
                    </a:lnTo>
                    <a:lnTo>
                      <a:pt x="186" y="1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6" name="Freeform 14">
                <a:extLst>
                  <a:ext uri="{FF2B5EF4-FFF2-40B4-BE49-F238E27FC236}">
                    <a16:creationId xmlns:a16="http://schemas.microsoft.com/office/drawing/2014/main" id="{59C99D42-0BCA-41B4-9320-48D0E8079F45}"/>
                  </a:ext>
                </a:extLst>
              </p:cNvPr>
              <p:cNvSpPr>
                <a:spLocks/>
              </p:cNvSpPr>
              <p:nvPr/>
            </p:nvSpPr>
            <p:spPr bwMode="auto">
              <a:xfrm>
                <a:off x="6303" y="368"/>
                <a:ext cx="85" cy="85"/>
              </a:xfrm>
              <a:custGeom>
                <a:avLst/>
                <a:gdLst>
                  <a:gd name="T0" fmla="*/ 120 w 240"/>
                  <a:gd name="T1" fmla="*/ 240 h 240"/>
                  <a:gd name="T2" fmla="*/ 120 w 240"/>
                  <a:gd name="T3" fmla="*/ 240 h 240"/>
                  <a:gd name="T4" fmla="*/ 167 w 240"/>
                  <a:gd name="T5" fmla="*/ 230 h 240"/>
                  <a:gd name="T6" fmla="*/ 205 w 240"/>
                  <a:gd name="T7" fmla="*/ 204 h 240"/>
                  <a:gd name="T8" fmla="*/ 231 w 240"/>
                  <a:gd name="T9" fmla="*/ 166 h 240"/>
                  <a:gd name="T10" fmla="*/ 240 w 240"/>
                  <a:gd name="T11" fmla="*/ 120 h 240"/>
                  <a:gd name="T12" fmla="*/ 231 w 240"/>
                  <a:gd name="T13" fmla="*/ 73 h 240"/>
                  <a:gd name="T14" fmla="*/ 205 w 240"/>
                  <a:gd name="T15" fmla="*/ 35 h 240"/>
                  <a:gd name="T16" fmla="*/ 167 w 240"/>
                  <a:gd name="T17" fmla="*/ 9 h 240"/>
                  <a:gd name="T18" fmla="*/ 120 w 240"/>
                  <a:gd name="T19" fmla="*/ 0 h 240"/>
                  <a:gd name="T20" fmla="*/ 74 w 240"/>
                  <a:gd name="T21" fmla="*/ 9 h 240"/>
                  <a:gd name="T22" fmla="*/ 36 w 240"/>
                  <a:gd name="T23" fmla="*/ 35 h 240"/>
                  <a:gd name="T24" fmla="*/ 10 w 240"/>
                  <a:gd name="T25" fmla="*/ 73 h 240"/>
                  <a:gd name="T26" fmla="*/ 0 w 240"/>
                  <a:gd name="T27" fmla="*/ 120 h 240"/>
                  <a:gd name="T28" fmla="*/ 10 w 240"/>
                  <a:gd name="T29" fmla="*/ 166 h 240"/>
                  <a:gd name="T30" fmla="*/ 36 w 240"/>
                  <a:gd name="T31" fmla="*/ 204 h 240"/>
                  <a:gd name="T32" fmla="*/ 74 w 240"/>
                  <a:gd name="T33" fmla="*/ 230 h 240"/>
                  <a:gd name="T34" fmla="*/ 120 w 240"/>
                  <a:gd name="T35"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40">
                    <a:moveTo>
                      <a:pt x="120" y="240"/>
                    </a:moveTo>
                    <a:lnTo>
                      <a:pt x="120" y="240"/>
                    </a:lnTo>
                    <a:cubicBezTo>
                      <a:pt x="137" y="240"/>
                      <a:pt x="153" y="236"/>
                      <a:pt x="167" y="230"/>
                    </a:cubicBezTo>
                    <a:cubicBezTo>
                      <a:pt x="182" y="224"/>
                      <a:pt x="194" y="215"/>
                      <a:pt x="205" y="204"/>
                    </a:cubicBezTo>
                    <a:cubicBezTo>
                      <a:pt x="216" y="193"/>
                      <a:pt x="225" y="181"/>
                      <a:pt x="231" y="166"/>
                    </a:cubicBezTo>
                    <a:cubicBezTo>
                      <a:pt x="237" y="152"/>
                      <a:pt x="240" y="136"/>
                      <a:pt x="240" y="120"/>
                    </a:cubicBezTo>
                    <a:cubicBezTo>
                      <a:pt x="240" y="103"/>
                      <a:pt x="237" y="87"/>
                      <a:pt x="231" y="73"/>
                    </a:cubicBezTo>
                    <a:cubicBezTo>
                      <a:pt x="225" y="58"/>
                      <a:pt x="216" y="46"/>
                      <a:pt x="205" y="35"/>
                    </a:cubicBezTo>
                    <a:cubicBezTo>
                      <a:pt x="194" y="24"/>
                      <a:pt x="182" y="15"/>
                      <a:pt x="167" y="9"/>
                    </a:cubicBezTo>
                    <a:cubicBezTo>
                      <a:pt x="153" y="3"/>
                      <a:pt x="137" y="0"/>
                      <a:pt x="120" y="0"/>
                    </a:cubicBezTo>
                    <a:cubicBezTo>
                      <a:pt x="104" y="0"/>
                      <a:pt x="88" y="3"/>
                      <a:pt x="74" y="9"/>
                    </a:cubicBezTo>
                    <a:cubicBezTo>
                      <a:pt x="59" y="15"/>
                      <a:pt x="47" y="24"/>
                      <a:pt x="36" y="35"/>
                    </a:cubicBezTo>
                    <a:cubicBezTo>
                      <a:pt x="25" y="46"/>
                      <a:pt x="16" y="58"/>
                      <a:pt x="10" y="73"/>
                    </a:cubicBezTo>
                    <a:cubicBezTo>
                      <a:pt x="4" y="87"/>
                      <a:pt x="0" y="103"/>
                      <a:pt x="0" y="120"/>
                    </a:cubicBezTo>
                    <a:cubicBezTo>
                      <a:pt x="0" y="136"/>
                      <a:pt x="4" y="152"/>
                      <a:pt x="10" y="166"/>
                    </a:cubicBezTo>
                    <a:cubicBezTo>
                      <a:pt x="16" y="181"/>
                      <a:pt x="25" y="193"/>
                      <a:pt x="36" y="204"/>
                    </a:cubicBezTo>
                    <a:cubicBezTo>
                      <a:pt x="47" y="215"/>
                      <a:pt x="59" y="224"/>
                      <a:pt x="74" y="230"/>
                    </a:cubicBezTo>
                    <a:cubicBezTo>
                      <a:pt x="88" y="236"/>
                      <a:pt x="104" y="240"/>
                      <a:pt x="120" y="240"/>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79" name="Oval 78">
              <a:extLst>
                <a:ext uri="{FF2B5EF4-FFF2-40B4-BE49-F238E27FC236}">
                  <a16:creationId xmlns:a16="http://schemas.microsoft.com/office/drawing/2014/main" id="{52AC7CC4-4021-4384-9C48-C78FA9123AD7}"/>
                </a:ext>
              </a:extLst>
            </p:cNvPr>
            <p:cNvSpPr/>
            <p:nvPr/>
          </p:nvSpPr>
          <p:spPr bwMode="auto">
            <a:xfrm>
              <a:off x="2889030" y="5967488"/>
              <a:ext cx="502871" cy="502869"/>
            </a:xfrm>
            <a:prstGeom prst="ellipse">
              <a:avLst/>
            </a:prstGeom>
            <a:solidFill>
              <a:schemeClr val="accent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80" name="Group 17">
              <a:extLst>
                <a:ext uri="{FF2B5EF4-FFF2-40B4-BE49-F238E27FC236}">
                  <a16:creationId xmlns:a16="http://schemas.microsoft.com/office/drawing/2014/main" id="{9A0A9371-0270-41B1-BFE5-CFA977597BE8}"/>
                </a:ext>
              </a:extLst>
            </p:cNvPr>
            <p:cNvGrpSpPr>
              <a:grpSpLocks noChangeAspect="1"/>
            </p:cNvGrpSpPr>
            <p:nvPr/>
          </p:nvGrpSpPr>
          <p:grpSpPr bwMode="auto">
            <a:xfrm>
              <a:off x="3012607" y="6109339"/>
              <a:ext cx="265017" cy="221075"/>
              <a:chOff x="7162" y="361"/>
              <a:chExt cx="193" cy="161"/>
            </a:xfrm>
            <a:solidFill>
              <a:schemeClr val="bg2"/>
            </a:solidFill>
          </p:grpSpPr>
          <p:sp>
            <p:nvSpPr>
              <p:cNvPr id="81" name="Freeform 18">
                <a:extLst>
                  <a:ext uri="{FF2B5EF4-FFF2-40B4-BE49-F238E27FC236}">
                    <a16:creationId xmlns:a16="http://schemas.microsoft.com/office/drawing/2014/main" id="{3B605D05-D561-4C6B-BA94-053A47DE0487}"/>
                  </a:ext>
                </a:extLst>
              </p:cNvPr>
              <p:cNvSpPr>
                <a:spLocks/>
              </p:cNvSpPr>
              <p:nvPr/>
            </p:nvSpPr>
            <p:spPr bwMode="auto">
              <a:xfrm>
                <a:off x="7198" y="442"/>
                <a:ext cx="121" cy="58"/>
              </a:xfrm>
              <a:custGeom>
                <a:avLst/>
                <a:gdLst>
                  <a:gd name="T0" fmla="*/ 266 w 266"/>
                  <a:gd name="T1" fmla="*/ 40 h 128"/>
                  <a:gd name="T2" fmla="*/ 266 w 266"/>
                  <a:gd name="T3" fmla="*/ 40 h 128"/>
                  <a:gd name="T4" fmla="*/ 261 w 266"/>
                  <a:gd name="T5" fmla="*/ 6 h 128"/>
                  <a:gd name="T6" fmla="*/ 259 w 266"/>
                  <a:gd name="T7" fmla="*/ 0 h 128"/>
                  <a:gd name="T8" fmla="*/ 145 w 266"/>
                  <a:gd name="T9" fmla="*/ 57 h 128"/>
                  <a:gd name="T10" fmla="*/ 133 w 266"/>
                  <a:gd name="T11" fmla="*/ 63 h 128"/>
                  <a:gd name="T12" fmla="*/ 121 w 266"/>
                  <a:gd name="T13" fmla="*/ 57 h 128"/>
                  <a:gd name="T14" fmla="*/ 6 w 266"/>
                  <a:gd name="T15" fmla="*/ 0 h 128"/>
                  <a:gd name="T16" fmla="*/ 2 w 266"/>
                  <a:gd name="T17" fmla="*/ 17 h 128"/>
                  <a:gd name="T18" fmla="*/ 0 w 266"/>
                  <a:gd name="T19" fmla="*/ 38 h 128"/>
                  <a:gd name="T20" fmla="*/ 0 w 266"/>
                  <a:gd name="T21" fmla="*/ 61 h 128"/>
                  <a:gd name="T22" fmla="*/ 133 w 266"/>
                  <a:gd name="T23" fmla="*/ 128 h 128"/>
                  <a:gd name="T24" fmla="*/ 266 w 266"/>
                  <a:gd name="T25" fmla="*/ 61 h 128"/>
                  <a:gd name="T26" fmla="*/ 266 w 266"/>
                  <a:gd name="T27" fmla="*/ 4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6" h="128">
                    <a:moveTo>
                      <a:pt x="266" y="40"/>
                    </a:moveTo>
                    <a:lnTo>
                      <a:pt x="266" y="40"/>
                    </a:lnTo>
                    <a:cubicBezTo>
                      <a:pt x="266" y="28"/>
                      <a:pt x="264" y="17"/>
                      <a:pt x="261" y="6"/>
                    </a:cubicBezTo>
                    <a:cubicBezTo>
                      <a:pt x="261" y="4"/>
                      <a:pt x="260" y="2"/>
                      <a:pt x="259" y="0"/>
                    </a:cubicBezTo>
                    <a:lnTo>
                      <a:pt x="145" y="57"/>
                    </a:lnTo>
                    <a:lnTo>
                      <a:pt x="133" y="63"/>
                    </a:lnTo>
                    <a:lnTo>
                      <a:pt x="121" y="57"/>
                    </a:lnTo>
                    <a:lnTo>
                      <a:pt x="6" y="0"/>
                    </a:lnTo>
                    <a:cubicBezTo>
                      <a:pt x="5" y="5"/>
                      <a:pt x="3" y="11"/>
                      <a:pt x="2" y="17"/>
                    </a:cubicBezTo>
                    <a:cubicBezTo>
                      <a:pt x="1" y="24"/>
                      <a:pt x="1" y="31"/>
                      <a:pt x="0" y="38"/>
                    </a:cubicBezTo>
                    <a:cubicBezTo>
                      <a:pt x="0" y="45"/>
                      <a:pt x="0" y="53"/>
                      <a:pt x="0" y="61"/>
                    </a:cubicBezTo>
                    <a:lnTo>
                      <a:pt x="133" y="128"/>
                    </a:lnTo>
                    <a:lnTo>
                      <a:pt x="266" y="61"/>
                    </a:lnTo>
                    <a:lnTo>
                      <a:pt x="266" y="4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2" name="Freeform 19">
                <a:extLst>
                  <a:ext uri="{FF2B5EF4-FFF2-40B4-BE49-F238E27FC236}">
                    <a16:creationId xmlns:a16="http://schemas.microsoft.com/office/drawing/2014/main" id="{3A32A660-CE4F-4FF4-A9CD-15D622096995}"/>
                  </a:ext>
                </a:extLst>
              </p:cNvPr>
              <p:cNvSpPr>
                <a:spLocks/>
              </p:cNvSpPr>
              <p:nvPr/>
            </p:nvSpPr>
            <p:spPr bwMode="auto">
              <a:xfrm>
                <a:off x="7167" y="471"/>
                <a:ext cx="26" cy="51"/>
              </a:xfrm>
              <a:custGeom>
                <a:avLst/>
                <a:gdLst>
                  <a:gd name="T0" fmla="*/ 15 w 56"/>
                  <a:gd name="T1" fmla="*/ 4 h 113"/>
                  <a:gd name="T2" fmla="*/ 15 w 56"/>
                  <a:gd name="T3" fmla="*/ 4 h 113"/>
                  <a:gd name="T4" fmla="*/ 8 w 56"/>
                  <a:gd name="T5" fmla="*/ 8 h 113"/>
                  <a:gd name="T6" fmla="*/ 0 w 56"/>
                  <a:gd name="T7" fmla="*/ 28 h 113"/>
                  <a:gd name="T8" fmla="*/ 0 w 56"/>
                  <a:gd name="T9" fmla="*/ 113 h 113"/>
                  <a:gd name="T10" fmla="*/ 56 w 56"/>
                  <a:gd name="T11" fmla="*/ 113 h 113"/>
                  <a:gd name="T12" fmla="*/ 56 w 56"/>
                  <a:gd name="T13" fmla="*/ 28 h 113"/>
                  <a:gd name="T14" fmla="*/ 48 w 56"/>
                  <a:gd name="T15" fmla="*/ 8 h 113"/>
                  <a:gd name="T16" fmla="*/ 42 w 56"/>
                  <a:gd name="T17" fmla="*/ 4 h 113"/>
                  <a:gd name="T18" fmla="*/ 28 w 56"/>
                  <a:gd name="T19" fmla="*/ 0 h 113"/>
                  <a:gd name="T20" fmla="*/ 15 w 56"/>
                  <a:gd name="T21" fmla="*/ 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13">
                    <a:moveTo>
                      <a:pt x="15" y="4"/>
                    </a:moveTo>
                    <a:lnTo>
                      <a:pt x="15" y="4"/>
                    </a:lnTo>
                    <a:cubicBezTo>
                      <a:pt x="13" y="5"/>
                      <a:pt x="10" y="6"/>
                      <a:pt x="8" y="8"/>
                    </a:cubicBezTo>
                    <a:cubicBezTo>
                      <a:pt x="3" y="14"/>
                      <a:pt x="0" y="21"/>
                      <a:pt x="0" y="28"/>
                    </a:cubicBezTo>
                    <a:lnTo>
                      <a:pt x="0" y="113"/>
                    </a:lnTo>
                    <a:lnTo>
                      <a:pt x="56" y="113"/>
                    </a:lnTo>
                    <a:lnTo>
                      <a:pt x="56" y="28"/>
                    </a:lnTo>
                    <a:cubicBezTo>
                      <a:pt x="56" y="21"/>
                      <a:pt x="54" y="14"/>
                      <a:pt x="48" y="8"/>
                    </a:cubicBezTo>
                    <a:cubicBezTo>
                      <a:pt x="46" y="6"/>
                      <a:pt x="44" y="5"/>
                      <a:pt x="42" y="4"/>
                    </a:cubicBezTo>
                    <a:cubicBezTo>
                      <a:pt x="37" y="1"/>
                      <a:pt x="33" y="0"/>
                      <a:pt x="28" y="0"/>
                    </a:cubicBezTo>
                    <a:cubicBezTo>
                      <a:pt x="23" y="0"/>
                      <a:pt x="19" y="1"/>
                      <a:pt x="15" y="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3" name="Freeform 20">
                <a:extLst>
                  <a:ext uri="{FF2B5EF4-FFF2-40B4-BE49-F238E27FC236}">
                    <a16:creationId xmlns:a16="http://schemas.microsoft.com/office/drawing/2014/main" id="{DCAE0ED0-9980-4A1D-A789-23C7948B1F07}"/>
                  </a:ext>
                </a:extLst>
              </p:cNvPr>
              <p:cNvSpPr>
                <a:spLocks/>
              </p:cNvSpPr>
              <p:nvPr/>
            </p:nvSpPr>
            <p:spPr bwMode="auto">
              <a:xfrm>
                <a:off x="7162" y="361"/>
                <a:ext cx="193" cy="112"/>
              </a:xfrm>
              <a:custGeom>
                <a:avLst/>
                <a:gdLst>
                  <a:gd name="T0" fmla="*/ 27 w 425"/>
                  <a:gd name="T1" fmla="*/ 119 h 246"/>
                  <a:gd name="T2" fmla="*/ 27 w 425"/>
                  <a:gd name="T3" fmla="*/ 119 h 246"/>
                  <a:gd name="T4" fmla="*/ 27 w 425"/>
                  <a:gd name="T5" fmla="*/ 134 h 246"/>
                  <a:gd name="T6" fmla="*/ 27 w 425"/>
                  <a:gd name="T7" fmla="*/ 149 h 246"/>
                  <a:gd name="T8" fmla="*/ 27 w 425"/>
                  <a:gd name="T9" fmla="*/ 246 h 246"/>
                  <a:gd name="T10" fmla="*/ 40 w 425"/>
                  <a:gd name="T11" fmla="*/ 242 h 246"/>
                  <a:gd name="T12" fmla="*/ 54 w 425"/>
                  <a:gd name="T13" fmla="*/ 246 h 246"/>
                  <a:gd name="T14" fmla="*/ 54 w 425"/>
                  <a:gd name="T15" fmla="*/ 162 h 246"/>
                  <a:gd name="T16" fmla="*/ 54 w 425"/>
                  <a:gd name="T17" fmla="*/ 147 h 246"/>
                  <a:gd name="T18" fmla="*/ 54 w 425"/>
                  <a:gd name="T19" fmla="*/ 132 h 246"/>
                  <a:gd name="T20" fmla="*/ 97 w 425"/>
                  <a:gd name="T21" fmla="*/ 154 h 246"/>
                  <a:gd name="T22" fmla="*/ 213 w 425"/>
                  <a:gd name="T23" fmla="*/ 212 h 246"/>
                  <a:gd name="T24" fmla="*/ 329 w 425"/>
                  <a:gd name="T25" fmla="*/ 154 h 246"/>
                  <a:gd name="T26" fmla="*/ 425 w 425"/>
                  <a:gd name="T27" fmla="*/ 106 h 246"/>
                  <a:gd name="T28" fmla="*/ 213 w 425"/>
                  <a:gd name="T29" fmla="*/ 0 h 246"/>
                  <a:gd name="T30" fmla="*/ 0 w 425"/>
                  <a:gd name="T31" fmla="*/ 106 h 246"/>
                  <a:gd name="T32" fmla="*/ 27 w 425"/>
                  <a:gd name="T33" fmla="*/ 11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246">
                    <a:moveTo>
                      <a:pt x="27" y="119"/>
                    </a:moveTo>
                    <a:lnTo>
                      <a:pt x="27" y="119"/>
                    </a:lnTo>
                    <a:lnTo>
                      <a:pt x="27" y="134"/>
                    </a:lnTo>
                    <a:lnTo>
                      <a:pt x="27" y="149"/>
                    </a:lnTo>
                    <a:lnTo>
                      <a:pt x="27" y="246"/>
                    </a:lnTo>
                    <a:cubicBezTo>
                      <a:pt x="31" y="243"/>
                      <a:pt x="35" y="242"/>
                      <a:pt x="40" y="242"/>
                    </a:cubicBezTo>
                    <a:cubicBezTo>
                      <a:pt x="45" y="242"/>
                      <a:pt x="49" y="243"/>
                      <a:pt x="54" y="246"/>
                    </a:cubicBezTo>
                    <a:lnTo>
                      <a:pt x="54" y="162"/>
                    </a:lnTo>
                    <a:lnTo>
                      <a:pt x="54" y="147"/>
                    </a:lnTo>
                    <a:lnTo>
                      <a:pt x="54" y="132"/>
                    </a:lnTo>
                    <a:lnTo>
                      <a:pt x="97" y="154"/>
                    </a:lnTo>
                    <a:lnTo>
                      <a:pt x="213" y="212"/>
                    </a:lnTo>
                    <a:lnTo>
                      <a:pt x="329" y="154"/>
                    </a:lnTo>
                    <a:lnTo>
                      <a:pt x="425" y="106"/>
                    </a:lnTo>
                    <a:lnTo>
                      <a:pt x="213" y="0"/>
                    </a:lnTo>
                    <a:lnTo>
                      <a:pt x="0" y="106"/>
                    </a:lnTo>
                    <a:lnTo>
                      <a:pt x="27" y="11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66" name="Group 65">
              <a:extLst>
                <a:ext uri="{FF2B5EF4-FFF2-40B4-BE49-F238E27FC236}">
                  <a16:creationId xmlns:a16="http://schemas.microsoft.com/office/drawing/2014/main" id="{3F909021-204A-43CD-A82C-34271CEB030B}"/>
                </a:ext>
              </a:extLst>
            </p:cNvPr>
            <p:cNvGrpSpPr/>
            <p:nvPr/>
          </p:nvGrpSpPr>
          <p:grpSpPr>
            <a:xfrm>
              <a:off x="3503272" y="5967488"/>
              <a:ext cx="502871" cy="502869"/>
              <a:chOff x="8986853" y="442343"/>
              <a:chExt cx="581373" cy="581371"/>
            </a:xfrm>
          </p:grpSpPr>
          <p:sp>
            <p:nvSpPr>
              <p:cNvPr id="74" name="Oval 73">
                <a:extLst>
                  <a:ext uri="{FF2B5EF4-FFF2-40B4-BE49-F238E27FC236}">
                    <a16:creationId xmlns:a16="http://schemas.microsoft.com/office/drawing/2014/main" id="{EC6A24CD-A27F-404F-B7FB-5E588FF527F8}"/>
                  </a:ext>
                </a:extLst>
              </p:cNvPr>
              <p:cNvSpPr/>
              <p:nvPr/>
            </p:nvSpPr>
            <p:spPr bwMode="auto">
              <a:xfrm>
                <a:off x="8986853" y="442343"/>
                <a:ext cx="581373" cy="581371"/>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75" name="Group 23">
                <a:extLst>
                  <a:ext uri="{FF2B5EF4-FFF2-40B4-BE49-F238E27FC236}">
                    <a16:creationId xmlns:a16="http://schemas.microsoft.com/office/drawing/2014/main" id="{B7B39DDC-F030-435C-9D15-5839FE28E1CB}"/>
                  </a:ext>
                </a:extLst>
              </p:cNvPr>
              <p:cNvGrpSpPr>
                <a:grpSpLocks noChangeAspect="1"/>
              </p:cNvGrpSpPr>
              <p:nvPr/>
            </p:nvGrpSpPr>
            <p:grpSpPr bwMode="auto">
              <a:xfrm>
                <a:off x="9190063" y="601576"/>
                <a:ext cx="182563" cy="239712"/>
                <a:chOff x="5789" y="358"/>
                <a:chExt cx="115" cy="151"/>
              </a:xfrm>
              <a:solidFill>
                <a:srgbClr val="D2D2D2"/>
              </a:solidFill>
            </p:grpSpPr>
            <p:sp>
              <p:nvSpPr>
                <p:cNvPr id="76" name="Freeform 24">
                  <a:extLst>
                    <a:ext uri="{FF2B5EF4-FFF2-40B4-BE49-F238E27FC236}">
                      <a16:creationId xmlns:a16="http://schemas.microsoft.com/office/drawing/2014/main" id="{C7022133-F5B1-49B2-A840-676EB81C3488}"/>
                    </a:ext>
                  </a:extLst>
                </p:cNvPr>
                <p:cNvSpPr>
                  <a:spLocks noEditPoints="1"/>
                </p:cNvSpPr>
                <p:nvPr/>
              </p:nvSpPr>
              <p:spPr bwMode="auto">
                <a:xfrm>
                  <a:off x="5789" y="358"/>
                  <a:ext cx="115" cy="66"/>
                </a:xfrm>
                <a:custGeom>
                  <a:avLst/>
                  <a:gdLst>
                    <a:gd name="T0" fmla="*/ 80 w 320"/>
                    <a:gd name="T1" fmla="*/ 186 h 186"/>
                    <a:gd name="T2" fmla="*/ 80 w 320"/>
                    <a:gd name="T3" fmla="*/ 186 h 186"/>
                    <a:gd name="T4" fmla="*/ 240 w 320"/>
                    <a:gd name="T5" fmla="*/ 186 h 186"/>
                    <a:gd name="T6" fmla="*/ 240 w 320"/>
                    <a:gd name="T7" fmla="*/ 108 h 186"/>
                    <a:gd name="T8" fmla="*/ 234 w 320"/>
                    <a:gd name="T9" fmla="*/ 76 h 186"/>
                    <a:gd name="T10" fmla="*/ 217 w 320"/>
                    <a:gd name="T11" fmla="*/ 50 h 186"/>
                    <a:gd name="T12" fmla="*/ 192 w 320"/>
                    <a:gd name="T13" fmla="*/ 32 h 186"/>
                    <a:gd name="T14" fmla="*/ 160 w 320"/>
                    <a:gd name="T15" fmla="*/ 26 h 186"/>
                    <a:gd name="T16" fmla="*/ 128 w 320"/>
                    <a:gd name="T17" fmla="*/ 32 h 186"/>
                    <a:gd name="T18" fmla="*/ 103 w 320"/>
                    <a:gd name="T19" fmla="*/ 50 h 186"/>
                    <a:gd name="T20" fmla="*/ 86 w 320"/>
                    <a:gd name="T21" fmla="*/ 76 h 186"/>
                    <a:gd name="T22" fmla="*/ 80 w 320"/>
                    <a:gd name="T23" fmla="*/ 108 h 186"/>
                    <a:gd name="T24" fmla="*/ 80 w 320"/>
                    <a:gd name="T25" fmla="*/ 186 h 186"/>
                    <a:gd name="T26" fmla="*/ 0 w 320"/>
                    <a:gd name="T27" fmla="*/ 186 h 186"/>
                    <a:gd name="T28" fmla="*/ 0 w 320"/>
                    <a:gd name="T29" fmla="*/ 186 h 186"/>
                    <a:gd name="T30" fmla="*/ 53 w 320"/>
                    <a:gd name="T31" fmla="*/ 186 h 186"/>
                    <a:gd name="T32" fmla="*/ 53 w 320"/>
                    <a:gd name="T33" fmla="*/ 108 h 186"/>
                    <a:gd name="T34" fmla="*/ 61 w 320"/>
                    <a:gd name="T35" fmla="*/ 65 h 186"/>
                    <a:gd name="T36" fmla="*/ 84 w 320"/>
                    <a:gd name="T37" fmla="*/ 31 h 186"/>
                    <a:gd name="T38" fmla="*/ 118 w 320"/>
                    <a:gd name="T39" fmla="*/ 7 h 186"/>
                    <a:gd name="T40" fmla="*/ 160 w 320"/>
                    <a:gd name="T41" fmla="*/ 0 h 186"/>
                    <a:gd name="T42" fmla="*/ 202 w 320"/>
                    <a:gd name="T43" fmla="*/ 7 h 186"/>
                    <a:gd name="T44" fmla="*/ 236 w 320"/>
                    <a:gd name="T45" fmla="*/ 31 h 186"/>
                    <a:gd name="T46" fmla="*/ 258 w 320"/>
                    <a:gd name="T47" fmla="*/ 65 h 186"/>
                    <a:gd name="T48" fmla="*/ 266 w 320"/>
                    <a:gd name="T49" fmla="*/ 108 h 186"/>
                    <a:gd name="T50" fmla="*/ 266 w 320"/>
                    <a:gd name="T51" fmla="*/ 186 h 186"/>
                    <a:gd name="T52" fmla="*/ 320 w 320"/>
                    <a:gd name="T53"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0" h="186">
                      <a:moveTo>
                        <a:pt x="80" y="186"/>
                      </a:moveTo>
                      <a:lnTo>
                        <a:pt x="80" y="186"/>
                      </a:lnTo>
                      <a:lnTo>
                        <a:pt x="240" y="186"/>
                      </a:lnTo>
                      <a:lnTo>
                        <a:pt x="240" y="108"/>
                      </a:lnTo>
                      <a:cubicBezTo>
                        <a:pt x="240" y="96"/>
                        <a:pt x="238" y="86"/>
                        <a:pt x="234" y="76"/>
                      </a:cubicBezTo>
                      <a:cubicBezTo>
                        <a:pt x="230" y="66"/>
                        <a:pt x="224" y="57"/>
                        <a:pt x="217" y="50"/>
                      </a:cubicBezTo>
                      <a:cubicBezTo>
                        <a:pt x="210" y="42"/>
                        <a:pt x="201" y="36"/>
                        <a:pt x="192" y="32"/>
                      </a:cubicBezTo>
                      <a:cubicBezTo>
                        <a:pt x="182" y="28"/>
                        <a:pt x="171" y="26"/>
                        <a:pt x="160" y="26"/>
                      </a:cubicBezTo>
                      <a:cubicBezTo>
                        <a:pt x="148" y="26"/>
                        <a:pt x="138" y="28"/>
                        <a:pt x="128" y="32"/>
                      </a:cubicBezTo>
                      <a:cubicBezTo>
                        <a:pt x="118" y="36"/>
                        <a:pt x="110" y="42"/>
                        <a:pt x="103" y="50"/>
                      </a:cubicBezTo>
                      <a:cubicBezTo>
                        <a:pt x="95" y="57"/>
                        <a:pt x="90" y="66"/>
                        <a:pt x="86" y="76"/>
                      </a:cubicBezTo>
                      <a:cubicBezTo>
                        <a:pt x="82" y="86"/>
                        <a:pt x="80" y="96"/>
                        <a:pt x="80" y="108"/>
                      </a:cubicBezTo>
                      <a:lnTo>
                        <a:pt x="80" y="186"/>
                      </a:lnTo>
                      <a:close/>
                      <a:moveTo>
                        <a:pt x="0" y="186"/>
                      </a:moveTo>
                      <a:lnTo>
                        <a:pt x="0" y="186"/>
                      </a:lnTo>
                      <a:lnTo>
                        <a:pt x="53" y="186"/>
                      </a:lnTo>
                      <a:lnTo>
                        <a:pt x="53" y="108"/>
                      </a:lnTo>
                      <a:cubicBezTo>
                        <a:pt x="53" y="93"/>
                        <a:pt x="56" y="79"/>
                        <a:pt x="61" y="65"/>
                      </a:cubicBezTo>
                      <a:cubicBezTo>
                        <a:pt x="67" y="52"/>
                        <a:pt x="74" y="41"/>
                        <a:pt x="84" y="31"/>
                      </a:cubicBezTo>
                      <a:cubicBezTo>
                        <a:pt x="93" y="21"/>
                        <a:pt x="105" y="13"/>
                        <a:pt x="118" y="7"/>
                      </a:cubicBezTo>
                      <a:cubicBezTo>
                        <a:pt x="131" y="3"/>
                        <a:pt x="145" y="0"/>
                        <a:pt x="160" y="0"/>
                      </a:cubicBezTo>
                      <a:cubicBezTo>
                        <a:pt x="175" y="0"/>
                        <a:pt x="189" y="3"/>
                        <a:pt x="202" y="7"/>
                      </a:cubicBezTo>
                      <a:cubicBezTo>
                        <a:pt x="215" y="13"/>
                        <a:pt x="226" y="21"/>
                        <a:pt x="236" y="31"/>
                      </a:cubicBezTo>
                      <a:cubicBezTo>
                        <a:pt x="245" y="41"/>
                        <a:pt x="253" y="52"/>
                        <a:pt x="258" y="65"/>
                      </a:cubicBezTo>
                      <a:cubicBezTo>
                        <a:pt x="264" y="79"/>
                        <a:pt x="266" y="93"/>
                        <a:pt x="266" y="108"/>
                      </a:cubicBezTo>
                      <a:lnTo>
                        <a:pt x="266" y="186"/>
                      </a:lnTo>
                      <a:lnTo>
                        <a:pt x="320" y="186"/>
                      </a:lnTo>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7" name="Freeform 25">
                  <a:extLst>
                    <a:ext uri="{FF2B5EF4-FFF2-40B4-BE49-F238E27FC236}">
                      <a16:creationId xmlns:a16="http://schemas.microsoft.com/office/drawing/2014/main" id="{E91A2811-48D8-4066-A143-67C70076DA35}"/>
                    </a:ext>
                  </a:extLst>
                </p:cNvPr>
                <p:cNvSpPr>
                  <a:spLocks noEditPoints="1"/>
                </p:cNvSpPr>
                <p:nvPr/>
              </p:nvSpPr>
              <p:spPr bwMode="auto">
                <a:xfrm>
                  <a:off x="5789" y="424"/>
                  <a:ext cx="115" cy="85"/>
                </a:xfrm>
                <a:custGeom>
                  <a:avLst/>
                  <a:gdLst>
                    <a:gd name="T0" fmla="*/ 160 w 320"/>
                    <a:gd name="T1" fmla="*/ 179 h 237"/>
                    <a:gd name="T2" fmla="*/ 160 w 320"/>
                    <a:gd name="T3" fmla="*/ 179 h 237"/>
                    <a:gd name="T4" fmla="*/ 106 w 320"/>
                    <a:gd name="T5" fmla="*/ 125 h 237"/>
                    <a:gd name="T6" fmla="*/ 160 w 320"/>
                    <a:gd name="T7" fmla="*/ 72 h 237"/>
                    <a:gd name="T8" fmla="*/ 213 w 320"/>
                    <a:gd name="T9" fmla="*/ 125 h 237"/>
                    <a:gd name="T10" fmla="*/ 160 w 320"/>
                    <a:gd name="T11" fmla="*/ 179 h 237"/>
                    <a:gd name="T12" fmla="*/ 0 w 320"/>
                    <a:gd name="T13" fmla="*/ 237 h 237"/>
                    <a:gd name="T14" fmla="*/ 0 w 320"/>
                    <a:gd name="T15" fmla="*/ 237 h 237"/>
                    <a:gd name="T16" fmla="*/ 320 w 320"/>
                    <a:gd name="T17" fmla="*/ 237 h 237"/>
                    <a:gd name="T18" fmla="*/ 320 w 320"/>
                    <a:gd name="T19" fmla="*/ 0 h 237"/>
                    <a:gd name="T20" fmla="*/ 0 w 320"/>
                    <a:gd name="T21" fmla="*/ 0 h 237"/>
                    <a:gd name="T22" fmla="*/ 0 w 320"/>
                    <a:gd name="T23" fmla="*/ 237 h 237"/>
                    <a:gd name="T24" fmla="*/ 0 w 320"/>
                    <a:gd name="T25" fmla="*/ 0 h 237"/>
                    <a:gd name="T26" fmla="*/ 0 w 320"/>
                    <a:gd name="T2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237">
                      <a:moveTo>
                        <a:pt x="160" y="179"/>
                      </a:moveTo>
                      <a:lnTo>
                        <a:pt x="160" y="179"/>
                      </a:lnTo>
                      <a:cubicBezTo>
                        <a:pt x="130" y="179"/>
                        <a:pt x="106" y="155"/>
                        <a:pt x="106" y="125"/>
                      </a:cubicBezTo>
                      <a:cubicBezTo>
                        <a:pt x="106" y="96"/>
                        <a:pt x="130" y="72"/>
                        <a:pt x="160" y="72"/>
                      </a:cubicBezTo>
                      <a:cubicBezTo>
                        <a:pt x="189" y="72"/>
                        <a:pt x="213" y="96"/>
                        <a:pt x="213" y="125"/>
                      </a:cubicBezTo>
                      <a:cubicBezTo>
                        <a:pt x="213" y="155"/>
                        <a:pt x="189" y="179"/>
                        <a:pt x="160" y="179"/>
                      </a:cubicBezTo>
                      <a:close/>
                      <a:moveTo>
                        <a:pt x="0" y="237"/>
                      </a:moveTo>
                      <a:lnTo>
                        <a:pt x="0" y="237"/>
                      </a:lnTo>
                      <a:lnTo>
                        <a:pt x="320" y="237"/>
                      </a:lnTo>
                      <a:lnTo>
                        <a:pt x="320" y="0"/>
                      </a:lnTo>
                      <a:lnTo>
                        <a:pt x="0" y="0"/>
                      </a:lnTo>
                      <a:lnTo>
                        <a:pt x="0" y="237"/>
                      </a:lnTo>
                      <a:close/>
                      <a:moveTo>
                        <a:pt x="0" y="0"/>
                      </a:move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8" name="Freeform 26">
                  <a:extLst>
                    <a:ext uri="{FF2B5EF4-FFF2-40B4-BE49-F238E27FC236}">
                      <a16:creationId xmlns:a16="http://schemas.microsoft.com/office/drawing/2014/main" id="{0B79DBCC-7FAB-49B5-9162-36F148FE78E1}"/>
                    </a:ext>
                  </a:extLst>
                </p:cNvPr>
                <p:cNvSpPr>
                  <a:spLocks/>
                </p:cNvSpPr>
                <p:nvPr/>
              </p:nvSpPr>
              <p:spPr bwMode="auto">
                <a:xfrm>
                  <a:off x="5837" y="460"/>
                  <a:ext cx="19" cy="18"/>
                </a:xfrm>
                <a:custGeom>
                  <a:avLst/>
                  <a:gdLst>
                    <a:gd name="T0" fmla="*/ 27 w 53"/>
                    <a:gd name="T1" fmla="*/ 0 h 53"/>
                    <a:gd name="T2" fmla="*/ 27 w 53"/>
                    <a:gd name="T3" fmla="*/ 0 h 53"/>
                    <a:gd name="T4" fmla="*/ 0 w 53"/>
                    <a:gd name="T5" fmla="*/ 26 h 53"/>
                    <a:gd name="T6" fmla="*/ 27 w 53"/>
                    <a:gd name="T7" fmla="*/ 53 h 53"/>
                    <a:gd name="T8" fmla="*/ 53 w 53"/>
                    <a:gd name="T9" fmla="*/ 26 h 53"/>
                    <a:gd name="T10" fmla="*/ 27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7" y="0"/>
                      </a:moveTo>
                      <a:lnTo>
                        <a:pt x="27" y="0"/>
                      </a:lnTo>
                      <a:cubicBezTo>
                        <a:pt x="12" y="0"/>
                        <a:pt x="0" y="11"/>
                        <a:pt x="0" y="26"/>
                      </a:cubicBezTo>
                      <a:cubicBezTo>
                        <a:pt x="0" y="41"/>
                        <a:pt x="12" y="53"/>
                        <a:pt x="27" y="53"/>
                      </a:cubicBezTo>
                      <a:cubicBezTo>
                        <a:pt x="42" y="53"/>
                        <a:pt x="53" y="41"/>
                        <a:pt x="53" y="26"/>
                      </a:cubicBezTo>
                      <a:cubicBezTo>
                        <a:pt x="53" y="11"/>
                        <a:pt x="42" y="0"/>
                        <a:pt x="2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sp>
          <p:nvSpPr>
            <p:cNvPr id="67" name="Oval 66">
              <a:extLst>
                <a:ext uri="{FF2B5EF4-FFF2-40B4-BE49-F238E27FC236}">
                  <a16:creationId xmlns:a16="http://schemas.microsoft.com/office/drawing/2014/main" id="{F3FA7731-5ED9-42AE-ABF2-9FAF4EADA804}"/>
                </a:ext>
              </a:extLst>
            </p:cNvPr>
            <p:cNvSpPr/>
            <p:nvPr/>
          </p:nvSpPr>
          <p:spPr bwMode="auto">
            <a:xfrm>
              <a:off x="104631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sp>
          <p:nvSpPr>
            <p:cNvPr id="68" name="Freeform 5">
              <a:extLst>
                <a:ext uri="{FF2B5EF4-FFF2-40B4-BE49-F238E27FC236}">
                  <a16:creationId xmlns:a16="http://schemas.microsoft.com/office/drawing/2014/main" id="{1DCCEFDB-2BBD-4A63-A8D0-57C5C04AFDDD}"/>
                </a:ext>
              </a:extLst>
            </p:cNvPr>
            <p:cNvSpPr>
              <a:spLocks/>
            </p:cNvSpPr>
            <p:nvPr/>
          </p:nvSpPr>
          <p:spPr bwMode="auto">
            <a:xfrm>
              <a:off x="582059" y="6111242"/>
              <a:ext cx="202892" cy="215360"/>
            </a:xfrm>
            <a:custGeom>
              <a:avLst/>
              <a:gdLst>
                <a:gd name="T0" fmla="*/ 180 w 373"/>
                <a:gd name="T1" fmla="*/ 393 h 397"/>
                <a:gd name="T2" fmla="*/ 180 w 373"/>
                <a:gd name="T3" fmla="*/ 393 h 397"/>
                <a:gd name="T4" fmla="*/ 137 w 373"/>
                <a:gd name="T5" fmla="*/ 365 h 397"/>
                <a:gd name="T6" fmla="*/ 95 w 373"/>
                <a:gd name="T7" fmla="*/ 332 h 397"/>
                <a:gd name="T8" fmla="*/ 58 w 373"/>
                <a:gd name="T9" fmla="*/ 294 h 397"/>
                <a:gd name="T10" fmla="*/ 28 w 373"/>
                <a:gd name="T11" fmla="*/ 250 h 397"/>
                <a:gd name="T12" fmla="*/ 8 w 373"/>
                <a:gd name="T13" fmla="*/ 201 h 397"/>
                <a:gd name="T14" fmla="*/ 0 w 373"/>
                <a:gd name="T15" fmla="*/ 146 h 397"/>
                <a:gd name="T16" fmla="*/ 0 w 373"/>
                <a:gd name="T17" fmla="*/ 53 h 397"/>
                <a:gd name="T18" fmla="*/ 13 w 373"/>
                <a:gd name="T19" fmla="*/ 52 h 397"/>
                <a:gd name="T20" fmla="*/ 69 w 373"/>
                <a:gd name="T21" fmla="*/ 43 h 397"/>
                <a:gd name="T22" fmla="*/ 120 w 373"/>
                <a:gd name="T23" fmla="*/ 19 h 397"/>
                <a:gd name="T24" fmla="*/ 152 w 373"/>
                <a:gd name="T25" fmla="*/ 4 h 397"/>
                <a:gd name="T26" fmla="*/ 187 w 373"/>
                <a:gd name="T27" fmla="*/ 0 h 397"/>
                <a:gd name="T28" fmla="*/ 222 w 373"/>
                <a:gd name="T29" fmla="*/ 4 h 397"/>
                <a:gd name="T30" fmla="*/ 253 w 373"/>
                <a:gd name="T31" fmla="*/ 19 h 397"/>
                <a:gd name="T32" fmla="*/ 304 w 373"/>
                <a:gd name="T33" fmla="*/ 43 h 397"/>
                <a:gd name="T34" fmla="*/ 361 w 373"/>
                <a:gd name="T35" fmla="*/ 52 h 397"/>
                <a:gd name="T36" fmla="*/ 373 w 373"/>
                <a:gd name="T37" fmla="*/ 53 h 397"/>
                <a:gd name="T38" fmla="*/ 373 w 373"/>
                <a:gd name="T39" fmla="*/ 146 h 397"/>
                <a:gd name="T40" fmla="*/ 366 w 373"/>
                <a:gd name="T41" fmla="*/ 201 h 397"/>
                <a:gd name="T42" fmla="*/ 346 w 373"/>
                <a:gd name="T43" fmla="*/ 250 h 397"/>
                <a:gd name="T44" fmla="*/ 316 w 373"/>
                <a:gd name="T45" fmla="*/ 294 h 397"/>
                <a:gd name="T46" fmla="*/ 278 w 373"/>
                <a:gd name="T47" fmla="*/ 332 h 397"/>
                <a:gd name="T48" fmla="*/ 237 w 373"/>
                <a:gd name="T49" fmla="*/ 365 h 397"/>
                <a:gd name="T50" fmla="*/ 194 w 373"/>
                <a:gd name="T51" fmla="*/ 393 h 397"/>
                <a:gd name="T52" fmla="*/ 187 w 373"/>
                <a:gd name="T53" fmla="*/ 397 h 397"/>
                <a:gd name="T54" fmla="*/ 180 w 373"/>
                <a:gd name="T55" fmla="*/ 393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3" h="397">
                  <a:moveTo>
                    <a:pt x="180" y="393"/>
                  </a:moveTo>
                  <a:lnTo>
                    <a:pt x="180" y="393"/>
                  </a:lnTo>
                  <a:cubicBezTo>
                    <a:pt x="166" y="385"/>
                    <a:pt x="151" y="375"/>
                    <a:pt x="137" y="365"/>
                  </a:cubicBezTo>
                  <a:cubicBezTo>
                    <a:pt x="122" y="355"/>
                    <a:pt x="108" y="344"/>
                    <a:pt x="95" y="332"/>
                  </a:cubicBezTo>
                  <a:cubicBezTo>
                    <a:pt x="82" y="320"/>
                    <a:pt x="70" y="307"/>
                    <a:pt x="58" y="294"/>
                  </a:cubicBezTo>
                  <a:cubicBezTo>
                    <a:pt x="46" y="280"/>
                    <a:pt x="36" y="265"/>
                    <a:pt x="28" y="250"/>
                  </a:cubicBezTo>
                  <a:cubicBezTo>
                    <a:pt x="19" y="234"/>
                    <a:pt x="13" y="218"/>
                    <a:pt x="8" y="201"/>
                  </a:cubicBezTo>
                  <a:cubicBezTo>
                    <a:pt x="3" y="183"/>
                    <a:pt x="0" y="165"/>
                    <a:pt x="0" y="146"/>
                  </a:cubicBezTo>
                  <a:lnTo>
                    <a:pt x="0" y="53"/>
                  </a:lnTo>
                  <a:lnTo>
                    <a:pt x="13" y="52"/>
                  </a:lnTo>
                  <a:cubicBezTo>
                    <a:pt x="32" y="51"/>
                    <a:pt x="51" y="48"/>
                    <a:pt x="69" y="43"/>
                  </a:cubicBezTo>
                  <a:cubicBezTo>
                    <a:pt x="87" y="38"/>
                    <a:pt x="104" y="30"/>
                    <a:pt x="120" y="19"/>
                  </a:cubicBezTo>
                  <a:cubicBezTo>
                    <a:pt x="131" y="13"/>
                    <a:pt x="141" y="8"/>
                    <a:pt x="152" y="4"/>
                  </a:cubicBezTo>
                  <a:cubicBezTo>
                    <a:pt x="163" y="1"/>
                    <a:pt x="174" y="0"/>
                    <a:pt x="187" y="0"/>
                  </a:cubicBezTo>
                  <a:cubicBezTo>
                    <a:pt x="199" y="0"/>
                    <a:pt x="211" y="1"/>
                    <a:pt x="222" y="4"/>
                  </a:cubicBezTo>
                  <a:cubicBezTo>
                    <a:pt x="232" y="8"/>
                    <a:pt x="243" y="13"/>
                    <a:pt x="253" y="19"/>
                  </a:cubicBezTo>
                  <a:cubicBezTo>
                    <a:pt x="270" y="30"/>
                    <a:pt x="287" y="38"/>
                    <a:pt x="304" y="43"/>
                  </a:cubicBezTo>
                  <a:cubicBezTo>
                    <a:pt x="322" y="48"/>
                    <a:pt x="341" y="51"/>
                    <a:pt x="361" y="52"/>
                  </a:cubicBezTo>
                  <a:lnTo>
                    <a:pt x="373" y="53"/>
                  </a:lnTo>
                  <a:lnTo>
                    <a:pt x="373" y="146"/>
                  </a:lnTo>
                  <a:cubicBezTo>
                    <a:pt x="373" y="165"/>
                    <a:pt x="371" y="183"/>
                    <a:pt x="366" y="201"/>
                  </a:cubicBezTo>
                  <a:cubicBezTo>
                    <a:pt x="361" y="218"/>
                    <a:pt x="354" y="234"/>
                    <a:pt x="346" y="250"/>
                  </a:cubicBezTo>
                  <a:cubicBezTo>
                    <a:pt x="337" y="265"/>
                    <a:pt x="327" y="280"/>
                    <a:pt x="316" y="294"/>
                  </a:cubicBezTo>
                  <a:cubicBezTo>
                    <a:pt x="304" y="307"/>
                    <a:pt x="292" y="320"/>
                    <a:pt x="278" y="332"/>
                  </a:cubicBezTo>
                  <a:cubicBezTo>
                    <a:pt x="265" y="344"/>
                    <a:pt x="251" y="355"/>
                    <a:pt x="237" y="365"/>
                  </a:cubicBezTo>
                  <a:cubicBezTo>
                    <a:pt x="223" y="375"/>
                    <a:pt x="208" y="385"/>
                    <a:pt x="194" y="393"/>
                  </a:cubicBezTo>
                  <a:lnTo>
                    <a:pt x="187" y="397"/>
                  </a:lnTo>
                  <a:lnTo>
                    <a:pt x="180" y="393"/>
                  </a:lnTo>
                  <a:close/>
                </a:path>
              </a:pathLst>
            </a:custGeom>
            <a:solidFill>
              <a:srgbClr val="D2D2D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69" name="Group 4">
              <a:extLst>
                <a:ext uri="{FF2B5EF4-FFF2-40B4-BE49-F238E27FC236}">
                  <a16:creationId xmlns:a16="http://schemas.microsoft.com/office/drawing/2014/main" id="{FCA7C97C-6591-48A4-93B9-6D0D04AD1F6F}"/>
                </a:ext>
              </a:extLst>
            </p:cNvPr>
            <p:cNvGrpSpPr>
              <a:grpSpLocks noChangeAspect="1"/>
            </p:cNvGrpSpPr>
            <p:nvPr/>
          </p:nvGrpSpPr>
          <p:grpSpPr bwMode="auto">
            <a:xfrm>
              <a:off x="1173562" y="6093743"/>
              <a:ext cx="248367" cy="247382"/>
              <a:chOff x="464" y="3339"/>
              <a:chExt cx="252" cy="251"/>
            </a:xfrm>
            <a:solidFill>
              <a:srgbClr val="D2D2D2"/>
            </a:solidFill>
          </p:grpSpPr>
          <p:sp>
            <p:nvSpPr>
              <p:cNvPr id="70" name="Freeform 5">
                <a:extLst>
                  <a:ext uri="{FF2B5EF4-FFF2-40B4-BE49-F238E27FC236}">
                    <a16:creationId xmlns:a16="http://schemas.microsoft.com/office/drawing/2014/main" id="{57B5B632-9436-4E02-ACAF-A0E4F21884C4}"/>
                  </a:ext>
                </a:extLst>
              </p:cNvPr>
              <p:cNvSpPr>
                <a:spLocks/>
              </p:cNvSpPr>
              <p:nvPr/>
            </p:nvSpPr>
            <p:spPr bwMode="auto">
              <a:xfrm>
                <a:off x="545" y="3419"/>
                <a:ext cx="85" cy="90"/>
              </a:xfrm>
              <a:custGeom>
                <a:avLst/>
                <a:gdLst>
                  <a:gd name="T0" fmla="*/ 39 w 143"/>
                  <a:gd name="T1" fmla="*/ 49 h 152"/>
                  <a:gd name="T2" fmla="*/ 39 w 143"/>
                  <a:gd name="T3" fmla="*/ 49 h 152"/>
                  <a:gd name="T4" fmla="*/ 50 w 143"/>
                  <a:gd name="T5" fmla="*/ 39 h 152"/>
                  <a:gd name="T6" fmla="*/ 63 w 143"/>
                  <a:gd name="T7" fmla="*/ 33 h 152"/>
                  <a:gd name="T8" fmla="*/ 93 w 143"/>
                  <a:gd name="T9" fmla="*/ 3 h 152"/>
                  <a:gd name="T10" fmla="*/ 84 w 143"/>
                  <a:gd name="T11" fmla="*/ 1 h 152"/>
                  <a:gd name="T12" fmla="*/ 76 w 143"/>
                  <a:gd name="T13" fmla="*/ 0 h 152"/>
                  <a:gd name="T14" fmla="*/ 46 w 143"/>
                  <a:gd name="T15" fmla="*/ 6 h 152"/>
                  <a:gd name="T16" fmla="*/ 22 w 143"/>
                  <a:gd name="T17" fmla="*/ 23 h 152"/>
                  <a:gd name="T18" fmla="*/ 6 w 143"/>
                  <a:gd name="T19" fmla="*/ 47 h 152"/>
                  <a:gd name="T20" fmla="*/ 0 w 143"/>
                  <a:gd name="T21" fmla="*/ 76 h 152"/>
                  <a:gd name="T22" fmla="*/ 6 w 143"/>
                  <a:gd name="T23" fmla="*/ 106 h 152"/>
                  <a:gd name="T24" fmla="*/ 22 w 143"/>
                  <a:gd name="T25" fmla="*/ 130 h 152"/>
                  <a:gd name="T26" fmla="*/ 46 w 143"/>
                  <a:gd name="T27" fmla="*/ 146 h 152"/>
                  <a:gd name="T28" fmla="*/ 76 w 143"/>
                  <a:gd name="T29" fmla="*/ 152 h 152"/>
                  <a:gd name="T30" fmla="*/ 96 w 143"/>
                  <a:gd name="T31" fmla="*/ 149 h 152"/>
                  <a:gd name="T32" fmla="*/ 115 w 143"/>
                  <a:gd name="T33" fmla="*/ 141 h 152"/>
                  <a:gd name="T34" fmla="*/ 131 w 143"/>
                  <a:gd name="T35" fmla="*/ 127 h 152"/>
                  <a:gd name="T36" fmla="*/ 143 w 143"/>
                  <a:gd name="T37" fmla="*/ 110 h 152"/>
                  <a:gd name="T38" fmla="*/ 116 w 143"/>
                  <a:gd name="T39" fmla="*/ 96 h 152"/>
                  <a:gd name="T40" fmla="*/ 99 w 143"/>
                  <a:gd name="T41" fmla="*/ 115 h 152"/>
                  <a:gd name="T42" fmla="*/ 76 w 143"/>
                  <a:gd name="T43" fmla="*/ 122 h 152"/>
                  <a:gd name="T44" fmla="*/ 58 w 143"/>
                  <a:gd name="T45" fmla="*/ 118 h 152"/>
                  <a:gd name="T46" fmla="*/ 44 w 143"/>
                  <a:gd name="T47" fmla="*/ 108 h 152"/>
                  <a:gd name="T48" fmla="*/ 34 w 143"/>
                  <a:gd name="T49" fmla="*/ 94 h 152"/>
                  <a:gd name="T50" fmla="*/ 30 w 143"/>
                  <a:gd name="T51" fmla="*/ 76 h 152"/>
                  <a:gd name="T52" fmla="*/ 33 w 143"/>
                  <a:gd name="T53" fmla="*/ 62 h 152"/>
                  <a:gd name="T54" fmla="*/ 39 w 143"/>
                  <a:gd name="T55" fmla="*/ 4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3" h="152">
                    <a:moveTo>
                      <a:pt x="39" y="49"/>
                    </a:moveTo>
                    <a:lnTo>
                      <a:pt x="39" y="49"/>
                    </a:lnTo>
                    <a:cubicBezTo>
                      <a:pt x="42" y="45"/>
                      <a:pt x="46" y="42"/>
                      <a:pt x="50" y="39"/>
                    </a:cubicBezTo>
                    <a:cubicBezTo>
                      <a:pt x="54" y="36"/>
                      <a:pt x="58" y="34"/>
                      <a:pt x="63" y="33"/>
                    </a:cubicBezTo>
                    <a:lnTo>
                      <a:pt x="93" y="3"/>
                    </a:lnTo>
                    <a:cubicBezTo>
                      <a:pt x="90" y="2"/>
                      <a:pt x="87" y="1"/>
                      <a:pt x="84" y="1"/>
                    </a:cubicBezTo>
                    <a:cubicBezTo>
                      <a:pt x="81" y="1"/>
                      <a:pt x="79" y="0"/>
                      <a:pt x="76" y="0"/>
                    </a:cubicBezTo>
                    <a:cubicBezTo>
                      <a:pt x="65" y="0"/>
                      <a:pt x="55" y="2"/>
                      <a:pt x="46" y="6"/>
                    </a:cubicBezTo>
                    <a:cubicBezTo>
                      <a:pt x="37" y="10"/>
                      <a:pt x="29" y="16"/>
                      <a:pt x="22" y="23"/>
                    </a:cubicBezTo>
                    <a:cubicBezTo>
                      <a:pt x="15" y="30"/>
                      <a:pt x="10" y="38"/>
                      <a:pt x="6" y="47"/>
                    </a:cubicBezTo>
                    <a:cubicBezTo>
                      <a:pt x="2" y="56"/>
                      <a:pt x="0" y="66"/>
                      <a:pt x="0" y="76"/>
                    </a:cubicBezTo>
                    <a:cubicBezTo>
                      <a:pt x="0" y="87"/>
                      <a:pt x="2" y="96"/>
                      <a:pt x="6" y="106"/>
                    </a:cubicBezTo>
                    <a:cubicBezTo>
                      <a:pt x="10" y="115"/>
                      <a:pt x="15" y="123"/>
                      <a:pt x="22" y="130"/>
                    </a:cubicBezTo>
                    <a:cubicBezTo>
                      <a:pt x="29" y="137"/>
                      <a:pt x="37" y="142"/>
                      <a:pt x="46" y="146"/>
                    </a:cubicBezTo>
                    <a:cubicBezTo>
                      <a:pt x="55" y="150"/>
                      <a:pt x="65" y="152"/>
                      <a:pt x="76" y="152"/>
                    </a:cubicBezTo>
                    <a:cubicBezTo>
                      <a:pt x="83" y="152"/>
                      <a:pt x="90" y="151"/>
                      <a:pt x="96" y="149"/>
                    </a:cubicBezTo>
                    <a:cubicBezTo>
                      <a:pt x="103" y="147"/>
                      <a:pt x="109" y="144"/>
                      <a:pt x="115" y="141"/>
                    </a:cubicBezTo>
                    <a:cubicBezTo>
                      <a:pt x="121" y="137"/>
                      <a:pt x="126" y="133"/>
                      <a:pt x="131" y="127"/>
                    </a:cubicBezTo>
                    <a:cubicBezTo>
                      <a:pt x="136" y="122"/>
                      <a:pt x="140" y="116"/>
                      <a:pt x="143" y="110"/>
                    </a:cubicBezTo>
                    <a:lnTo>
                      <a:pt x="116" y="96"/>
                    </a:lnTo>
                    <a:cubicBezTo>
                      <a:pt x="112" y="104"/>
                      <a:pt x="107" y="110"/>
                      <a:pt x="99" y="115"/>
                    </a:cubicBezTo>
                    <a:cubicBezTo>
                      <a:pt x="92" y="119"/>
                      <a:pt x="84" y="122"/>
                      <a:pt x="76" y="122"/>
                    </a:cubicBezTo>
                    <a:cubicBezTo>
                      <a:pt x="69" y="122"/>
                      <a:pt x="63" y="120"/>
                      <a:pt x="58" y="118"/>
                    </a:cubicBezTo>
                    <a:cubicBezTo>
                      <a:pt x="53" y="116"/>
                      <a:pt x="48" y="112"/>
                      <a:pt x="44" y="108"/>
                    </a:cubicBezTo>
                    <a:cubicBezTo>
                      <a:pt x="39" y="104"/>
                      <a:pt x="36" y="99"/>
                      <a:pt x="34" y="94"/>
                    </a:cubicBezTo>
                    <a:cubicBezTo>
                      <a:pt x="31" y="88"/>
                      <a:pt x="30" y="82"/>
                      <a:pt x="30" y="76"/>
                    </a:cubicBezTo>
                    <a:cubicBezTo>
                      <a:pt x="30" y="71"/>
                      <a:pt x="31" y="66"/>
                      <a:pt x="33" y="62"/>
                    </a:cubicBezTo>
                    <a:cubicBezTo>
                      <a:pt x="34" y="57"/>
                      <a:pt x="36" y="53"/>
                      <a:pt x="39" y="4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6">
                <a:extLst>
                  <a:ext uri="{FF2B5EF4-FFF2-40B4-BE49-F238E27FC236}">
                    <a16:creationId xmlns:a16="http://schemas.microsoft.com/office/drawing/2014/main" id="{4CCF0C4F-BB36-46EF-95A1-F3BB77C4053E}"/>
                  </a:ext>
                </a:extLst>
              </p:cNvPr>
              <p:cNvSpPr>
                <a:spLocks/>
              </p:cNvSpPr>
              <p:nvPr/>
            </p:nvSpPr>
            <p:spPr bwMode="auto">
              <a:xfrm>
                <a:off x="464" y="3339"/>
                <a:ext cx="238" cy="251"/>
              </a:xfrm>
              <a:custGeom>
                <a:avLst/>
                <a:gdLst>
                  <a:gd name="T0" fmla="*/ 350 w 403"/>
                  <a:gd name="T1" fmla="*/ 338 h 425"/>
                  <a:gd name="T2" fmla="*/ 350 w 403"/>
                  <a:gd name="T3" fmla="*/ 338 h 425"/>
                  <a:gd name="T4" fmla="*/ 311 w 403"/>
                  <a:gd name="T5" fmla="*/ 371 h 425"/>
                  <a:gd name="T6" fmla="*/ 264 w 403"/>
                  <a:gd name="T7" fmla="*/ 392 h 425"/>
                  <a:gd name="T8" fmla="*/ 213 w 403"/>
                  <a:gd name="T9" fmla="*/ 399 h 425"/>
                  <a:gd name="T10" fmla="*/ 163 w 403"/>
                  <a:gd name="T11" fmla="*/ 392 h 425"/>
                  <a:gd name="T12" fmla="*/ 119 w 403"/>
                  <a:gd name="T13" fmla="*/ 373 h 425"/>
                  <a:gd name="T14" fmla="*/ 81 w 403"/>
                  <a:gd name="T15" fmla="*/ 344 h 425"/>
                  <a:gd name="T16" fmla="*/ 52 w 403"/>
                  <a:gd name="T17" fmla="*/ 306 h 425"/>
                  <a:gd name="T18" fmla="*/ 33 w 403"/>
                  <a:gd name="T19" fmla="*/ 262 h 425"/>
                  <a:gd name="T20" fmla="*/ 26 w 403"/>
                  <a:gd name="T21" fmla="*/ 212 h 425"/>
                  <a:gd name="T22" fmla="*/ 33 w 403"/>
                  <a:gd name="T23" fmla="*/ 163 h 425"/>
                  <a:gd name="T24" fmla="*/ 52 w 403"/>
                  <a:gd name="T25" fmla="*/ 118 h 425"/>
                  <a:gd name="T26" fmla="*/ 81 w 403"/>
                  <a:gd name="T27" fmla="*/ 80 h 425"/>
                  <a:gd name="T28" fmla="*/ 119 w 403"/>
                  <a:gd name="T29" fmla="*/ 51 h 425"/>
                  <a:gd name="T30" fmla="*/ 163 w 403"/>
                  <a:gd name="T31" fmla="*/ 32 h 425"/>
                  <a:gd name="T32" fmla="*/ 213 w 403"/>
                  <a:gd name="T33" fmla="*/ 26 h 425"/>
                  <a:gd name="T34" fmla="*/ 265 w 403"/>
                  <a:gd name="T35" fmla="*/ 33 h 425"/>
                  <a:gd name="T36" fmla="*/ 313 w 403"/>
                  <a:gd name="T37" fmla="*/ 55 h 425"/>
                  <a:gd name="T38" fmla="*/ 332 w 403"/>
                  <a:gd name="T39" fmla="*/ 36 h 425"/>
                  <a:gd name="T40" fmla="*/ 275 w 403"/>
                  <a:gd name="T41" fmla="*/ 8 h 425"/>
                  <a:gd name="T42" fmla="*/ 213 w 403"/>
                  <a:gd name="T43" fmla="*/ 0 h 425"/>
                  <a:gd name="T44" fmla="*/ 156 w 403"/>
                  <a:gd name="T45" fmla="*/ 6 h 425"/>
                  <a:gd name="T46" fmla="*/ 105 w 403"/>
                  <a:gd name="T47" fmla="*/ 28 h 425"/>
                  <a:gd name="T48" fmla="*/ 62 w 403"/>
                  <a:gd name="T49" fmla="*/ 61 h 425"/>
                  <a:gd name="T50" fmla="*/ 29 w 403"/>
                  <a:gd name="T51" fmla="*/ 105 h 425"/>
                  <a:gd name="T52" fmla="*/ 7 w 403"/>
                  <a:gd name="T53" fmla="*/ 156 h 425"/>
                  <a:gd name="T54" fmla="*/ 0 w 403"/>
                  <a:gd name="T55" fmla="*/ 212 h 425"/>
                  <a:gd name="T56" fmla="*/ 7 w 403"/>
                  <a:gd name="T57" fmla="*/ 269 h 425"/>
                  <a:gd name="T58" fmla="*/ 29 w 403"/>
                  <a:gd name="T59" fmla="*/ 320 h 425"/>
                  <a:gd name="T60" fmla="*/ 62 w 403"/>
                  <a:gd name="T61" fmla="*/ 363 h 425"/>
                  <a:gd name="T62" fmla="*/ 105 w 403"/>
                  <a:gd name="T63" fmla="*/ 396 h 425"/>
                  <a:gd name="T64" fmla="*/ 156 w 403"/>
                  <a:gd name="T65" fmla="*/ 418 h 425"/>
                  <a:gd name="T66" fmla="*/ 213 w 403"/>
                  <a:gd name="T67" fmla="*/ 425 h 425"/>
                  <a:gd name="T68" fmla="*/ 272 w 403"/>
                  <a:gd name="T69" fmla="*/ 417 h 425"/>
                  <a:gd name="T70" fmla="*/ 325 w 403"/>
                  <a:gd name="T71" fmla="*/ 393 h 425"/>
                  <a:gd name="T72" fmla="*/ 370 w 403"/>
                  <a:gd name="T73" fmla="*/ 356 h 425"/>
                  <a:gd name="T74" fmla="*/ 403 w 403"/>
                  <a:gd name="T75" fmla="*/ 307 h 425"/>
                  <a:gd name="T76" fmla="*/ 379 w 403"/>
                  <a:gd name="T77" fmla="*/ 295 h 425"/>
                  <a:gd name="T78" fmla="*/ 350 w 403"/>
                  <a:gd name="T79" fmla="*/ 338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3" h="425">
                    <a:moveTo>
                      <a:pt x="350" y="338"/>
                    </a:moveTo>
                    <a:lnTo>
                      <a:pt x="350" y="338"/>
                    </a:lnTo>
                    <a:cubicBezTo>
                      <a:pt x="338" y="351"/>
                      <a:pt x="325" y="362"/>
                      <a:pt x="311" y="371"/>
                    </a:cubicBezTo>
                    <a:cubicBezTo>
                      <a:pt x="296" y="380"/>
                      <a:pt x="281" y="387"/>
                      <a:pt x="264" y="392"/>
                    </a:cubicBezTo>
                    <a:cubicBezTo>
                      <a:pt x="247" y="396"/>
                      <a:pt x="230" y="399"/>
                      <a:pt x="213" y="399"/>
                    </a:cubicBezTo>
                    <a:cubicBezTo>
                      <a:pt x="195" y="399"/>
                      <a:pt x="179" y="397"/>
                      <a:pt x="163" y="392"/>
                    </a:cubicBezTo>
                    <a:cubicBezTo>
                      <a:pt x="147" y="388"/>
                      <a:pt x="132" y="381"/>
                      <a:pt x="119" y="373"/>
                    </a:cubicBezTo>
                    <a:cubicBezTo>
                      <a:pt x="105" y="365"/>
                      <a:pt x="92" y="355"/>
                      <a:pt x="81" y="344"/>
                    </a:cubicBezTo>
                    <a:cubicBezTo>
                      <a:pt x="70" y="333"/>
                      <a:pt x="60" y="320"/>
                      <a:pt x="52" y="306"/>
                    </a:cubicBezTo>
                    <a:cubicBezTo>
                      <a:pt x="44" y="292"/>
                      <a:pt x="37" y="278"/>
                      <a:pt x="33" y="262"/>
                    </a:cubicBezTo>
                    <a:cubicBezTo>
                      <a:pt x="28" y="246"/>
                      <a:pt x="26" y="229"/>
                      <a:pt x="26" y="212"/>
                    </a:cubicBezTo>
                    <a:cubicBezTo>
                      <a:pt x="26" y="195"/>
                      <a:pt x="28" y="179"/>
                      <a:pt x="33" y="163"/>
                    </a:cubicBezTo>
                    <a:cubicBezTo>
                      <a:pt x="37" y="147"/>
                      <a:pt x="44" y="132"/>
                      <a:pt x="52" y="118"/>
                    </a:cubicBezTo>
                    <a:cubicBezTo>
                      <a:pt x="60" y="104"/>
                      <a:pt x="70" y="92"/>
                      <a:pt x="81" y="80"/>
                    </a:cubicBezTo>
                    <a:cubicBezTo>
                      <a:pt x="92" y="69"/>
                      <a:pt x="105" y="59"/>
                      <a:pt x="119" y="51"/>
                    </a:cubicBezTo>
                    <a:cubicBezTo>
                      <a:pt x="132" y="43"/>
                      <a:pt x="147" y="37"/>
                      <a:pt x="163" y="32"/>
                    </a:cubicBezTo>
                    <a:cubicBezTo>
                      <a:pt x="179" y="28"/>
                      <a:pt x="196" y="26"/>
                      <a:pt x="213" y="26"/>
                    </a:cubicBezTo>
                    <a:cubicBezTo>
                      <a:pt x="230" y="26"/>
                      <a:pt x="248" y="28"/>
                      <a:pt x="265" y="33"/>
                    </a:cubicBezTo>
                    <a:cubicBezTo>
                      <a:pt x="282" y="38"/>
                      <a:pt x="298" y="46"/>
                      <a:pt x="313" y="55"/>
                    </a:cubicBezTo>
                    <a:lnTo>
                      <a:pt x="332" y="36"/>
                    </a:lnTo>
                    <a:cubicBezTo>
                      <a:pt x="314" y="24"/>
                      <a:pt x="295" y="15"/>
                      <a:pt x="275" y="8"/>
                    </a:cubicBezTo>
                    <a:cubicBezTo>
                      <a:pt x="255" y="3"/>
                      <a:pt x="234" y="0"/>
                      <a:pt x="213" y="0"/>
                    </a:cubicBezTo>
                    <a:cubicBezTo>
                      <a:pt x="193" y="0"/>
                      <a:pt x="174" y="2"/>
                      <a:pt x="156" y="6"/>
                    </a:cubicBezTo>
                    <a:cubicBezTo>
                      <a:pt x="138" y="12"/>
                      <a:pt x="121" y="19"/>
                      <a:pt x="105" y="28"/>
                    </a:cubicBezTo>
                    <a:cubicBezTo>
                      <a:pt x="89" y="37"/>
                      <a:pt x="75" y="48"/>
                      <a:pt x="62" y="61"/>
                    </a:cubicBezTo>
                    <a:cubicBezTo>
                      <a:pt x="49" y="74"/>
                      <a:pt x="38" y="89"/>
                      <a:pt x="29" y="105"/>
                    </a:cubicBezTo>
                    <a:cubicBezTo>
                      <a:pt x="19" y="121"/>
                      <a:pt x="12" y="137"/>
                      <a:pt x="7" y="156"/>
                    </a:cubicBezTo>
                    <a:cubicBezTo>
                      <a:pt x="2" y="174"/>
                      <a:pt x="0" y="193"/>
                      <a:pt x="0" y="212"/>
                    </a:cubicBezTo>
                    <a:cubicBezTo>
                      <a:pt x="0" y="232"/>
                      <a:pt x="2" y="251"/>
                      <a:pt x="7" y="269"/>
                    </a:cubicBezTo>
                    <a:cubicBezTo>
                      <a:pt x="12" y="287"/>
                      <a:pt x="19" y="304"/>
                      <a:pt x="29" y="320"/>
                    </a:cubicBezTo>
                    <a:cubicBezTo>
                      <a:pt x="38" y="336"/>
                      <a:pt x="49" y="350"/>
                      <a:pt x="62" y="363"/>
                    </a:cubicBezTo>
                    <a:cubicBezTo>
                      <a:pt x="75" y="376"/>
                      <a:pt x="89" y="387"/>
                      <a:pt x="105" y="396"/>
                    </a:cubicBezTo>
                    <a:cubicBezTo>
                      <a:pt x="121" y="406"/>
                      <a:pt x="138" y="413"/>
                      <a:pt x="156" y="418"/>
                    </a:cubicBezTo>
                    <a:cubicBezTo>
                      <a:pt x="174" y="423"/>
                      <a:pt x="193" y="425"/>
                      <a:pt x="213" y="425"/>
                    </a:cubicBezTo>
                    <a:cubicBezTo>
                      <a:pt x="233" y="425"/>
                      <a:pt x="253" y="423"/>
                      <a:pt x="272" y="417"/>
                    </a:cubicBezTo>
                    <a:cubicBezTo>
                      <a:pt x="291" y="411"/>
                      <a:pt x="308" y="403"/>
                      <a:pt x="325" y="393"/>
                    </a:cubicBezTo>
                    <a:cubicBezTo>
                      <a:pt x="341" y="383"/>
                      <a:pt x="356" y="370"/>
                      <a:pt x="370" y="356"/>
                    </a:cubicBezTo>
                    <a:cubicBezTo>
                      <a:pt x="383" y="341"/>
                      <a:pt x="394" y="325"/>
                      <a:pt x="403" y="307"/>
                    </a:cubicBezTo>
                    <a:lnTo>
                      <a:pt x="379" y="295"/>
                    </a:lnTo>
                    <a:cubicBezTo>
                      <a:pt x="371" y="311"/>
                      <a:pt x="362" y="325"/>
                      <a:pt x="350" y="33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7">
                <a:extLst>
                  <a:ext uri="{FF2B5EF4-FFF2-40B4-BE49-F238E27FC236}">
                    <a16:creationId xmlns:a16="http://schemas.microsoft.com/office/drawing/2014/main" id="{554561D6-D236-4C8F-9594-12F9D1D619FE}"/>
                  </a:ext>
                </a:extLst>
              </p:cNvPr>
              <p:cNvSpPr>
                <a:spLocks/>
              </p:cNvSpPr>
              <p:nvPr/>
            </p:nvSpPr>
            <p:spPr bwMode="auto">
              <a:xfrm>
                <a:off x="502" y="3377"/>
                <a:ext cx="166" cy="175"/>
              </a:xfrm>
              <a:custGeom>
                <a:avLst/>
                <a:gdLst>
                  <a:gd name="T0" fmla="*/ 199 w 281"/>
                  <a:gd name="T1" fmla="*/ 41 h 296"/>
                  <a:gd name="T2" fmla="*/ 199 w 281"/>
                  <a:gd name="T3" fmla="*/ 41 h 296"/>
                  <a:gd name="T4" fmla="*/ 221 w 281"/>
                  <a:gd name="T5" fmla="*/ 19 h 296"/>
                  <a:gd name="T6" fmla="*/ 186 w 281"/>
                  <a:gd name="T7" fmla="*/ 5 h 296"/>
                  <a:gd name="T8" fmla="*/ 149 w 281"/>
                  <a:gd name="T9" fmla="*/ 0 h 296"/>
                  <a:gd name="T10" fmla="*/ 109 w 281"/>
                  <a:gd name="T11" fmla="*/ 5 h 296"/>
                  <a:gd name="T12" fmla="*/ 74 w 281"/>
                  <a:gd name="T13" fmla="*/ 20 h 296"/>
                  <a:gd name="T14" fmla="*/ 44 w 281"/>
                  <a:gd name="T15" fmla="*/ 43 h 296"/>
                  <a:gd name="T16" fmla="*/ 21 w 281"/>
                  <a:gd name="T17" fmla="*/ 73 h 296"/>
                  <a:gd name="T18" fmla="*/ 6 w 281"/>
                  <a:gd name="T19" fmla="*/ 109 h 296"/>
                  <a:gd name="T20" fmla="*/ 0 w 281"/>
                  <a:gd name="T21" fmla="*/ 148 h 296"/>
                  <a:gd name="T22" fmla="*/ 6 w 281"/>
                  <a:gd name="T23" fmla="*/ 188 h 296"/>
                  <a:gd name="T24" fmla="*/ 21 w 281"/>
                  <a:gd name="T25" fmla="*/ 223 h 296"/>
                  <a:gd name="T26" fmla="*/ 44 w 281"/>
                  <a:gd name="T27" fmla="*/ 253 h 296"/>
                  <a:gd name="T28" fmla="*/ 74 w 281"/>
                  <a:gd name="T29" fmla="*/ 276 h 296"/>
                  <a:gd name="T30" fmla="*/ 109 w 281"/>
                  <a:gd name="T31" fmla="*/ 291 h 296"/>
                  <a:gd name="T32" fmla="*/ 149 w 281"/>
                  <a:gd name="T33" fmla="*/ 296 h 296"/>
                  <a:gd name="T34" fmla="*/ 189 w 281"/>
                  <a:gd name="T35" fmla="*/ 290 h 296"/>
                  <a:gd name="T36" fmla="*/ 226 w 281"/>
                  <a:gd name="T37" fmla="*/ 274 h 296"/>
                  <a:gd name="T38" fmla="*/ 258 w 281"/>
                  <a:gd name="T39" fmla="*/ 248 h 296"/>
                  <a:gd name="T40" fmla="*/ 281 w 281"/>
                  <a:gd name="T41" fmla="*/ 214 h 296"/>
                  <a:gd name="T42" fmla="*/ 254 w 281"/>
                  <a:gd name="T43" fmla="*/ 201 h 296"/>
                  <a:gd name="T44" fmla="*/ 235 w 281"/>
                  <a:gd name="T45" fmla="*/ 228 h 296"/>
                  <a:gd name="T46" fmla="*/ 211 w 281"/>
                  <a:gd name="T47" fmla="*/ 249 h 296"/>
                  <a:gd name="T48" fmla="*/ 181 w 281"/>
                  <a:gd name="T49" fmla="*/ 262 h 296"/>
                  <a:gd name="T50" fmla="*/ 149 w 281"/>
                  <a:gd name="T51" fmla="*/ 267 h 296"/>
                  <a:gd name="T52" fmla="*/ 102 w 281"/>
                  <a:gd name="T53" fmla="*/ 257 h 296"/>
                  <a:gd name="T54" fmla="*/ 65 w 281"/>
                  <a:gd name="T55" fmla="*/ 232 h 296"/>
                  <a:gd name="T56" fmla="*/ 39 w 281"/>
                  <a:gd name="T57" fmla="*/ 194 h 296"/>
                  <a:gd name="T58" fmla="*/ 30 w 281"/>
                  <a:gd name="T59" fmla="*/ 148 h 296"/>
                  <a:gd name="T60" fmla="*/ 39 w 281"/>
                  <a:gd name="T61" fmla="*/ 102 h 296"/>
                  <a:gd name="T62" fmla="*/ 65 w 281"/>
                  <a:gd name="T63" fmla="*/ 64 h 296"/>
                  <a:gd name="T64" fmla="*/ 102 w 281"/>
                  <a:gd name="T65" fmla="*/ 39 h 296"/>
                  <a:gd name="T66" fmla="*/ 149 w 281"/>
                  <a:gd name="T67" fmla="*/ 30 h 296"/>
                  <a:gd name="T68" fmla="*/ 174 w 281"/>
                  <a:gd name="T69" fmla="*/ 33 h 296"/>
                  <a:gd name="T70" fmla="*/ 199 w 281"/>
                  <a:gd name="T71" fmla="*/ 4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1" h="296">
                    <a:moveTo>
                      <a:pt x="199" y="41"/>
                    </a:moveTo>
                    <a:lnTo>
                      <a:pt x="199" y="41"/>
                    </a:lnTo>
                    <a:lnTo>
                      <a:pt x="221" y="19"/>
                    </a:lnTo>
                    <a:cubicBezTo>
                      <a:pt x="210" y="13"/>
                      <a:pt x="198" y="8"/>
                      <a:pt x="186" y="5"/>
                    </a:cubicBezTo>
                    <a:cubicBezTo>
                      <a:pt x="174" y="2"/>
                      <a:pt x="161" y="0"/>
                      <a:pt x="149" y="0"/>
                    </a:cubicBezTo>
                    <a:cubicBezTo>
                      <a:pt x="135" y="0"/>
                      <a:pt x="122" y="2"/>
                      <a:pt x="109" y="5"/>
                    </a:cubicBezTo>
                    <a:cubicBezTo>
                      <a:pt x="97" y="9"/>
                      <a:pt x="85" y="14"/>
                      <a:pt x="74" y="20"/>
                    </a:cubicBezTo>
                    <a:cubicBezTo>
                      <a:pt x="63" y="27"/>
                      <a:pt x="53" y="35"/>
                      <a:pt x="44" y="43"/>
                    </a:cubicBezTo>
                    <a:cubicBezTo>
                      <a:pt x="35" y="52"/>
                      <a:pt x="27" y="62"/>
                      <a:pt x="21" y="73"/>
                    </a:cubicBezTo>
                    <a:cubicBezTo>
                      <a:pt x="14" y="84"/>
                      <a:pt x="9" y="96"/>
                      <a:pt x="6" y="109"/>
                    </a:cubicBezTo>
                    <a:cubicBezTo>
                      <a:pt x="2" y="121"/>
                      <a:pt x="0" y="135"/>
                      <a:pt x="0" y="148"/>
                    </a:cubicBezTo>
                    <a:cubicBezTo>
                      <a:pt x="0" y="162"/>
                      <a:pt x="2" y="175"/>
                      <a:pt x="6" y="188"/>
                    </a:cubicBezTo>
                    <a:cubicBezTo>
                      <a:pt x="9" y="200"/>
                      <a:pt x="14" y="212"/>
                      <a:pt x="21" y="223"/>
                    </a:cubicBezTo>
                    <a:cubicBezTo>
                      <a:pt x="27" y="234"/>
                      <a:pt x="35" y="244"/>
                      <a:pt x="44" y="253"/>
                    </a:cubicBezTo>
                    <a:cubicBezTo>
                      <a:pt x="53" y="262"/>
                      <a:pt x="63" y="270"/>
                      <a:pt x="74" y="276"/>
                    </a:cubicBezTo>
                    <a:cubicBezTo>
                      <a:pt x="85" y="282"/>
                      <a:pt x="97" y="287"/>
                      <a:pt x="109" y="291"/>
                    </a:cubicBezTo>
                    <a:cubicBezTo>
                      <a:pt x="122" y="295"/>
                      <a:pt x="135" y="296"/>
                      <a:pt x="149" y="296"/>
                    </a:cubicBezTo>
                    <a:cubicBezTo>
                      <a:pt x="163" y="296"/>
                      <a:pt x="176" y="294"/>
                      <a:pt x="189" y="290"/>
                    </a:cubicBezTo>
                    <a:cubicBezTo>
                      <a:pt x="203" y="287"/>
                      <a:pt x="215" y="281"/>
                      <a:pt x="226" y="274"/>
                    </a:cubicBezTo>
                    <a:cubicBezTo>
                      <a:pt x="238" y="267"/>
                      <a:pt x="248" y="258"/>
                      <a:pt x="258" y="248"/>
                    </a:cubicBezTo>
                    <a:cubicBezTo>
                      <a:pt x="267" y="238"/>
                      <a:pt x="275" y="227"/>
                      <a:pt x="281" y="214"/>
                    </a:cubicBezTo>
                    <a:lnTo>
                      <a:pt x="254" y="201"/>
                    </a:lnTo>
                    <a:cubicBezTo>
                      <a:pt x="249" y="211"/>
                      <a:pt x="243" y="220"/>
                      <a:pt x="235" y="228"/>
                    </a:cubicBezTo>
                    <a:cubicBezTo>
                      <a:pt x="228" y="236"/>
                      <a:pt x="220" y="243"/>
                      <a:pt x="211" y="249"/>
                    </a:cubicBezTo>
                    <a:cubicBezTo>
                      <a:pt x="202" y="254"/>
                      <a:pt x="192" y="259"/>
                      <a:pt x="181" y="262"/>
                    </a:cubicBezTo>
                    <a:cubicBezTo>
                      <a:pt x="171" y="265"/>
                      <a:pt x="160" y="267"/>
                      <a:pt x="149" y="267"/>
                    </a:cubicBezTo>
                    <a:cubicBezTo>
                      <a:pt x="132" y="267"/>
                      <a:pt x="117" y="264"/>
                      <a:pt x="102" y="257"/>
                    </a:cubicBezTo>
                    <a:cubicBezTo>
                      <a:pt x="88" y="251"/>
                      <a:pt x="76" y="243"/>
                      <a:pt x="65" y="232"/>
                    </a:cubicBezTo>
                    <a:cubicBezTo>
                      <a:pt x="54" y="221"/>
                      <a:pt x="46" y="209"/>
                      <a:pt x="39" y="194"/>
                    </a:cubicBezTo>
                    <a:cubicBezTo>
                      <a:pt x="33" y="180"/>
                      <a:pt x="30" y="165"/>
                      <a:pt x="30" y="148"/>
                    </a:cubicBezTo>
                    <a:cubicBezTo>
                      <a:pt x="30" y="132"/>
                      <a:pt x="33" y="116"/>
                      <a:pt x="39" y="102"/>
                    </a:cubicBezTo>
                    <a:cubicBezTo>
                      <a:pt x="46" y="88"/>
                      <a:pt x="54" y="75"/>
                      <a:pt x="65" y="64"/>
                    </a:cubicBezTo>
                    <a:cubicBezTo>
                      <a:pt x="76" y="54"/>
                      <a:pt x="88" y="45"/>
                      <a:pt x="102" y="39"/>
                    </a:cubicBezTo>
                    <a:cubicBezTo>
                      <a:pt x="117" y="33"/>
                      <a:pt x="132" y="30"/>
                      <a:pt x="149" y="30"/>
                    </a:cubicBezTo>
                    <a:cubicBezTo>
                      <a:pt x="157" y="30"/>
                      <a:pt x="166" y="31"/>
                      <a:pt x="174" y="33"/>
                    </a:cubicBezTo>
                    <a:cubicBezTo>
                      <a:pt x="183" y="35"/>
                      <a:pt x="191" y="38"/>
                      <a:pt x="199" y="4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8">
                <a:extLst>
                  <a:ext uri="{FF2B5EF4-FFF2-40B4-BE49-F238E27FC236}">
                    <a16:creationId xmlns:a16="http://schemas.microsoft.com/office/drawing/2014/main" id="{07CA271F-490A-4354-9CA6-AF081A87FA59}"/>
                  </a:ext>
                </a:extLst>
              </p:cNvPr>
              <p:cNvSpPr>
                <a:spLocks/>
              </p:cNvSpPr>
              <p:nvPr/>
            </p:nvSpPr>
            <p:spPr bwMode="auto">
              <a:xfrm>
                <a:off x="582" y="3339"/>
                <a:ext cx="134" cy="133"/>
              </a:xfrm>
              <a:custGeom>
                <a:avLst/>
                <a:gdLst>
                  <a:gd name="T0" fmla="*/ 214 w 227"/>
                  <a:gd name="T1" fmla="*/ 0 h 226"/>
                  <a:gd name="T2" fmla="*/ 214 w 227"/>
                  <a:gd name="T3" fmla="*/ 0 h 226"/>
                  <a:gd name="T4" fmla="*/ 204 w 227"/>
                  <a:gd name="T5" fmla="*/ 4 h 226"/>
                  <a:gd name="T6" fmla="*/ 4 w 227"/>
                  <a:gd name="T7" fmla="*/ 203 h 226"/>
                  <a:gd name="T8" fmla="*/ 0 w 227"/>
                  <a:gd name="T9" fmla="*/ 212 h 226"/>
                  <a:gd name="T10" fmla="*/ 4 w 227"/>
                  <a:gd name="T11" fmla="*/ 222 h 226"/>
                  <a:gd name="T12" fmla="*/ 14 w 227"/>
                  <a:gd name="T13" fmla="*/ 226 h 226"/>
                  <a:gd name="T14" fmla="*/ 23 w 227"/>
                  <a:gd name="T15" fmla="*/ 222 h 226"/>
                  <a:gd name="T16" fmla="*/ 223 w 227"/>
                  <a:gd name="T17" fmla="*/ 22 h 226"/>
                  <a:gd name="T18" fmla="*/ 227 w 227"/>
                  <a:gd name="T19" fmla="*/ 12 h 226"/>
                  <a:gd name="T20" fmla="*/ 223 w 227"/>
                  <a:gd name="T21" fmla="*/ 4 h 226"/>
                  <a:gd name="T22" fmla="*/ 214 w 227"/>
                  <a:gd name="T23"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 h="226">
                    <a:moveTo>
                      <a:pt x="214" y="0"/>
                    </a:moveTo>
                    <a:lnTo>
                      <a:pt x="214" y="0"/>
                    </a:lnTo>
                    <a:cubicBezTo>
                      <a:pt x="210" y="0"/>
                      <a:pt x="207" y="1"/>
                      <a:pt x="204" y="4"/>
                    </a:cubicBezTo>
                    <a:lnTo>
                      <a:pt x="4" y="203"/>
                    </a:lnTo>
                    <a:cubicBezTo>
                      <a:pt x="1" y="205"/>
                      <a:pt x="0" y="209"/>
                      <a:pt x="0" y="212"/>
                    </a:cubicBezTo>
                    <a:cubicBezTo>
                      <a:pt x="0" y="216"/>
                      <a:pt x="1" y="219"/>
                      <a:pt x="4" y="222"/>
                    </a:cubicBezTo>
                    <a:cubicBezTo>
                      <a:pt x="7" y="224"/>
                      <a:pt x="10" y="226"/>
                      <a:pt x="14" y="226"/>
                    </a:cubicBezTo>
                    <a:cubicBezTo>
                      <a:pt x="17" y="226"/>
                      <a:pt x="20" y="224"/>
                      <a:pt x="23" y="222"/>
                    </a:cubicBezTo>
                    <a:lnTo>
                      <a:pt x="223" y="22"/>
                    </a:lnTo>
                    <a:cubicBezTo>
                      <a:pt x="226" y="19"/>
                      <a:pt x="227" y="16"/>
                      <a:pt x="227" y="12"/>
                    </a:cubicBezTo>
                    <a:cubicBezTo>
                      <a:pt x="227" y="9"/>
                      <a:pt x="226" y="5"/>
                      <a:pt x="223" y="4"/>
                    </a:cubicBezTo>
                    <a:cubicBezTo>
                      <a:pt x="221" y="1"/>
                      <a:pt x="217" y="0"/>
                      <a:pt x="214"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10" name="Group 9">
            <a:extLst>
              <a:ext uri="{FF2B5EF4-FFF2-40B4-BE49-F238E27FC236}">
                <a16:creationId xmlns:a16="http://schemas.microsoft.com/office/drawing/2014/main" id="{B18ECC8F-6B23-481C-8B3A-3D9442655000}"/>
              </a:ext>
            </a:extLst>
          </p:cNvPr>
          <p:cNvGrpSpPr/>
          <p:nvPr/>
        </p:nvGrpSpPr>
        <p:grpSpPr>
          <a:xfrm>
            <a:off x="4917658" y="711471"/>
            <a:ext cx="8149308" cy="5022461"/>
            <a:chOff x="-1518179" y="2503661"/>
            <a:chExt cx="8149308" cy="5022461"/>
          </a:xfrm>
        </p:grpSpPr>
        <p:pic>
          <p:nvPicPr>
            <p:cNvPr id="8" name="Picture 7" descr="A screenshot of a computer&#10;&#10;Description automatically generated">
              <a:extLst>
                <a:ext uri="{FF2B5EF4-FFF2-40B4-BE49-F238E27FC236}">
                  <a16:creationId xmlns:a16="http://schemas.microsoft.com/office/drawing/2014/main" id="{818B569A-A6D1-4D8F-AA40-1668ED929A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18179" y="2503661"/>
              <a:ext cx="8149308" cy="5022461"/>
            </a:xfrm>
            <a:prstGeom prst="rect">
              <a:avLst/>
            </a:prstGeom>
          </p:spPr>
        </p:pic>
        <p:pic>
          <p:nvPicPr>
            <p:cNvPr id="13" name="Picture 12">
              <a:extLst>
                <a:ext uri="{FF2B5EF4-FFF2-40B4-BE49-F238E27FC236}">
                  <a16:creationId xmlns:a16="http://schemas.microsoft.com/office/drawing/2014/main" id="{CB790CB2-346B-4C7F-A8F8-4CD24E28ADA2}"/>
                </a:ext>
              </a:extLst>
            </p:cNvPr>
            <p:cNvPicPr>
              <a:picLocks noChangeAspect="1"/>
            </p:cNvPicPr>
            <p:nvPr/>
          </p:nvPicPr>
          <p:blipFill>
            <a:blip r:embed="rId5"/>
            <a:stretch>
              <a:fillRect/>
            </a:stretch>
          </p:blipFill>
          <p:spPr>
            <a:xfrm>
              <a:off x="2181394" y="4398651"/>
              <a:ext cx="2510696" cy="617214"/>
            </a:xfrm>
            <a:prstGeom prst="rect">
              <a:avLst/>
            </a:prstGeom>
          </p:spPr>
        </p:pic>
      </p:grpSp>
      <p:sp>
        <p:nvSpPr>
          <p:cNvPr id="6" name="Rectangle 5">
            <a:extLst>
              <a:ext uri="{FF2B5EF4-FFF2-40B4-BE49-F238E27FC236}">
                <a16:creationId xmlns:a16="http://schemas.microsoft.com/office/drawing/2014/main" id="{2A723395-FAC7-4792-B942-E62E0D13BADA}"/>
              </a:ext>
            </a:extLst>
          </p:cNvPr>
          <p:cNvSpPr/>
          <p:nvPr/>
        </p:nvSpPr>
        <p:spPr bwMode="auto">
          <a:xfrm>
            <a:off x="8617231" y="2107580"/>
            <a:ext cx="4449735" cy="398531"/>
          </a:xfrm>
          <a:prstGeom prst="rect">
            <a:avLst/>
          </a:prstGeom>
          <a:no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5" name="Rectangle 44">
            <a:extLst>
              <a:ext uri="{FF2B5EF4-FFF2-40B4-BE49-F238E27FC236}">
                <a16:creationId xmlns:a16="http://schemas.microsoft.com/office/drawing/2014/main" id="{8D45354E-1AD5-4BAF-9BF6-0E56ADD70CFE}"/>
              </a:ext>
            </a:extLst>
          </p:cNvPr>
          <p:cNvSpPr/>
          <p:nvPr/>
        </p:nvSpPr>
        <p:spPr bwMode="auto">
          <a:xfrm>
            <a:off x="8617232" y="2687444"/>
            <a:ext cx="2177148" cy="535258"/>
          </a:xfrm>
          <a:prstGeom prst="rect">
            <a:avLst/>
          </a:prstGeom>
          <a:no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A8747CC1-2913-42F0-8D15-2F32DC4C7155}"/>
              </a:ext>
            </a:extLst>
          </p:cNvPr>
          <p:cNvSpPr txBox="1">
            <a:spLocks/>
          </p:cNvSpPr>
          <p:nvPr/>
        </p:nvSpPr>
        <p:spPr>
          <a:xfrm>
            <a:off x="292120" y="1142037"/>
            <a:ext cx="4246757" cy="758022"/>
          </a:xfrm>
          <a:prstGeom prst="rect">
            <a:avLst/>
          </a:prstGeom>
        </p:spPr>
        <p:txBody>
          <a:bodyPr vert="horz" wrap="square" lIns="0" tIns="164592" rIns="0" bIns="0" rtlCol="0" anchor="t">
            <a:noAutofit/>
          </a:bodyPr>
          <a:lstStyle>
            <a:lvl1pPr algn="l" defTabSz="914367" rtl="0" eaLnBrk="1" latinLnBrk="0" hangingPunct="1">
              <a:lnSpc>
                <a:spcPct val="90000"/>
              </a:lnSpc>
              <a:spcBef>
                <a:spcPct val="0"/>
              </a:spcBef>
              <a:buNone/>
              <a:defRPr lang="en-US" sz="3137" b="0" kern="1200" cap="none" spc="-147" baseline="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sz="3600" dirty="0">
                <a:gradFill>
                  <a:gsLst>
                    <a:gs pos="0">
                      <a:schemeClr val="accent1"/>
                    </a:gs>
                    <a:gs pos="100000">
                      <a:schemeClr val="accent1"/>
                    </a:gs>
                  </a:gsLst>
                  <a:lin ang="5400000" scaled="0"/>
                </a:gradFill>
                <a:latin typeface="Segoe UI Semibold" panose="020B0702040204020203" pitchFamily="34" charset="0"/>
                <a:cs typeface="Segoe UI Semibold" panose="020B0702040204020203" pitchFamily="34" charset="0"/>
              </a:rPr>
              <a:t>Awareness &amp; Training</a:t>
            </a:r>
          </a:p>
        </p:txBody>
      </p:sp>
    </p:spTree>
    <p:extLst>
      <p:ext uri="{BB962C8B-B14F-4D97-AF65-F5344CB8AC3E}">
        <p14:creationId xmlns:p14="http://schemas.microsoft.com/office/powerpoint/2010/main" val="742340640"/>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2472E45-BCFA-4FA5-9A8D-66F56A6DDA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6841" y="774750"/>
            <a:ext cx="7157001" cy="4948035"/>
          </a:xfrm>
          <a:prstGeom prst="rect">
            <a:avLst/>
          </a:prstGeom>
        </p:spPr>
      </p:pic>
      <p:sp>
        <p:nvSpPr>
          <p:cNvPr id="55" name="Title 1">
            <a:extLst>
              <a:ext uri="{FF2B5EF4-FFF2-40B4-BE49-F238E27FC236}">
                <a16:creationId xmlns:a16="http://schemas.microsoft.com/office/drawing/2014/main" id="{5330F564-692B-44BE-AF1B-2A014FA7EB2F}"/>
              </a:ext>
            </a:extLst>
          </p:cNvPr>
          <p:cNvSpPr txBox="1">
            <a:spLocks/>
          </p:cNvSpPr>
          <p:nvPr/>
        </p:nvSpPr>
        <p:spPr>
          <a:xfrm>
            <a:off x="292120" y="1142037"/>
            <a:ext cx="4246757" cy="758022"/>
          </a:xfrm>
          <a:prstGeom prst="rect">
            <a:avLst/>
          </a:prstGeom>
        </p:spPr>
        <p:txBody>
          <a:bodyPr vert="horz" wrap="square" lIns="0" tIns="164592" rIns="0" bIns="0" rtlCol="0" anchor="t">
            <a:noAutofit/>
          </a:bodyPr>
          <a:lstStyle>
            <a:lvl1pPr algn="l" defTabSz="914367" rtl="0" eaLnBrk="1" latinLnBrk="0" hangingPunct="1">
              <a:lnSpc>
                <a:spcPct val="90000"/>
              </a:lnSpc>
              <a:spcBef>
                <a:spcPct val="0"/>
              </a:spcBef>
              <a:buNone/>
              <a:defRPr lang="en-US" sz="3137" b="0" kern="1200" cap="none" spc="-147" baseline="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sz="3600" dirty="0">
                <a:gradFill>
                  <a:gsLst>
                    <a:gs pos="0">
                      <a:schemeClr val="accent1"/>
                    </a:gs>
                    <a:gs pos="100000">
                      <a:schemeClr val="accent1"/>
                    </a:gs>
                  </a:gsLst>
                  <a:lin ang="5400000" scaled="0"/>
                </a:gradFill>
                <a:latin typeface="Segoe UI Semibold" panose="020B0702040204020203" pitchFamily="34" charset="0"/>
                <a:cs typeface="Segoe UI Semibold" panose="020B0702040204020203" pitchFamily="34" charset="0"/>
              </a:rPr>
              <a:t>Awareness &amp; Training</a:t>
            </a:r>
          </a:p>
        </p:txBody>
      </p:sp>
      <p:sp>
        <p:nvSpPr>
          <p:cNvPr id="56" name="TextBox 55">
            <a:extLst>
              <a:ext uri="{FF2B5EF4-FFF2-40B4-BE49-F238E27FC236}">
                <a16:creationId xmlns:a16="http://schemas.microsoft.com/office/drawing/2014/main" id="{48CA9266-4A13-41B0-B46E-3441AF0B9E10}"/>
              </a:ext>
            </a:extLst>
          </p:cNvPr>
          <p:cNvSpPr txBox="1"/>
          <p:nvPr/>
        </p:nvSpPr>
        <p:spPr>
          <a:xfrm>
            <a:off x="331508" y="2848423"/>
            <a:ext cx="4246757" cy="2169825"/>
          </a:xfrm>
          <a:prstGeom prst="rect">
            <a:avLst/>
          </a:prstGeom>
          <a:noFill/>
        </p:spPr>
        <p:txBody>
          <a:bodyPr wrap="square" rtlCol="0">
            <a:spAutoFit/>
          </a:bodyPr>
          <a:lstStyle/>
          <a:p>
            <a:pPr marL="341313" lvl="0" indent="-341313">
              <a:spcAft>
                <a:spcPts val="1800"/>
              </a:spcAft>
              <a:buBlip>
                <a:blip r:embed="rId4"/>
              </a:buBlip>
              <a:defRPr/>
            </a:pPr>
            <a:r>
              <a:rPr lang="en-US" dirty="0">
                <a:latin typeface="Segoe UI Semibold"/>
                <a:cs typeface="Segoe UI" panose="020B0502040204020203" pitchFamily="34" charset="0"/>
              </a:rPr>
              <a:t>Enhanced simulation management</a:t>
            </a:r>
          </a:p>
          <a:p>
            <a:pPr marL="341313" lvl="0" indent="-341313">
              <a:spcAft>
                <a:spcPts val="1800"/>
              </a:spcAft>
              <a:buBlip>
                <a:blip r:embed="rId4"/>
              </a:buBlip>
              <a:defRPr/>
            </a:pPr>
            <a:r>
              <a:rPr lang="en-US" dirty="0">
                <a:latin typeface="Segoe UI Semibold"/>
                <a:cs typeface="Segoe UI" panose="020B0502040204020203" pitchFamily="34" charset="0"/>
              </a:rPr>
              <a:t>Dynamic end user training</a:t>
            </a:r>
          </a:p>
          <a:p>
            <a:pPr marL="341313" lvl="0" indent="-341313">
              <a:spcAft>
                <a:spcPts val="1800"/>
              </a:spcAft>
              <a:buBlip>
                <a:blip r:embed="rId4"/>
              </a:buBlip>
              <a:defRPr/>
            </a:pPr>
            <a:r>
              <a:rPr lang="en-US" dirty="0">
                <a:latin typeface="Segoe UI Semibold"/>
                <a:cs typeface="Segoe UI" panose="020B0502040204020203" pitchFamily="34" charset="0"/>
              </a:rPr>
              <a:t>Detailed reporting and insights</a:t>
            </a:r>
          </a:p>
          <a:p>
            <a:pPr marL="341313" lvl="0" indent="-341313">
              <a:spcAft>
                <a:spcPts val="1800"/>
              </a:spcAft>
              <a:buBlip>
                <a:blip r:embed="rId4"/>
              </a:buBlip>
              <a:defRPr/>
            </a:pPr>
            <a:r>
              <a:rPr lang="en-US" dirty="0">
                <a:latin typeface="Segoe UI Semibold"/>
                <a:cs typeface="Segoe UI" panose="020B0502040204020203" pitchFamily="34" charset="0"/>
              </a:rPr>
              <a:t>Native experiences foster </a:t>
            </a:r>
            <a:br>
              <a:rPr lang="en-US" dirty="0">
                <a:latin typeface="Segoe UI Semibold"/>
                <a:cs typeface="Segoe UI" panose="020B0502040204020203" pitchFamily="34" charset="0"/>
              </a:rPr>
            </a:br>
            <a:r>
              <a:rPr lang="en-US" dirty="0">
                <a:latin typeface="Segoe UI Semibold"/>
                <a:cs typeface="Segoe UI" panose="020B0502040204020203" pitchFamily="34" charset="0"/>
              </a:rPr>
              <a:t>user awareness</a:t>
            </a:r>
          </a:p>
        </p:txBody>
      </p:sp>
      <p:grpSp>
        <p:nvGrpSpPr>
          <p:cNvPr id="7" name="Group 6">
            <a:extLst>
              <a:ext uri="{FF2B5EF4-FFF2-40B4-BE49-F238E27FC236}">
                <a16:creationId xmlns:a16="http://schemas.microsoft.com/office/drawing/2014/main" id="{882805FA-09B8-436E-AA71-3F3F2D29A7FF}"/>
              </a:ext>
            </a:extLst>
          </p:cNvPr>
          <p:cNvGrpSpPr/>
          <p:nvPr/>
        </p:nvGrpSpPr>
        <p:grpSpPr>
          <a:xfrm>
            <a:off x="432070" y="5967488"/>
            <a:ext cx="3574073" cy="502869"/>
            <a:chOff x="432070" y="5967488"/>
            <a:chExt cx="3574073" cy="502869"/>
          </a:xfrm>
        </p:grpSpPr>
        <p:sp>
          <p:nvSpPr>
            <p:cNvPr id="59" name="Oval 58">
              <a:extLst>
                <a:ext uri="{FF2B5EF4-FFF2-40B4-BE49-F238E27FC236}">
                  <a16:creationId xmlns:a16="http://schemas.microsoft.com/office/drawing/2014/main" id="{9921BE82-B847-4497-925A-9FEEC01D4A99}"/>
                </a:ext>
              </a:extLst>
            </p:cNvPr>
            <p:cNvSpPr/>
            <p:nvPr/>
          </p:nvSpPr>
          <p:spPr bwMode="auto">
            <a:xfrm>
              <a:off x="2274790" y="5967488"/>
              <a:ext cx="502871" cy="502869"/>
            </a:xfrm>
            <a:prstGeom prst="ellipse">
              <a:avLst/>
            </a:prstGeom>
            <a:solidFill>
              <a:schemeClr val="bg2"/>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algn="ctr" defTabSz="950480" fontAlgn="base">
                <a:spcBef>
                  <a:spcPct val="0"/>
                </a:spcBef>
                <a:spcAft>
                  <a:spcPct val="0"/>
                </a:spcAft>
              </a:pPr>
              <a:endParaRPr lang="en-US" sz="1500" err="1">
                <a:gradFill>
                  <a:gsLst>
                    <a:gs pos="83000">
                      <a:srgbClr val="282828"/>
                    </a:gs>
                    <a:gs pos="100000">
                      <a:srgbClr val="282828"/>
                    </a:gs>
                  </a:gsLst>
                  <a:lin ang="5400000" scaled="1"/>
                </a:gradFill>
                <a:latin typeface="Segoe UI Semibold" panose="020B0702040204020203" pitchFamily="34" charset="0"/>
                <a:cs typeface="Segoe UI Semibold" panose="020B0702040204020203" pitchFamily="34" charset="0"/>
              </a:endParaRPr>
            </a:p>
          </p:txBody>
        </p:sp>
        <p:grpSp>
          <p:nvGrpSpPr>
            <p:cNvPr id="60" name="Graphic 45">
              <a:extLst>
                <a:ext uri="{FF2B5EF4-FFF2-40B4-BE49-F238E27FC236}">
                  <a16:creationId xmlns:a16="http://schemas.microsoft.com/office/drawing/2014/main" id="{8C2259EE-047C-4BEB-B49D-D3350BA46E8A}"/>
                </a:ext>
              </a:extLst>
            </p:cNvPr>
            <p:cNvGrpSpPr/>
            <p:nvPr/>
          </p:nvGrpSpPr>
          <p:grpSpPr>
            <a:xfrm>
              <a:off x="2415499" y="6108196"/>
              <a:ext cx="221453" cy="221452"/>
              <a:chOff x="5931472" y="4041316"/>
              <a:chExt cx="342900" cy="342900"/>
            </a:xfrm>
            <a:solidFill>
              <a:srgbClr val="D2D2D2"/>
            </a:solidFill>
          </p:grpSpPr>
          <p:grpSp>
            <p:nvGrpSpPr>
              <p:cNvPr id="87" name="Graphic 45">
                <a:extLst>
                  <a:ext uri="{FF2B5EF4-FFF2-40B4-BE49-F238E27FC236}">
                    <a16:creationId xmlns:a16="http://schemas.microsoft.com/office/drawing/2014/main" id="{64873EB1-A465-4E58-AD16-DE87BF8E09FA}"/>
                  </a:ext>
                </a:extLst>
              </p:cNvPr>
              <p:cNvGrpSpPr/>
              <p:nvPr/>
            </p:nvGrpSpPr>
            <p:grpSpPr>
              <a:xfrm>
                <a:off x="5992462" y="4147330"/>
                <a:ext cx="181796" cy="175460"/>
                <a:chOff x="5992462" y="4147330"/>
                <a:chExt cx="181796" cy="175460"/>
              </a:xfrm>
              <a:grpFill/>
            </p:grpSpPr>
            <p:sp>
              <p:nvSpPr>
                <p:cNvPr id="89" name="Freeform: Shape 88">
                  <a:extLst>
                    <a:ext uri="{FF2B5EF4-FFF2-40B4-BE49-F238E27FC236}">
                      <a16:creationId xmlns:a16="http://schemas.microsoft.com/office/drawing/2014/main" id="{7D4F37F5-4918-45F1-A977-7CCFDE717AB3}"/>
                    </a:ext>
                  </a:extLst>
                </p:cNvPr>
                <p:cNvSpPr/>
                <p:nvPr/>
              </p:nvSpPr>
              <p:spPr>
                <a:xfrm>
                  <a:off x="6038944" y="4147330"/>
                  <a:ext cx="135313" cy="135127"/>
                </a:xfrm>
                <a:custGeom>
                  <a:avLst/>
                  <a:gdLst>
                    <a:gd name="connsiteX0" fmla="*/ 130652 w 135313"/>
                    <a:gd name="connsiteY0" fmla="*/ 42575 h 135127"/>
                    <a:gd name="connsiteX1" fmla="*/ 81122 w 135313"/>
                    <a:gd name="connsiteY1" fmla="*/ 89248 h 135127"/>
                    <a:gd name="connsiteX2" fmla="*/ 46832 w 135313"/>
                    <a:gd name="connsiteY2" fmla="*/ 53053 h 135127"/>
                    <a:gd name="connsiteX3" fmla="*/ 96362 w 135313"/>
                    <a:gd name="connsiteY3" fmla="*/ 6380 h 135127"/>
                    <a:gd name="connsiteX4" fmla="*/ 21115 w 135313"/>
                    <a:gd name="connsiteY4" fmla="*/ 18763 h 135127"/>
                    <a:gd name="connsiteX5" fmla="*/ 18257 w 135313"/>
                    <a:gd name="connsiteY5" fmla="*/ 114013 h 135127"/>
                    <a:gd name="connsiteX6" fmla="*/ 113507 w 135313"/>
                    <a:gd name="connsiteY6" fmla="*/ 116870 h 135127"/>
                    <a:gd name="connsiteX7" fmla="*/ 130652 w 135313"/>
                    <a:gd name="connsiteY7" fmla="*/ 42575 h 135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313" h="135127">
                      <a:moveTo>
                        <a:pt x="130652" y="42575"/>
                      </a:moveTo>
                      <a:lnTo>
                        <a:pt x="81122" y="89248"/>
                      </a:lnTo>
                      <a:lnTo>
                        <a:pt x="46832" y="53053"/>
                      </a:lnTo>
                      <a:lnTo>
                        <a:pt x="96362" y="6380"/>
                      </a:lnTo>
                      <a:cubicBezTo>
                        <a:pt x="71597" y="-5050"/>
                        <a:pt x="42070" y="-1240"/>
                        <a:pt x="21115" y="18763"/>
                      </a:cubicBezTo>
                      <a:cubicBezTo>
                        <a:pt x="-5555" y="44480"/>
                        <a:pt x="-7460" y="87343"/>
                        <a:pt x="18257" y="114013"/>
                      </a:cubicBezTo>
                      <a:cubicBezTo>
                        <a:pt x="43975" y="140683"/>
                        <a:pt x="86837" y="142588"/>
                        <a:pt x="113507" y="116870"/>
                      </a:cubicBezTo>
                      <a:cubicBezTo>
                        <a:pt x="135415" y="97820"/>
                        <a:pt x="140177" y="68293"/>
                        <a:pt x="130652" y="42575"/>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90" name="Freeform: Shape 89">
                  <a:extLst>
                    <a:ext uri="{FF2B5EF4-FFF2-40B4-BE49-F238E27FC236}">
                      <a16:creationId xmlns:a16="http://schemas.microsoft.com/office/drawing/2014/main" id="{59F6AB6B-F20E-40F8-9309-A653D07247E5}"/>
                    </a:ext>
                  </a:extLst>
                </p:cNvPr>
                <p:cNvSpPr/>
                <p:nvPr/>
              </p:nvSpPr>
              <p:spPr>
                <a:xfrm rot="2805276">
                  <a:off x="6025974" y="4198085"/>
                  <a:ext cx="64767" cy="120010"/>
                </a:xfrm>
                <a:custGeom>
                  <a:avLst/>
                  <a:gdLst>
                    <a:gd name="connsiteX0" fmla="*/ 0 w 64767"/>
                    <a:gd name="connsiteY0" fmla="*/ 0 h 120010"/>
                    <a:gd name="connsiteX1" fmla="*/ 64768 w 64767"/>
                    <a:gd name="connsiteY1" fmla="*/ 0 h 120010"/>
                    <a:gd name="connsiteX2" fmla="*/ 64768 w 64767"/>
                    <a:gd name="connsiteY2" fmla="*/ 120011 h 120010"/>
                    <a:gd name="connsiteX3" fmla="*/ 0 w 64767"/>
                    <a:gd name="connsiteY3" fmla="*/ 120011 h 120010"/>
                  </a:gdLst>
                  <a:ahLst/>
                  <a:cxnLst>
                    <a:cxn ang="0">
                      <a:pos x="connsiteX0" y="connsiteY0"/>
                    </a:cxn>
                    <a:cxn ang="0">
                      <a:pos x="connsiteX1" y="connsiteY1"/>
                    </a:cxn>
                    <a:cxn ang="0">
                      <a:pos x="connsiteX2" y="connsiteY2"/>
                    </a:cxn>
                    <a:cxn ang="0">
                      <a:pos x="connsiteX3" y="connsiteY3"/>
                    </a:cxn>
                  </a:cxnLst>
                  <a:rect l="l" t="t" r="r" b="b"/>
                  <a:pathLst>
                    <a:path w="64767" h="120010">
                      <a:moveTo>
                        <a:pt x="0" y="0"/>
                      </a:moveTo>
                      <a:lnTo>
                        <a:pt x="64768" y="0"/>
                      </a:lnTo>
                      <a:lnTo>
                        <a:pt x="64768" y="120011"/>
                      </a:lnTo>
                      <a:lnTo>
                        <a:pt x="0" y="120011"/>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88" name="Freeform: Shape 87">
                <a:extLst>
                  <a:ext uri="{FF2B5EF4-FFF2-40B4-BE49-F238E27FC236}">
                    <a16:creationId xmlns:a16="http://schemas.microsoft.com/office/drawing/2014/main" id="{6CB79B00-F7A6-41DE-B63D-4AA128960AEC}"/>
                  </a:ext>
                </a:extLst>
              </p:cNvPr>
              <p:cNvSpPr/>
              <p:nvPr/>
            </p:nvSpPr>
            <p:spPr>
              <a:xfrm>
                <a:off x="5931472" y="4041316"/>
                <a:ext cx="343852" cy="342900"/>
              </a:xfrm>
              <a:custGeom>
                <a:avLst/>
                <a:gdLst>
                  <a:gd name="connsiteX0" fmla="*/ 313373 w 343852"/>
                  <a:gd name="connsiteY0" fmla="*/ 197168 h 342900"/>
                  <a:gd name="connsiteX1" fmla="*/ 313373 w 343852"/>
                  <a:gd name="connsiteY1" fmla="*/ 140970 h 342900"/>
                  <a:gd name="connsiteX2" fmla="*/ 342900 w 343852"/>
                  <a:gd name="connsiteY2" fmla="*/ 119063 h 342900"/>
                  <a:gd name="connsiteX3" fmla="*/ 330518 w 343852"/>
                  <a:gd name="connsiteY3" fmla="*/ 85725 h 342900"/>
                  <a:gd name="connsiteX4" fmla="*/ 291465 w 343852"/>
                  <a:gd name="connsiteY4" fmla="*/ 90488 h 342900"/>
                  <a:gd name="connsiteX5" fmla="*/ 253365 w 343852"/>
                  <a:gd name="connsiteY5" fmla="*/ 51435 h 342900"/>
                  <a:gd name="connsiteX6" fmla="*/ 257175 w 343852"/>
                  <a:gd name="connsiteY6" fmla="*/ 13335 h 342900"/>
                  <a:gd name="connsiteX7" fmla="*/ 222885 w 343852"/>
                  <a:gd name="connsiteY7" fmla="*/ 0 h 342900"/>
                  <a:gd name="connsiteX8" fmla="*/ 200978 w 343852"/>
                  <a:gd name="connsiteY8" fmla="*/ 29528 h 342900"/>
                  <a:gd name="connsiteX9" fmla="*/ 140970 w 343852"/>
                  <a:gd name="connsiteY9" fmla="*/ 29528 h 342900"/>
                  <a:gd name="connsiteX10" fmla="*/ 120015 w 343852"/>
                  <a:gd name="connsiteY10" fmla="*/ 0 h 342900"/>
                  <a:gd name="connsiteX11" fmla="*/ 85725 w 343852"/>
                  <a:gd name="connsiteY11" fmla="*/ 13335 h 342900"/>
                  <a:gd name="connsiteX12" fmla="*/ 94298 w 343852"/>
                  <a:gd name="connsiteY12" fmla="*/ 51435 h 342900"/>
                  <a:gd name="connsiteX13" fmla="*/ 51435 w 343852"/>
                  <a:gd name="connsiteY13" fmla="*/ 90488 h 342900"/>
                  <a:gd name="connsiteX14" fmla="*/ 13335 w 343852"/>
                  <a:gd name="connsiteY14" fmla="*/ 85725 h 342900"/>
                  <a:gd name="connsiteX15" fmla="*/ 0 w 343852"/>
                  <a:gd name="connsiteY15" fmla="*/ 120015 h 342900"/>
                  <a:gd name="connsiteX16" fmla="*/ 29528 w 343852"/>
                  <a:gd name="connsiteY16" fmla="*/ 141923 h 342900"/>
                  <a:gd name="connsiteX17" fmla="*/ 29528 w 343852"/>
                  <a:gd name="connsiteY17" fmla="*/ 201930 h 342900"/>
                  <a:gd name="connsiteX18" fmla="*/ 0 w 343852"/>
                  <a:gd name="connsiteY18" fmla="*/ 222885 h 342900"/>
                  <a:gd name="connsiteX19" fmla="*/ 13335 w 343852"/>
                  <a:gd name="connsiteY19" fmla="*/ 257175 h 342900"/>
                  <a:gd name="connsiteX20" fmla="*/ 51435 w 343852"/>
                  <a:gd name="connsiteY20" fmla="*/ 248603 h 342900"/>
                  <a:gd name="connsiteX21" fmla="*/ 94298 w 343852"/>
                  <a:gd name="connsiteY21" fmla="*/ 291465 h 342900"/>
                  <a:gd name="connsiteX22" fmla="*/ 85725 w 343852"/>
                  <a:gd name="connsiteY22" fmla="*/ 329565 h 342900"/>
                  <a:gd name="connsiteX23" fmla="*/ 120015 w 343852"/>
                  <a:gd name="connsiteY23" fmla="*/ 342900 h 342900"/>
                  <a:gd name="connsiteX24" fmla="*/ 145733 w 343852"/>
                  <a:gd name="connsiteY24" fmla="*/ 313373 h 342900"/>
                  <a:gd name="connsiteX25" fmla="*/ 201930 w 343852"/>
                  <a:gd name="connsiteY25" fmla="*/ 313373 h 342900"/>
                  <a:gd name="connsiteX26" fmla="*/ 223838 w 343852"/>
                  <a:gd name="connsiteY26" fmla="*/ 342900 h 342900"/>
                  <a:gd name="connsiteX27" fmla="*/ 258128 w 343852"/>
                  <a:gd name="connsiteY27" fmla="*/ 329565 h 342900"/>
                  <a:gd name="connsiteX28" fmla="*/ 254318 w 343852"/>
                  <a:gd name="connsiteY28" fmla="*/ 291465 h 342900"/>
                  <a:gd name="connsiteX29" fmla="*/ 292418 w 343852"/>
                  <a:gd name="connsiteY29" fmla="*/ 248603 h 342900"/>
                  <a:gd name="connsiteX30" fmla="*/ 331470 w 343852"/>
                  <a:gd name="connsiteY30" fmla="*/ 257175 h 342900"/>
                  <a:gd name="connsiteX31" fmla="*/ 343853 w 343852"/>
                  <a:gd name="connsiteY31" fmla="*/ 222885 h 342900"/>
                  <a:gd name="connsiteX32" fmla="*/ 313373 w 343852"/>
                  <a:gd name="connsiteY32" fmla="*/ 197168 h 342900"/>
                  <a:gd name="connsiteX33" fmla="*/ 313373 w 343852"/>
                  <a:gd name="connsiteY33" fmla="*/ 197168 h 342900"/>
                  <a:gd name="connsiteX34" fmla="*/ 313373 w 343852"/>
                  <a:gd name="connsiteY34" fmla="*/ 197168 h 342900"/>
                  <a:gd name="connsiteX35" fmla="*/ 137160 w 343852"/>
                  <a:gd name="connsiteY35" fmla="*/ 252413 h 342900"/>
                  <a:gd name="connsiteX36" fmla="*/ 89535 w 343852"/>
                  <a:gd name="connsiteY36" fmla="*/ 137160 h 342900"/>
                  <a:gd name="connsiteX37" fmla="*/ 204788 w 343852"/>
                  <a:gd name="connsiteY37" fmla="*/ 90488 h 342900"/>
                  <a:gd name="connsiteX38" fmla="*/ 252413 w 343852"/>
                  <a:gd name="connsiteY38" fmla="*/ 205740 h 342900"/>
                  <a:gd name="connsiteX39" fmla="*/ 137160 w 343852"/>
                  <a:gd name="connsiteY39" fmla="*/ 252413 h 342900"/>
                  <a:gd name="connsiteX40" fmla="*/ 137160 w 343852"/>
                  <a:gd name="connsiteY40" fmla="*/ 252413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43852" h="342900">
                    <a:moveTo>
                      <a:pt x="313373" y="197168"/>
                    </a:moveTo>
                    <a:cubicBezTo>
                      <a:pt x="317183" y="180023"/>
                      <a:pt x="317183" y="158115"/>
                      <a:pt x="313373" y="140970"/>
                    </a:cubicBezTo>
                    <a:cubicBezTo>
                      <a:pt x="342900" y="119063"/>
                      <a:pt x="342900" y="119063"/>
                      <a:pt x="342900" y="119063"/>
                    </a:cubicBezTo>
                    <a:cubicBezTo>
                      <a:pt x="330518" y="85725"/>
                      <a:pt x="330518" y="85725"/>
                      <a:pt x="330518" y="85725"/>
                    </a:cubicBezTo>
                    <a:cubicBezTo>
                      <a:pt x="291465" y="90488"/>
                      <a:pt x="291465" y="90488"/>
                      <a:pt x="291465" y="90488"/>
                    </a:cubicBezTo>
                    <a:cubicBezTo>
                      <a:pt x="282893" y="77153"/>
                      <a:pt x="265748" y="60008"/>
                      <a:pt x="253365" y="51435"/>
                    </a:cubicBezTo>
                    <a:cubicBezTo>
                      <a:pt x="257175" y="13335"/>
                      <a:pt x="257175" y="13335"/>
                      <a:pt x="257175" y="13335"/>
                    </a:cubicBezTo>
                    <a:cubicBezTo>
                      <a:pt x="222885" y="0"/>
                      <a:pt x="222885" y="0"/>
                      <a:pt x="222885" y="0"/>
                    </a:cubicBezTo>
                    <a:cubicBezTo>
                      <a:pt x="200978" y="29528"/>
                      <a:pt x="200978" y="29528"/>
                      <a:pt x="200978" y="29528"/>
                    </a:cubicBezTo>
                    <a:cubicBezTo>
                      <a:pt x="179070" y="25718"/>
                      <a:pt x="161925" y="25718"/>
                      <a:pt x="140970" y="29528"/>
                    </a:cubicBezTo>
                    <a:cubicBezTo>
                      <a:pt x="120015" y="0"/>
                      <a:pt x="120015" y="0"/>
                      <a:pt x="120015" y="0"/>
                    </a:cubicBezTo>
                    <a:cubicBezTo>
                      <a:pt x="85725" y="13335"/>
                      <a:pt x="85725" y="13335"/>
                      <a:pt x="85725" y="13335"/>
                    </a:cubicBezTo>
                    <a:cubicBezTo>
                      <a:pt x="94298" y="51435"/>
                      <a:pt x="94298" y="51435"/>
                      <a:pt x="94298" y="51435"/>
                    </a:cubicBezTo>
                    <a:cubicBezTo>
                      <a:pt x="77153" y="60008"/>
                      <a:pt x="64770" y="77153"/>
                      <a:pt x="51435" y="90488"/>
                    </a:cubicBezTo>
                    <a:cubicBezTo>
                      <a:pt x="13335" y="85725"/>
                      <a:pt x="13335" y="85725"/>
                      <a:pt x="13335" y="85725"/>
                    </a:cubicBezTo>
                    <a:cubicBezTo>
                      <a:pt x="0" y="120015"/>
                      <a:pt x="0" y="120015"/>
                      <a:pt x="0" y="120015"/>
                    </a:cubicBezTo>
                    <a:cubicBezTo>
                      <a:pt x="29528" y="141923"/>
                      <a:pt x="29528" y="141923"/>
                      <a:pt x="29528" y="141923"/>
                    </a:cubicBezTo>
                    <a:cubicBezTo>
                      <a:pt x="29528" y="163830"/>
                      <a:pt x="29528" y="180023"/>
                      <a:pt x="29528" y="201930"/>
                    </a:cubicBezTo>
                    <a:cubicBezTo>
                      <a:pt x="0" y="222885"/>
                      <a:pt x="0" y="222885"/>
                      <a:pt x="0" y="222885"/>
                    </a:cubicBezTo>
                    <a:cubicBezTo>
                      <a:pt x="13335" y="257175"/>
                      <a:pt x="13335" y="257175"/>
                      <a:pt x="13335" y="257175"/>
                    </a:cubicBezTo>
                    <a:cubicBezTo>
                      <a:pt x="51435" y="248603"/>
                      <a:pt x="51435" y="248603"/>
                      <a:pt x="51435" y="248603"/>
                    </a:cubicBezTo>
                    <a:cubicBezTo>
                      <a:pt x="64770" y="265748"/>
                      <a:pt x="77153" y="278130"/>
                      <a:pt x="94298" y="291465"/>
                    </a:cubicBezTo>
                    <a:cubicBezTo>
                      <a:pt x="85725" y="329565"/>
                      <a:pt x="85725" y="329565"/>
                      <a:pt x="85725" y="329565"/>
                    </a:cubicBezTo>
                    <a:cubicBezTo>
                      <a:pt x="120015" y="342900"/>
                      <a:pt x="120015" y="342900"/>
                      <a:pt x="120015" y="342900"/>
                    </a:cubicBezTo>
                    <a:cubicBezTo>
                      <a:pt x="145733" y="313373"/>
                      <a:pt x="145733" y="313373"/>
                      <a:pt x="145733" y="313373"/>
                    </a:cubicBezTo>
                    <a:cubicBezTo>
                      <a:pt x="162878" y="313373"/>
                      <a:pt x="183833" y="313373"/>
                      <a:pt x="201930" y="313373"/>
                    </a:cubicBezTo>
                    <a:cubicBezTo>
                      <a:pt x="223838" y="342900"/>
                      <a:pt x="223838" y="342900"/>
                      <a:pt x="223838" y="342900"/>
                    </a:cubicBezTo>
                    <a:cubicBezTo>
                      <a:pt x="258128" y="329565"/>
                      <a:pt x="258128" y="329565"/>
                      <a:pt x="258128" y="329565"/>
                    </a:cubicBezTo>
                    <a:cubicBezTo>
                      <a:pt x="254318" y="291465"/>
                      <a:pt x="254318" y="291465"/>
                      <a:pt x="254318" y="291465"/>
                    </a:cubicBezTo>
                    <a:cubicBezTo>
                      <a:pt x="266700" y="278130"/>
                      <a:pt x="283845" y="265748"/>
                      <a:pt x="292418" y="248603"/>
                    </a:cubicBezTo>
                    <a:cubicBezTo>
                      <a:pt x="331470" y="257175"/>
                      <a:pt x="331470" y="257175"/>
                      <a:pt x="331470" y="257175"/>
                    </a:cubicBezTo>
                    <a:cubicBezTo>
                      <a:pt x="343853" y="222885"/>
                      <a:pt x="343853" y="222885"/>
                      <a:pt x="343853" y="222885"/>
                    </a:cubicBezTo>
                    <a:lnTo>
                      <a:pt x="313373" y="197168"/>
                    </a:lnTo>
                    <a:lnTo>
                      <a:pt x="313373" y="197168"/>
                    </a:lnTo>
                    <a:lnTo>
                      <a:pt x="313373" y="197168"/>
                    </a:lnTo>
                    <a:close/>
                    <a:moveTo>
                      <a:pt x="137160" y="252413"/>
                    </a:moveTo>
                    <a:cubicBezTo>
                      <a:pt x="94298" y="235268"/>
                      <a:pt x="68580" y="183833"/>
                      <a:pt x="89535" y="137160"/>
                    </a:cubicBezTo>
                    <a:cubicBezTo>
                      <a:pt x="106680" y="90488"/>
                      <a:pt x="158115" y="68580"/>
                      <a:pt x="204788" y="90488"/>
                    </a:cubicBezTo>
                    <a:cubicBezTo>
                      <a:pt x="252413" y="107633"/>
                      <a:pt x="273368" y="159068"/>
                      <a:pt x="252413" y="205740"/>
                    </a:cubicBezTo>
                    <a:cubicBezTo>
                      <a:pt x="236220" y="248603"/>
                      <a:pt x="183833" y="274320"/>
                      <a:pt x="137160" y="252413"/>
                    </a:cubicBezTo>
                    <a:lnTo>
                      <a:pt x="137160" y="25241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62" name="Oval 61">
              <a:extLst>
                <a:ext uri="{FF2B5EF4-FFF2-40B4-BE49-F238E27FC236}">
                  <a16:creationId xmlns:a16="http://schemas.microsoft.com/office/drawing/2014/main" id="{0CCAB02F-F9E8-4423-AC94-B40485607F78}"/>
                </a:ext>
              </a:extLst>
            </p:cNvPr>
            <p:cNvSpPr/>
            <p:nvPr/>
          </p:nvSpPr>
          <p:spPr bwMode="auto">
            <a:xfrm>
              <a:off x="43207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sp>
          <p:nvSpPr>
            <p:cNvPr id="63" name="Oval 62">
              <a:extLst>
                <a:ext uri="{FF2B5EF4-FFF2-40B4-BE49-F238E27FC236}">
                  <a16:creationId xmlns:a16="http://schemas.microsoft.com/office/drawing/2014/main" id="{0581B97E-9C3E-4A45-B152-432A0D54B45A}"/>
                </a:ext>
              </a:extLst>
            </p:cNvPr>
            <p:cNvSpPr/>
            <p:nvPr/>
          </p:nvSpPr>
          <p:spPr bwMode="auto">
            <a:xfrm>
              <a:off x="166055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algn="ctr" defTabSz="950480" fontAlgn="base">
                <a:spcBef>
                  <a:spcPct val="0"/>
                </a:spcBef>
                <a:spcAft>
                  <a:spcPct val="0"/>
                </a:spcAft>
              </a:pPr>
              <a:endParaRPr lang="en-US" sz="1500" err="1">
                <a:gradFill>
                  <a:gsLst>
                    <a:gs pos="83000">
                      <a:srgbClr val="282828"/>
                    </a:gs>
                    <a:gs pos="100000">
                      <a:srgbClr val="282828"/>
                    </a:gs>
                  </a:gsLst>
                  <a:lin ang="5400000" scaled="1"/>
                </a:gradFill>
                <a:latin typeface="Segoe UI Semibold" panose="020B0702040204020203" pitchFamily="34" charset="0"/>
                <a:cs typeface="Segoe UI Semibold" panose="020B0702040204020203" pitchFamily="34" charset="0"/>
              </a:endParaRPr>
            </a:p>
          </p:txBody>
        </p:sp>
        <p:grpSp>
          <p:nvGrpSpPr>
            <p:cNvPr id="64" name="Group 11">
              <a:extLst>
                <a:ext uri="{FF2B5EF4-FFF2-40B4-BE49-F238E27FC236}">
                  <a16:creationId xmlns:a16="http://schemas.microsoft.com/office/drawing/2014/main" id="{CDF602C5-FBC6-42DB-825F-E306B8E5583F}"/>
                </a:ext>
              </a:extLst>
            </p:cNvPr>
            <p:cNvGrpSpPr>
              <a:grpSpLocks noChangeAspect="1"/>
            </p:cNvGrpSpPr>
            <p:nvPr/>
          </p:nvGrpSpPr>
          <p:grpSpPr bwMode="auto">
            <a:xfrm>
              <a:off x="1819384" y="6106593"/>
              <a:ext cx="207345" cy="205971"/>
              <a:chOff x="6247" y="359"/>
              <a:chExt cx="151" cy="150"/>
            </a:xfrm>
            <a:solidFill>
              <a:srgbClr val="D2D2D2"/>
            </a:solidFill>
          </p:grpSpPr>
          <p:sp>
            <p:nvSpPr>
              <p:cNvPr id="84" name="Freeform 12">
                <a:extLst>
                  <a:ext uri="{FF2B5EF4-FFF2-40B4-BE49-F238E27FC236}">
                    <a16:creationId xmlns:a16="http://schemas.microsoft.com/office/drawing/2014/main" id="{5A5A3F93-E629-458A-AF52-5E931E736D6D}"/>
                  </a:ext>
                </a:extLst>
              </p:cNvPr>
              <p:cNvSpPr>
                <a:spLocks/>
              </p:cNvSpPr>
              <p:nvPr/>
            </p:nvSpPr>
            <p:spPr bwMode="auto">
              <a:xfrm>
                <a:off x="6294" y="359"/>
                <a:ext cx="104" cy="103"/>
              </a:xfrm>
              <a:custGeom>
                <a:avLst/>
                <a:gdLst>
                  <a:gd name="T0" fmla="*/ 293 w 293"/>
                  <a:gd name="T1" fmla="*/ 145 h 292"/>
                  <a:gd name="T2" fmla="*/ 292 w 293"/>
                  <a:gd name="T3" fmla="*/ 129 h 292"/>
                  <a:gd name="T4" fmla="*/ 288 w 293"/>
                  <a:gd name="T5" fmla="*/ 107 h 292"/>
                  <a:gd name="T6" fmla="*/ 283 w 293"/>
                  <a:gd name="T7" fmla="*/ 91 h 292"/>
                  <a:gd name="T8" fmla="*/ 273 w 293"/>
                  <a:gd name="T9" fmla="*/ 72 h 292"/>
                  <a:gd name="T10" fmla="*/ 264 w 293"/>
                  <a:gd name="T11" fmla="*/ 58 h 292"/>
                  <a:gd name="T12" fmla="*/ 250 w 293"/>
                  <a:gd name="T13" fmla="*/ 42 h 292"/>
                  <a:gd name="T14" fmla="*/ 236 w 293"/>
                  <a:gd name="T15" fmla="*/ 30 h 292"/>
                  <a:gd name="T16" fmla="*/ 220 w 293"/>
                  <a:gd name="T17" fmla="*/ 19 h 292"/>
                  <a:gd name="T18" fmla="*/ 205 w 293"/>
                  <a:gd name="T19" fmla="*/ 11 h 292"/>
                  <a:gd name="T20" fmla="*/ 185 w 293"/>
                  <a:gd name="T21" fmla="*/ 4 h 292"/>
                  <a:gd name="T22" fmla="*/ 169 w 293"/>
                  <a:gd name="T23" fmla="*/ 2 h 292"/>
                  <a:gd name="T24" fmla="*/ 146 w 293"/>
                  <a:gd name="T25" fmla="*/ 0 h 292"/>
                  <a:gd name="T26" fmla="*/ 146 w 293"/>
                  <a:gd name="T27" fmla="*/ 0 h 292"/>
                  <a:gd name="T28" fmla="*/ 130 w 293"/>
                  <a:gd name="T29" fmla="*/ 1 h 292"/>
                  <a:gd name="T30" fmla="*/ 108 w 293"/>
                  <a:gd name="T31" fmla="*/ 4 h 292"/>
                  <a:gd name="T32" fmla="*/ 92 w 293"/>
                  <a:gd name="T33" fmla="*/ 9 h 292"/>
                  <a:gd name="T34" fmla="*/ 73 w 293"/>
                  <a:gd name="T35" fmla="*/ 19 h 292"/>
                  <a:gd name="T36" fmla="*/ 61 w 293"/>
                  <a:gd name="T37" fmla="*/ 27 h 292"/>
                  <a:gd name="T38" fmla="*/ 59 w 293"/>
                  <a:gd name="T39" fmla="*/ 28 h 292"/>
                  <a:gd name="T40" fmla="*/ 43 w 293"/>
                  <a:gd name="T41" fmla="*/ 42 h 292"/>
                  <a:gd name="T42" fmla="*/ 31 w 293"/>
                  <a:gd name="T43" fmla="*/ 56 h 292"/>
                  <a:gd name="T44" fmla="*/ 20 w 293"/>
                  <a:gd name="T45" fmla="*/ 72 h 292"/>
                  <a:gd name="T46" fmla="*/ 12 w 293"/>
                  <a:gd name="T47" fmla="*/ 87 h 292"/>
                  <a:gd name="T48" fmla="*/ 5 w 293"/>
                  <a:gd name="T49" fmla="*/ 107 h 292"/>
                  <a:gd name="T50" fmla="*/ 2 w 293"/>
                  <a:gd name="T51" fmla="*/ 123 h 292"/>
                  <a:gd name="T52" fmla="*/ 0 w 293"/>
                  <a:gd name="T53" fmla="*/ 145 h 292"/>
                  <a:gd name="T54" fmla="*/ 1 w 293"/>
                  <a:gd name="T55" fmla="*/ 160 h 292"/>
                  <a:gd name="T56" fmla="*/ 9 w 293"/>
                  <a:gd name="T57" fmla="*/ 195 h 292"/>
                  <a:gd name="T58" fmla="*/ 10 w 293"/>
                  <a:gd name="T59" fmla="*/ 200 h 292"/>
                  <a:gd name="T60" fmla="*/ 26 w 293"/>
                  <a:gd name="T61" fmla="*/ 229 h 292"/>
                  <a:gd name="T62" fmla="*/ 34 w 293"/>
                  <a:gd name="T63" fmla="*/ 239 h 292"/>
                  <a:gd name="T64" fmla="*/ 80 w 293"/>
                  <a:gd name="T65" fmla="*/ 276 h 292"/>
                  <a:gd name="T66" fmla="*/ 136 w 293"/>
                  <a:gd name="T67" fmla="*/ 292 h 292"/>
                  <a:gd name="T68" fmla="*/ 148 w 293"/>
                  <a:gd name="T69" fmla="*/ 292 h 292"/>
                  <a:gd name="T70" fmla="*/ 182 w 293"/>
                  <a:gd name="T71" fmla="*/ 288 h 292"/>
                  <a:gd name="T72" fmla="*/ 187 w 293"/>
                  <a:gd name="T73" fmla="*/ 287 h 292"/>
                  <a:gd name="T74" fmla="*/ 219 w 293"/>
                  <a:gd name="T75" fmla="*/ 273 h 292"/>
                  <a:gd name="T76" fmla="*/ 232 w 293"/>
                  <a:gd name="T77" fmla="*/ 265 h 292"/>
                  <a:gd name="T78" fmla="*/ 250 w 293"/>
                  <a:gd name="T79" fmla="*/ 250 h 292"/>
                  <a:gd name="T80" fmla="*/ 261 w 293"/>
                  <a:gd name="T81" fmla="*/ 238 h 292"/>
                  <a:gd name="T82" fmla="*/ 273 w 293"/>
                  <a:gd name="T83" fmla="*/ 220 h 292"/>
                  <a:gd name="T84" fmla="*/ 281 w 293"/>
                  <a:gd name="T85" fmla="*/ 205 h 292"/>
                  <a:gd name="T86" fmla="*/ 287 w 293"/>
                  <a:gd name="T87" fmla="*/ 187 h 292"/>
                  <a:gd name="T88" fmla="*/ 291 w 293"/>
                  <a:gd name="T89" fmla="*/ 169 h 292"/>
                  <a:gd name="T90" fmla="*/ 293 w 293"/>
                  <a:gd name="T91" fmla="*/ 14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 h="292">
                    <a:moveTo>
                      <a:pt x="293" y="148"/>
                    </a:moveTo>
                    <a:lnTo>
                      <a:pt x="293" y="148"/>
                    </a:lnTo>
                    <a:cubicBezTo>
                      <a:pt x="293" y="147"/>
                      <a:pt x="293" y="146"/>
                      <a:pt x="293" y="145"/>
                    </a:cubicBezTo>
                    <a:cubicBezTo>
                      <a:pt x="293" y="143"/>
                      <a:pt x="293" y="141"/>
                      <a:pt x="293" y="138"/>
                    </a:cubicBezTo>
                    <a:cubicBezTo>
                      <a:pt x="293" y="136"/>
                      <a:pt x="293" y="134"/>
                      <a:pt x="293" y="132"/>
                    </a:cubicBezTo>
                    <a:cubicBezTo>
                      <a:pt x="292" y="131"/>
                      <a:pt x="292" y="130"/>
                      <a:pt x="292" y="129"/>
                    </a:cubicBezTo>
                    <a:cubicBezTo>
                      <a:pt x="292" y="126"/>
                      <a:pt x="291" y="122"/>
                      <a:pt x="291" y="119"/>
                    </a:cubicBezTo>
                    <a:cubicBezTo>
                      <a:pt x="290" y="116"/>
                      <a:pt x="289" y="113"/>
                      <a:pt x="289" y="110"/>
                    </a:cubicBezTo>
                    <a:cubicBezTo>
                      <a:pt x="288" y="109"/>
                      <a:pt x="288" y="108"/>
                      <a:pt x="288" y="107"/>
                    </a:cubicBezTo>
                    <a:cubicBezTo>
                      <a:pt x="287" y="104"/>
                      <a:pt x="287" y="103"/>
                      <a:pt x="286" y="101"/>
                    </a:cubicBezTo>
                    <a:cubicBezTo>
                      <a:pt x="285" y="99"/>
                      <a:pt x="285" y="97"/>
                      <a:pt x="284" y="94"/>
                    </a:cubicBezTo>
                    <a:cubicBezTo>
                      <a:pt x="284" y="93"/>
                      <a:pt x="283" y="93"/>
                      <a:pt x="283" y="91"/>
                    </a:cubicBezTo>
                    <a:cubicBezTo>
                      <a:pt x="282" y="88"/>
                      <a:pt x="280" y="86"/>
                      <a:pt x="279" y="83"/>
                    </a:cubicBezTo>
                    <a:cubicBezTo>
                      <a:pt x="277" y="80"/>
                      <a:pt x="276" y="77"/>
                      <a:pt x="274" y="74"/>
                    </a:cubicBezTo>
                    <a:cubicBezTo>
                      <a:pt x="274" y="73"/>
                      <a:pt x="274" y="72"/>
                      <a:pt x="273" y="72"/>
                    </a:cubicBezTo>
                    <a:cubicBezTo>
                      <a:pt x="272" y="70"/>
                      <a:pt x="271" y="68"/>
                      <a:pt x="269" y="66"/>
                    </a:cubicBezTo>
                    <a:cubicBezTo>
                      <a:pt x="268" y="64"/>
                      <a:pt x="267" y="62"/>
                      <a:pt x="266" y="60"/>
                    </a:cubicBezTo>
                    <a:cubicBezTo>
                      <a:pt x="265" y="59"/>
                      <a:pt x="264" y="58"/>
                      <a:pt x="264" y="58"/>
                    </a:cubicBezTo>
                    <a:cubicBezTo>
                      <a:pt x="262" y="56"/>
                      <a:pt x="261" y="54"/>
                      <a:pt x="259" y="52"/>
                    </a:cubicBezTo>
                    <a:cubicBezTo>
                      <a:pt x="256" y="49"/>
                      <a:pt x="254" y="45"/>
                      <a:pt x="251" y="42"/>
                    </a:cubicBezTo>
                    <a:cubicBezTo>
                      <a:pt x="250" y="42"/>
                      <a:pt x="250" y="42"/>
                      <a:pt x="250" y="42"/>
                    </a:cubicBezTo>
                    <a:cubicBezTo>
                      <a:pt x="249" y="41"/>
                      <a:pt x="249" y="41"/>
                      <a:pt x="248" y="40"/>
                    </a:cubicBezTo>
                    <a:cubicBezTo>
                      <a:pt x="245" y="37"/>
                      <a:pt x="242" y="34"/>
                      <a:pt x="239" y="31"/>
                    </a:cubicBezTo>
                    <a:cubicBezTo>
                      <a:pt x="238" y="31"/>
                      <a:pt x="237" y="30"/>
                      <a:pt x="236" y="30"/>
                    </a:cubicBezTo>
                    <a:cubicBezTo>
                      <a:pt x="235" y="29"/>
                      <a:pt x="234" y="28"/>
                      <a:pt x="233" y="27"/>
                    </a:cubicBezTo>
                    <a:cubicBezTo>
                      <a:pt x="229" y="25"/>
                      <a:pt x="225" y="22"/>
                      <a:pt x="221" y="19"/>
                    </a:cubicBezTo>
                    <a:cubicBezTo>
                      <a:pt x="221" y="19"/>
                      <a:pt x="221" y="19"/>
                      <a:pt x="220" y="19"/>
                    </a:cubicBezTo>
                    <a:cubicBezTo>
                      <a:pt x="218" y="17"/>
                      <a:pt x="216" y="16"/>
                      <a:pt x="213" y="15"/>
                    </a:cubicBezTo>
                    <a:cubicBezTo>
                      <a:pt x="211" y="14"/>
                      <a:pt x="209" y="13"/>
                      <a:pt x="206" y="11"/>
                    </a:cubicBezTo>
                    <a:cubicBezTo>
                      <a:pt x="206" y="11"/>
                      <a:pt x="205" y="11"/>
                      <a:pt x="205" y="11"/>
                    </a:cubicBezTo>
                    <a:cubicBezTo>
                      <a:pt x="201" y="9"/>
                      <a:pt x="196" y="8"/>
                      <a:pt x="192" y="6"/>
                    </a:cubicBezTo>
                    <a:cubicBezTo>
                      <a:pt x="191" y="6"/>
                      <a:pt x="189" y="5"/>
                      <a:pt x="188" y="5"/>
                    </a:cubicBezTo>
                    <a:cubicBezTo>
                      <a:pt x="187" y="5"/>
                      <a:pt x="186" y="4"/>
                      <a:pt x="185" y="4"/>
                    </a:cubicBezTo>
                    <a:cubicBezTo>
                      <a:pt x="181" y="4"/>
                      <a:pt x="177" y="3"/>
                      <a:pt x="173" y="2"/>
                    </a:cubicBezTo>
                    <a:cubicBezTo>
                      <a:pt x="172" y="2"/>
                      <a:pt x="171" y="2"/>
                      <a:pt x="170" y="2"/>
                    </a:cubicBezTo>
                    <a:cubicBezTo>
                      <a:pt x="170" y="2"/>
                      <a:pt x="170" y="2"/>
                      <a:pt x="169" y="2"/>
                    </a:cubicBezTo>
                    <a:cubicBezTo>
                      <a:pt x="165" y="1"/>
                      <a:pt x="161" y="1"/>
                      <a:pt x="157" y="0"/>
                    </a:cubicBezTo>
                    <a:cubicBezTo>
                      <a:pt x="154" y="0"/>
                      <a:pt x="152" y="0"/>
                      <a:pt x="149" y="0"/>
                    </a:cubicBezTo>
                    <a:cubicBezTo>
                      <a:pt x="148" y="0"/>
                      <a:pt x="147" y="0"/>
                      <a:pt x="146" y="0"/>
                    </a:cubicBezTo>
                    <a:lnTo>
                      <a:pt x="146" y="0"/>
                    </a:lnTo>
                    <a:lnTo>
                      <a:pt x="146" y="0"/>
                    </a:lnTo>
                    <a:lnTo>
                      <a:pt x="146" y="0"/>
                    </a:lnTo>
                    <a:cubicBezTo>
                      <a:pt x="144" y="0"/>
                      <a:pt x="142" y="0"/>
                      <a:pt x="139" y="0"/>
                    </a:cubicBezTo>
                    <a:cubicBezTo>
                      <a:pt x="137" y="0"/>
                      <a:pt x="135" y="0"/>
                      <a:pt x="133" y="0"/>
                    </a:cubicBezTo>
                    <a:cubicBezTo>
                      <a:pt x="132" y="1"/>
                      <a:pt x="131" y="1"/>
                      <a:pt x="130" y="1"/>
                    </a:cubicBezTo>
                    <a:cubicBezTo>
                      <a:pt x="127" y="1"/>
                      <a:pt x="123" y="2"/>
                      <a:pt x="120" y="2"/>
                    </a:cubicBezTo>
                    <a:cubicBezTo>
                      <a:pt x="117" y="3"/>
                      <a:pt x="114" y="4"/>
                      <a:pt x="111" y="4"/>
                    </a:cubicBezTo>
                    <a:cubicBezTo>
                      <a:pt x="110" y="4"/>
                      <a:pt x="109" y="4"/>
                      <a:pt x="108" y="4"/>
                    </a:cubicBezTo>
                    <a:cubicBezTo>
                      <a:pt x="105" y="5"/>
                      <a:pt x="104" y="5"/>
                      <a:pt x="102" y="6"/>
                    </a:cubicBezTo>
                    <a:cubicBezTo>
                      <a:pt x="100" y="7"/>
                      <a:pt x="98" y="7"/>
                      <a:pt x="96" y="8"/>
                    </a:cubicBezTo>
                    <a:cubicBezTo>
                      <a:pt x="94" y="8"/>
                      <a:pt x="94" y="9"/>
                      <a:pt x="92" y="9"/>
                    </a:cubicBezTo>
                    <a:cubicBezTo>
                      <a:pt x="89" y="10"/>
                      <a:pt x="87" y="12"/>
                      <a:pt x="84" y="13"/>
                    </a:cubicBezTo>
                    <a:cubicBezTo>
                      <a:pt x="81" y="15"/>
                      <a:pt x="78" y="16"/>
                      <a:pt x="75" y="18"/>
                    </a:cubicBezTo>
                    <a:cubicBezTo>
                      <a:pt x="74" y="18"/>
                      <a:pt x="73" y="18"/>
                      <a:pt x="73" y="19"/>
                    </a:cubicBezTo>
                    <a:cubicBezTo>
                      <a:pt x="71" y="20"/>
                      <a:pt x="69" y="21"/>
                      <a:pt x="67" y="23"/>
                    </a:cubicBezTo>
                    <a:cubicBezTo>
                      <a:pt x="65" y="24"/>
                      <a:pt x="63" y="25"/>
                      <a:pt x="61" y="26"/>
                    </a:cubicBezTo>
                    <a:lnTo>
                      <a:pt x="61" y="27"/>
                    </a:lnTo>
                    <a:lnTo>
                      <a:pt x="61" y="27"/>
                    </a:lnTo>
                    <a:lnTo>
                      <a:pt x="61" y="26"/>
                    </a:lnTo>
                    <a:cubicBezTo>
                      <a:pt x="60" y="27"/>
                      <a:pt x="59" y="28"/>
                      <a:pt x="59" y="28"/>
                    </a:cubicBezTo>
                    <a:cubicBezTo>
                      <a:pt x="57" y="30"/>
                      <a:pt x="55" y="31"/>
                      <a:pt x="53" y="33"/>
                    </a:cubicBezTo>
                    <a:cubicBezTo>
                      <a:pt x="50" y="36"/>
                      <a:pt x="46" y="38"/>
                      <a:pt x="43" y="41"/>
                    </a:cubicBezTo>
                    <a:cubicBezTo>
                      <a:pt x="43" y="42"/>
                      <a:pt x="43" y="42"/>
                      <a:pt x="43" y="42"/>
                    </a:cubicBezTo>
                    <a:cubicBezTo>
                      <a:pt x="42" y="43"/>
                      <a:pt x="42" y="43"/>
                      <a:pt x="41" y="44"/>
                    </a:cubicBezTo>
                    <a:cubicBezTo>
                      <a:pt x="38" y="47"/>
                      <a:pt x="35" y="50"/>
                      <a:pt x="32" y="53"/>
                    </a:cubicBezTo>
                    <a:cubicBezTo>
                      <a:pt x="32" y="54"/>
                      <a:pt x="31" y="55"/>
                      <a:pt x="31" y="56"/>
                    </a:cubicBezTo>
                    <a:cubicBezTo>
                      <a:pt x="30" y="57"/>
                      <a:pt x="29" y="58"/>
                      <a:pt x="28" y="59"/>
                    </a:cubicBezTo>
                    <a:cubicBezTo>
                      <a:pt x="26" y="63"/>
                      <a:pt x="23" y="67"/>
                      <a:pt x="20" y="71"/>
                    </a:cubicBezTo>
                    <a:cubicBezTo>
                      <a:pt x="20" y="71"/>
                      <a:pt x="20" y="71"/>
                      <a:pt x="20" y="72"/>
                    </a:cubicBezTo>
                    <a:cubicBezTo>
                      <a:pt x="18" y="74"/>
                      <a:pt x="17" y="76"/>
                      <a:pt x="16" y="79"/>
                    </a:cubicBezTo>
                    <a:cubicBezTo>
                      <a:pt x="15" y="81"/>
                      <a:pt x="14" y="83"/>
                      <a:pt x="12" y="86"/>
                    </a:cubicBezTo>
                    <a:cubicBezTo>
                      <a:pt x="12" y="86"/>
                      <a:pt x="12" y="87"/>
                      <a:pt x="12" y="87"/>
                    </a:cubicBezTo>
                    <a:cubicBezTo>
                      <a:pt x="10" y="91"/>
                      <a:pt x="9" y="96"/>
                      <a:pt x="7" y="100"/>
                    </a:cubicBezTo>
                    <a:cubicBezTo>
                      <a:pt x="7" y="101"/>
                      <a:pt x="6" y="103"/>
                      <a:pt x="6" y="104"/>
                    </a:cubicBezTo>
                    <a:cubicBezTo>
                      <a:pt x="6" y="105"/>
                      <a:pt x="5" y="106"/>
                      <a:pt x="5" y="107"/>
                    </a:cubicBezTo>
                    <a:cubicBezTo>
                      <a:pt x="4" y="111"/>
                      <a:pt x="3" y="115"/>
                      <a:pt x="2" y="119"/>
                    </a:cubicBezTo>
                    <a:cubicBezTo>
                      <a:pt x="2" y="120"/>
                      <a:pt x="2" y="121"/>
                      <a:pt x="2" y="122"/>
                    </a:cubicBezTo>
                    <a:cubicBezTo>
                      <a:pt x="2" y="122"/>
                      <a:pt x="2" y="122"/>
                      <a:pt x="2" y="123"/>
                    </a:cubicBezTo>
                    <a:cubicBezTo>
                      <a:pt x="1" y="127"/>
                      <a:pt x="1" y="131"/>
                      <a:pt x="0" y="135"/>
                    </a:cubicBezTo>
                    <a:cubicBezTo>
                      <a:pt x="0" y="138"/>
                      <a:pt x="0" y="140"/>
                      <a:pt x="0" y="143"/>
                    </a:cubicBezTo>
                    <a:cubicBezTo>
                      <a:pt x="0" y="144"/>
                      <a:pt x="0" y="145"/>
                      <a:pt x="0" y="145"/>
                    </a:cubicBezTo>
                    <a:cubicBezTo>
                      <a:pt x="0" y="150"/>
                      <a:pt x="0" y="155"/>
                      <a:pt x="0" y="159"/>
                    </a:cubicBezTo>
                    <a:cubicBezTo>
                      <a:pt x="0" y="159"/>
                      <a:pt x="0" y="159"/>
                      <a:pt x="0" y="159"/>
                    </a:cubicBezTo>
                    <a:cubicBezTo>
                      <a:pt x="1" y="160"/>
                      <a:pt x="1" y="160"/>
                      <a:pt x="1" y="160"/>
                    </a:cubicBezTo>
                    <a:cubicBezTo>
                      <a:pt x="1" y="166"/>
                      <a:pt x="2" y="171"/>
                      <a:pt x="3" y="176"/>
                    </a:cubicBezTo>
                    <a:cubicBezTo>
                      <a:pt x="3" y="177"/>
                      <a:pt x="4" y="179"/>
                      <a:pt x="4" y="180"/>
                    </a:cubicBezTo>
                    <a:cubicBezTo>
                      <a:pt x="5" y="185"/>
                      <a:pt x="7" y="190"/>
                      <a:pt x="9" y="195"/>
                    </a:cubicBezTo>
                    <a:cubicBezTo>
                      <a:pt x="9" y="195"/>
                      <a:pt x="9" y="195"/>
                      <a:pt x="9" y="196"/>
                    </a:cubicBezTo>
                    <a:cubicBezTo>
                      <a:pt x="9" y="196"/>
                      <a:pt x="9" y="196"/>
                      <a:pt x="9" y="196"/>
                    </a:cubicBezTo>
                    <a:cubicBezTo>
                      <a:pt x="9" y="198"/>
                      <a:pt x="10" y="199"/>
                      <a:pt x="10" y="200"/>
                    </a:cubicBezTo>
                    <a:cubicBezTo>
                      <a:pt x="12" y="203"/>
                      <a:pt x="13" y="207"/>
                      <a:pt x="15" y="211"/>
                    </a:cubicBezTo>
                    <a:cubicBezTo>
                      <a:pt x="16" y="213"/>
                      <a:pt x="17" y="215"/>
                      <a:pt x="18" y="217"/>
                    </a:cubicBezTo>
                    <a:cubicBezTo>
                      <a:pt x="21" y="221"/>
                      <a:pt x="24" y="225"/>
                      <a:pt x="26" y="229"/>
                    </a:cubicBezTo>
                    <a:cubicBezTo>
                      <a:pt x="27" y="230"/>
                      <a:pt x="27" y="231"/>
                      <a:pt x="27" y="231"/>
                    </a:cubicBezTo>
                    <a:cubicBezTo>
                      <a:pt x="29" y="234"/>
                      <a:pt x="31" y="236"/>
                      <a:pt x="34" y="239"/>
                    </a:cubicBezTo>
                    <a:cubicBezTo>
                      <a:pt x="34" y="239"/>
                      <a:pt x="34" y="239"/>
                      <a:pt x="34" y="239"/>
                    </a:cubicBezTo>
                    <a:lnTo>
                      <a:pt x="34" y="239"/>
                    </a:lnTo>
                    <a:cubicBezTo>
                      <a:pt x="43" y="250"/>
                      <a:pt x="52" y="259"/>
                      <a:pt x="64" y="267"/>
                    </a:cubicBezTo>
                    <a:cubicBezTo>
                      <a:pt x="69" y="270"/>
                      <a:pt x="74" y="273"/>
                      <a:pt x="80" y="276"/>
                    </a:cubicBezTo>
                    <a:cubicBezTo>
                      <a:pt x="85" y="279"/>
                      <a:pt x="91" y="281"/>
                      <a:pt x="97" y="283"/>
                    </a:cubicBezTo>
                    <a:cubicBezTo>
                      <a:pt x="109" y="288"/>
                      <a:pt x="123" y="291"/>
                      <a:pt x="136" y="292"/>
                    </a:cubicBezTo>
                    <a:lnTo>
                      <a:pt x="136" y="292"/>
                    </a:lnTo>
                    <a:cubicBezTo>
                      <a:pt x="136" y="292"/>
                      <a:pt x="137" y="292"/>
                      <a:pt x="137" y="292"/>
                    </a:cubicBezTo>
                    <a:cubicBezTo>
                      <a:pt x="140" y="292"/>
                      <a:pt x="143" y="292"/>
                      <a:pt x="146" y="292"/>
                    </a:cubicBezTo>
                    <a:cubicBezTo>
                      <a:pt x="147" y="292"/>
                      <a:pt x="148" y="292"/>
                      <a:pt x="148" y="292"/>
                    </a:cubicBezTo>
                    <a:cubicBezTo>
                      <a:pt x="153" y="292"/>
                      <a:pt x="158" y="292"/>
                      <a:pt x="163" y="291"/>
                    </a:cubicBezTo>
                    <a:cubicBezTo>
                      <a:pt x="166" y="291"/>
                      <a:pt x="168" y="290"/>
                      <a:pt x="170" y="290"/>
                    </a:cubicBezTo>
                    <a:cubicBezTo>
                      <a:pt x="174" y="289"/>
                      <a:pt x="178" y="289"/>
                      <a:pt x="182" y="288"/>
                    </a:cubicBezTo>
                    <a:cubicBezTo>
                      <a:pt x="183" y="287"/>
                      <a:pt x="184" y="287"/>
                      <a:pt x="185" y="287"/>
                    </a:cubicBezTo>
                    <a:cubicBezTo>
                      <a:pt x="186" y="287"/>
                      <a:pt x="186" y="287"/>
                      <a:pt x="186" y="287"/>
                    </a:cubicBezTo>
                    <a:cubicBezTo>
                      <a:pt x="186" y="287"/>
                      <a:pt x="186" y="287"/>
                      <a:pt x="187" y="287"/>
                    </a:cubicBezTo>
                    <a:cubicBezTo>
                      <a:pt x="192" y="285"/>
                      <a:pt x="197" y="283"/>
                      <a:pt x="202" y="281"/>
                    </a:cubicBezTo>
                    <a:cubicBezTo>
                      <a:pt x="203" y="281"/>
                      <a:pt x="204" y="280"/>
                      <a:pt x="206" y="280"/>
                    </a:cubicBezTo>
                    <a:cubicBezTo>
                      <a:pt x="210" y="278"/>
                      <a:pt x="215" y="275"/>
                      <a:pt x="219" y="273"/>
                    </a:cubicBezTo>
                    <a:cubicBezTo>
                      <a:pt x="220" y="273"/>
                      <a:pt x="220" y="272"/>
                      <a:pt x="220" y="272"/>
                    </a:cubicBezTo>
                    <a:cubicBezTo>
                      <a:pt x="221" y="272"/>
                      <a:pt x="221" y="272"/>
                      <a:pt x="221" y="272"/>
                    </a:cubicBezTo>
                    <a:cubicBezTo>
                      <a:pt x="225" y="270"/>
                      <a:pt x="228" y="267"/>
                      <a:pt x="232" y="265"/>
                    </a:cubicBezTo>
                    <a:cubicBezTo>
                      <a:pt x="233" y="264"/>
                      <a:pt x="234" y="263"/>
                      <a:pt x="234" y="263"/>
                    </a:cubicBezTo>
                    <a:cubicBezTo>
                      <a:pt x="236" y="261"/>
                      <a:pt x="238" y="260"/>
                      <a:pt x="240" y="258"/>
                    </a:cubicBezTo>
                    <a:cubicBezTo>
                      <a:pt x="243" y="255"/>
                      <a:pt x="247" y="253"/>
                      <a:pt x="250" y="250"/>
                    </a:cubicBezTo>
                    <a:cubicBezTo>
                      <a:pt x="250" y="249"/>
                      <a:pt x="250" y="249"/>
                      <a:pt x="250" y="249"/>
                    </a:cubicBezTo>
                    <a:cubicBezTo>
                      <a:pt x="251" y="248"/>
                      <a:pt x="251" y="248"/>
                      <a:pt x="252" y="247"/>
                    </a:cubicBezTo>
                    <a:cubicBezTo>
                      <a:pt x="255" y="244"/>
                      <a:pt x="258" y="241"/>
                      <a:pt x="261" y="238"/>
                    </a:cubicBezTo>
                    <a:cubicBezTo>
                      <a:pt x="261" y="237"/>
                      <a:pt x="262" y="236"/>
                      <a:pt x="262" y="235"/>
                    </a:cubicBezTo>
                    <a:cubicBezTo>
                      <a:pt x="263" y="234"/>
                      <a:pt x="264" y="233"/>
                      <a:pt x="265" y="232"/>
                    </a:cubicBezTo>
                    <a:cubicBezTo>
                      <a:pt x="267" y="228"/>
                      <a:pt x="270" y="224"/>
                      <a:pt x="273" y="220"/>
                    </a:cubicBezTo>
                    <a:cubicBezTo>
                      <a:pt x="273" y="220"/>
                      <a:pt x="273" y="220"/>
                      <a:pt x="273" y="219"/>
                    </a:cubicBezTo>
                    <a:cubicBezTo>
                      <a:pt x="274" y="217"/>
                      <a:pt x="275" y="215"/>
                      <a:pt x="277" y="213"/>
                    </a:cubicBezTo>
                    <a:cubicBezTo>
                      <a:pt x="278" y="210"/>
                      <a:pt x="279" y="208"/>
                      <a:pt x="281" y="205"/>
                    </a:cubicBezTo>
                    <a:cubicBezTo>
                      <a:pt x="281" y="205"/>
                      <a:pt x="281" y="204"/>
                      <a:pt x="281" y="204"/>
                    </a:cubicBezTo>
                    <a:cubicBezTo>
                      <a:pt x="283" y="200"/>
                      <a:pt x="284" y="196"/>
                      <a:pt x="286" y="191"/>
                    </a:cubicBezTo>
                    <a:cubicBezTo>
                      <a:pt x="286" y="190"/>
                      <a:pt x="287" y="188"/>
                      <a:pt x="287" y="187"/>
                    </a:cubicBezTo>
                    <a:cubicBezTo>
                      <a:pt x="287" y="186"/>
                      <a:pt x="288" y="185"/>
                      <a:pt x="288" y="184"/>
                    </a:cubicBezTo>
                    <a:cubicBezTo>
                      <a:pt x="289" y="180"/>
                      <a:pt x="290" y="176"/>
                      <a:pt x="291" y="172"/>
                    </a:cubicBezTo>
                    <a:cubicBezTo>
                      <a:pt x="291" y="171"/>
                      <a:pt x="291" y="170"/>
                      <a:pt x="291" y="169"/>
                    </a:cubicBezTo>
                    <a:cubicBezTo>
                      <a:pt x="291" y="169"/>
                      <a:pt x="291" y="169"/>
                      <a:pt x="291" y="168"/>
                    </a:cubicBezTo>
                    <a:cubicBezTo>
                      <a:pt x="292" y="164"/>
                      <a:pt x="292" y="160"/>
                      <a:pt x="292" y="156"/>
                    </a:cubicBezTo>
                    <a:cubicBezTo>
                      <a:pt x="293" y="153"/>
                      <a:pt x="293" y="151"/>
                      <a:pt x="293" y="14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5" name="Freeform 13">
                <a:extLst>
                  <a:ext uri="{FF2B5EF4-FFF2-40B4-BE49-F238E27FC236}">
                    <a16:creationId xmlns:a16="http://schemas.microsoft.com/office/drawing/2014/main" id="{EC053089-A54E-4621-BA0E-CB4929A549E6}"/>
                  </a:ext>
                </a:extLst>
              </p:cNvPr>
              <p:cNvSpPr>
                <a:spLocks/>
              </p:cNvSpPr>
              <p:nvPr/>
            </p:nvSpPr>
            <p:spPr bwMode="auto">
              <a:xfrm>
                <a:off x="6247" y="443"/>
                <a:ext cx="66" cy="66"/>
              </a:xfrm>
              <a:custGeom>
                <a:avLst/>
                <a:gdLst>
                  <a:gd name="T0" fmla="*/ 186 w 186"/>
                  <a:gd name="T1" fmla="*/ 19 h 186"/>
                  <a:gd name="T2" fmla="*/ 186 w 186"/>
                  <a:gd name="T3" fmla="*/ 19 h 186"/>
                  <a:gd name="T4" fmla="*/ 22 w 186"/>
                  <a:gd name="T5" fmla="*/ 183 h 186"/>
                  <a:gd name="T6" fmla="*/ 13 w 186"/>
                  <a:gd name="T7" fmla="*/ 186 h 186"/>
                  <a:gd name="T8" fmla="*/ 3 w 186"/>
                  <a:gd name="T9" fmla="*/ 183 h 186"/>
                  <a:gd name="T10" fmla="*/ 0 w 186"/>
                  <a:gd name="T11" fmla="*/ 173 h 186"/>
                  <a:gd name="T12" fmla="*/ 3 w 186"/>
                  <a:gd name="T13" fmla="*/ 164 h 186"/>
                  <a:gd name="T14" fmla="*/ 167 w 186"/>
                  <a:gd name="T15" fmla="*/ 0 h 186"/>
                  <a:gd name="T16" fmla="*/ 186 w 186"/>
                  <a:gd name="T17" fmla="*/ 1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186">
                    <a:moveTo>
                      <a:pt x="186" y="19"/>
                    </a:moveTo>
                    <a:lnTo>
                      <a:pt x="186" y="19"/>
                    </a:lnTo>
                    <a:lnTo>
                      <a:pt x="22" y="183"/>
                    </a:lnTo>
                    <a:cubicBezTo>
                      <a:pt x="20" y="185"/>
                      <a:pt x="16" y="186"/>
                      <a:pt x="13" y="186"/>
                    </a:cubicBezTo>
                    <a:cubicBezTo>
                      <a:pt x="9" y="186"/>
                      <a:pt x="6" y="185"/>
                      <a:pt x="3" y="183"/>
                    </a:cubicBezTo>
                    <a:cubicBezTo>
                      <a:pt x="1" y="180"/>
                      <a:pt x="0" y="177"/>
                      <a:pt x="0" y="173"/>
                    </a:cubicBezTo>
                    <a:cubicBezTo>
                      <a:pt x="0" y="170"/>
                      <a:pt x="1" y="166"/>
                      <a:pt x="3" y="164"/>
                    </a:cubicBezTo>
                    <a:lnTo>
                      <a:pt x="167" y="0"/>
                    </a:lnTo>
                    <a:lnTo>
                      <a:pt x="186" y="1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6" name="Freeform 14">
                <a:extLst>
                  <a:ext uri="{FF2B5EF4-FFF2-40B4-BE49-F238E27FC236}">
                    <a16:creationId xmlns:a16="http://schemas.microsoft.com/office/drawing/2014/main" id="{59C99D42-0BCA-41B4-9320-48D0E8079F45}"/>
                  </a:ext>
                </a:extLst>
              </p:cNvPr>
              <p:cNvSpPr>
                <a:spLocks/>
              </p:cNvSpPr>
              <p:nvPr/>
            </p:nvSpPr>
            <p:spPr bwMode="auto">
              <a:xfrm>
                <a:off x="6303" y="368"/>
                <a:ext cx="85" cy="85"/>
              </a:xfrm>
              <a:custGeom>
                <a:avLst/>
                <a:gdLst>
                  <a:gd name="T0" fmla="*/ 120 w 240"/>
                  <a:gd name="T1" fmla="*/ 240 h 240"/>
                  <a:gd name="T2" fmla="*/ 120 w 240"/>
                  <a:gd name="T3" fmla="*/ 240 h 240"/>
                  <a:gd name="T4" fmla="*/ 167 w 240"/>
                  <a:gd name="T5" fmla="*/ 230 h 240"/>
                  <a:gd name="T6" fmla="*/ 205 w 240"/>
                  <a:gd name="T7" fmla="*/ 204 h 240"/>
                  <a:gd name="T8" fmla="*/ 231 w 240"/>
                  <a:gd name="T9" fmla="*/ 166 h 240"/>
                  <a:gd name="T10" fmla="*/ 240 w 240"/>
                  <a:gd name="T11" fmla="*/ 120 h 240"/>
                  <a:gd name="T12" fmla="*/ 231 w 240"/>
                  <a:gd name="T13" fmla="*/ 73 h 240"/>
                  <a:gd name="T14" fmla="*/ 205 w 240"/>
                  <a:gd name="T15" fmla="*/ 35 h 240"/>
                  <a:gd name="T16" fmla="*/ 167 w 240"/>
                  <a:gd name="T17" fmla="*/ 9 h 240"/>
                  <a:gd name="T18" fmla="*/ 120 w 240"/>
                  <a:gd name="T19" fmla="*/ 0 h 240"/>
                  <a:gd name="T20" fmla="*/ 74 w 240"/>
                  <a:gd name="T21" fmla="*/ 9 h 240"/>
                  <a:gd name="T22" fmla="*/ 36 w 240"/>
                  <a:gd name="T23" fmla="*/ 35 h 240"/>
                  <a:gd name="T24" fmla="*/ 10 w 240"/>
                  <a:gd name="T25" fmla="*/ 73 h 240"/>
                  <a:gd name="T26" fmla="*/ 0 w 240"/>
                  <a:gd name="T27" fmla="*/ 120 h 240"/>
                  <a:gd name="T28" fmla="*/ 10 w 240"/>
                  <a:gd name="T29" fmla="*/ 166 h 240"/>
                  <a:gd name="T30" fmla="*/ 36 w 240"/>
                  <a:gd name="T31" fmla="*/ 204 h 240"/>
                  <a:gd name="T32" fmla="*/ 74 w 240"/>
                  <a:gd name="T33" fmla="*/ 230 h 240"/>
                  <a:gd name="T34" fmla="*/ 120 w 240"/>
                  <a:gd name="T35"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40">
                    <a:moveTo>
                      <a:pt x="120" y="240"/>
                    </a:moveTo>
                    <a:lnTo>
                      <a:pt x="120" y="240"/>
                    </a:lnTo>
                    <a:cubicBezTo>
                      <a:pt x="137" y="240"/>
                      <a:pt x="153" y="236"/>
                      <a:pt x="167" y="230"/>
                    </a:cubicBezTo>
                    <a:cubicBezTo>
                      <a:pt x="182" y="224"/>
                      <a:pt x="194" y="215"/>
                      <a:pt x="205" y="204"/>
                    </a:cubicBezTo>
                    <a:cubicBezTo>
                      <a:pt x="216" y="193"/>
                      <a:pt x="225" y="181"/>
                      <a:pt x="231" y="166"/>
                    </a:cubicBezTo>
                    <a:cubicBezTo>
                      <a:pt x="237" y="152"/>
                      <a:pt x="240" y="136"/>
                      <a:pt x="240" y="120"/>
                    </a:cubicBezTo>
                    <a:cubicBezTo>
                      <a:pt x="240" y="103"/>
                      <a:pt x="237" y="87"/>
                      <a:pt x="231" y="73"/>
                    </a:cubicBezTo>
                    <a:cubicBezTo>
                      <a:pt x="225" y="58"/>
                      <a:pt x="216" y="46"/>
                      <a:pt x="205" y="35"/>
                    </a:cubicBezTo>
                    <a:cubicBezTo>
                      <a:pt x="194" y="24"/>
                      <a:pt x="182" y="15"/>
                      <a:pt x="167" y="9"/>
                    </a:cubicBezTo>
                    <a:cubicBezTo>
                      <a:pt x="153" y="3"/>
                      <a:pt x="137" y="0"/>
                      <a:pt x="120" y="0"/>
                    </a:cubicBezTo>
                    <a:cubicBezTo>
                      <a:pt x="104" y="0"/>
                      <a:pt x="88" y="3"/>
                      <a:pt x="74" y="9"/>
                    </a:cubicBezTo>
                    <a:cubicBezTo>
                      <a:pt x="59" y="15"/>
                      <a:pt x="47" y="24"/>
                      <a:pt x="36" y="35"/>
                    </a:cubicBezTo>
                    <a:cubicBezTo>
                      <a:pt x="25" y="46"/>
                      <a:pt x="16" y="58"/>
                      <a:pt x="10" y="73"/>
                    </a:cubicBezTo>
                    <a:cubicBezTo>
                      <a:pt x="4" y="87"/>
                      <a:pt x="0" y="103"/>
                      <a:pt x="0" y="120"/>
                    </a:cubicBezTo>
                    <a:cubicBezTo>
                      <a:pt x="0" y="136"/>
                      <a:pt x="4" y="152"/>
                      <a:pt x="10" y="166"/>
                    </a:cubicBezTo>
                    <a:cubicBezTo>
                      <a:pt x="16" y="181"/>
                      <a:pt x="25" y="193"/>
                      <a:pt x="36" y="204"/>
                    </a:cubicBezTo>
                    <a:cubicBezTo>
                      <a:pt x="47" y="215"/>
                      <a:pt x="59" y="224"/>
                      <a:pt x="74" y="230"/>
                    </a:cubicBezTo>
                    <a:cubicBezTo>
                      <a:pt x="88" y="236"/>
                      <a:pt x="104" y="240"/>
                      <a:pt x="120" y="240"/>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79" name="Oval 78">
              <a:extLst>
                <a:ext uri="{FF2B5EF4-FFF2-40B4-BE49-F238E27FC236}">
                  <a16:creationId xmlns:a16="http://schemas.microsoft.com/office/drawing/2014/main" id="{52AC7CC4-4021-4384-9C48-C78FA9123AD7}"/>
                </a:ext>
              </a:extLst>
            </p:cNvPr>
            <p:cNvSpPr/>
            <p:nvPr/>
          </p:nvSpPr>
          <p:spPr bwMode="auto">
            <a:xfrm>
              <a:off x="2889030" y="5967488"/>
              <a:ext cx="502871" cy="502869"/>
            </a:xfrm>
            <a:prstGeom prst="ellipse">
              <a:avLst/>
            </a:prstGeom>
            <a:solidFill>
              <a:schemeClr val="accent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80" name="Group 17">
              <a:extLst>
                <a:ext uri="{FF2B5EF4-FFF2-40B4-BE49-F238E27FC236}">
                  <a16:creationId xmlns:a16="http://schemas.microsoft.com/office/drawing/2014/main" id="{9A0A9371-0270-41B1-BFE5-CFA977597BE8}"/>
                </a:ext>
              </a:extLst>
            </p:cNvPr>
            <p:cNvGrpSpPr>
              <a:grpSpLocks noChangeAspect="1"/>
            </p:cNvGrpSpPr>
            <p:nvPr/>
          </p:nvGrpSpPr>
          <p:grpSpPr bwMode="auto">
            <a:xfrm>
              <a:off x="3012607" y="6109339"/>
              <a:ext cx="265017" cy="221075"/>
              <a:chOff x="7162" y="361"/>
              <a:chExt cx="193" cy="161"/>
            </a:xfrm>
            <a:solidFill>
              <a:schemeClr val="bg2"/>
            </a:solidFill>
          </p:grpSpPr>
          <p:sp>
            <p:nvSpPr>
              <p:cNvPr id="81" name="Freeform 18">
                <a:extLst>
                  <a:ext uri="{FF2B5EF4-FFF2-40B4-BE49-F238E27FC236}">
                    <a16:creationId xmlns:a16="http://schemas.microsoft.com/office/drawing/2014/main" id="{3B605D05-D561-4C6B-BA94-053A47DE0487}"/>
                  </a:ext>
                </a:extLst>
              </p:cNvPr>
              <p:cNvSpPr>
                <a:spLocks/>
              </p:cNvSpPr>
              <p:nvPr/>
            </p:nvSpPr>
            <p:spPr bwMode="auto">
              <a:xfrm>
                <a:off x="7198" y="442"/>
                <a:ext cx="121" cy="58"/>
              </a:xfrm>
              <a:custGeom>
                <a:avLst/>
                <a:gdLst>
                  <a:gd name="T0" fmla="*/ 266 w 266"/>
                  <a:gd name="T1" fmla="*/ 40 h 128"/>
                  <a:gd name="T2" fmla="*/ 266 w 266"/>
                  <a:gd name="T3" fmla="*/ 40 h 128"/>
                  <a:gd name="T4" fmla="*/ 261 w 266"/>
                  <a:gd name="T5" fmla="*/ 6 h 128"/>
                  <a:gd name="T6" fmla="*/ 259 w 266"/>
                  <a:gd name="T7" fmla="*/ 0 h 128"/>
                  <a:gd name="T8" fmla="*/ 145 w 266"/>
                  <a:gd name="T9" fmla="*/ 57 h 128"/>
                  <a:gd name="T10" fmla="*/ 133 w 266"/>
                  <a:gd name="T11" fmla="*/ 63 h 128"/>
                  <a:gd name="T12" fmla="*/ 121 w 266"/>
                  <a:gd name="T13" fmla="*/ 57 h 128"/>
                  <a:gd name="T14" fmla="*/ 6 w 266"/>
                  <a:gd name="T15" fmla="*/ 0 h 128"/>
                  <a:gd name="T16" fmla="*/ 2 w 266"/>
                  <a:gd name="T17" fmla="*/ 17 h 128"/>
                  <a:gd name="T18" fmla="*/ 0 w 266"/>
                  <a:gd name="T19" fmla="*/ 38 h 128"/>
                  <a:gd name="T20" fmla="*/ 0 w 266"/>
                  <a:gd name="T21" fmla="*/ 61 h 128"/>
                  <a:gd name="T22" fmla="*/ 133 w 266"/>
                  <a:gd name="T23" fmla="*/ 128 h 128"/>
                  <a:gd name="T24" fmla="*/ 266 w 266"/>
                  <a:gd name="T25" fmla="*/ 61 h 128"/>
                  <a:gd name="T26" fmla="*/ 266 w 266"/>
                  <a:gd name="T27" fmla="*/ 4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6" h="128">
                    <a:moveTo>
                      <a:pt x="266" y="40"/>
                    </a:moveTo>
                    <a:lnTo>
                      <a:pt x="266" y="40"/>
                    </a:lnTo>
                    <a:cubicBezTo>
                      <a:pt x="266" y="28"/>
                      <a:pt x="264" y="17"/>
                      <a:pt x="261" y="6"/>
                    </a:cubicBezTo>
                    <a:cubicBezTo>
                      <a:pt x="261" y="4"/>
                      <a:pt x="260" y="2"/>
                      <a:pt x="259" y="0"/>
                    </a:cubicBezTo>
                    <a:lnTo>
                      <a:pt x="145" y="57"/>
                    </a:lnTo>
                    <a:lnTo>
                      <a:pt x="133" y="63"/>
                    </a:lnTo>
                    <a:lnTo>
                      <a:pt x="121" y="57"/>
                    </a:lnTo>
                    <a:lnTo>
                      <a:pt x="6" y="0"/>
                    </a:lnTo>
                    <a:cubicBezTo>
                      <a:pt x="5" y="5"/>
                      <a:pt x="3" y="11"/>
                      <a:pt x="2" y="17"/>
                    </a:cubicBezTo>
                    <a:cubicBezTo>
                      <a:pt x="1" y="24"/>
                      <a:pt x="1" y="31"/>
                      <a:pt x="0" y="38"/>
                    </a:cubicBezTo>
                    <a:cubicBezTo>
                      <a:pt x="0" y="45"/>
                      <a:pt x="0" y="53"/>
                      <a:pt x="0" y="61"/>
                    </a:cubicBezTo>
                    <a:lnTo>
                      <a:pt x="133" y="128"/>
                    </a:lnTo>
                    <a:lnTo>
                      <a:pt x="266" y="61"/>
                    </a:lnTo>
                    <a:lnTo>
                      <a:pt x="266" y="4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2" name="Freeform 19">
                <a:extLst>
                  <a:ext uri="{FF2B5EF4-FFF2-40B4-BE49-F238E27FC236}">
                    <a16:creationId xmlns:a16="http://schemas.microsoft.com/office/drawing/2014/main" id="{3A32A660-CE4F-4FF4-A9CD-15D622096995}"/>
                  </a:ext>
                </a:extLst>
              </p:cNvPr>
              <p:cNvSpPr>
                <a:spLocks/>
              </p:cNvSpPr>
              <p:nvPr/>
            </p:nvSpPr>
            <p:spPr bwMode="auto">
              <a:xfrm>
                <a:off x="7167" y="471"/>
                <a:ext cx="26" cy="51"/>
              </a:xfrm>
              <a:custGeom>
                <a:avLst/>
                <a:gdLst>
                  <a:gd name="T0" fmla="*/ 15 w 56"/>
                  <a:gd name="T1" fmla="*/ 4 h 113"/>
                  <a:gd name="T2" fmla="*/ 15 w 56"/>
                  <a:gd name="T3" fmla="*/ 4 h 113"/>
                  <a:gd name="T4" fmla="*/ 8 w 56"/>
                  <a:gd name="T5" fmla="*/ 8 h 113"/>
                  <a:gd name="T6" fmla="*/ 0 w 56"/>
                  <a:gd name="T7" fmla="*/ 28 h 113"/>
                  <a:gd name="T8" fmla="*/ 0 w 56"/>
                  <a:gd name="T9" fmla="*/ 113 h 113"/>
                  <a:gd name="T10" fmla="*/ 56 w 56"/>
                  <a:gd name="T11" fmla="*/ 113 h 113"/>
                  <a:gd name="T12" fmla="*/ 56 w 56"/>
                  <a:gd name="T13" fmla="*/ 28 h 113"/>
                  <a:gd name="T14" fmla="*/ 48 w 56"/>
                  <a:gd name="T15" fmla="*/ 8 h 113"/>
                  <a:gd name="T16" fmla="*/ 42 w 56"/>
                  <a:gd name="T17" fmla="*/ 4 h 113"/>
                  <a:gd name="T18" fmla="*/ 28 w 56"/>
                  <a:gd name="T19" fmla="*/ 0 h 113"/>
                  <a:gd name="T20" fmla="*/ 15 w 56"/>
                  <a:gd name="T21" fmla="*/ 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13">
                    <a:moveTo>
                      <a:pt x="15" y="4"/>
                    </a:moveTo>
                    <a:lnTo>
                      <a:pt x="15" y="4"/>
                    </a:lnTo>
                    <a:cubicBezTo>
                      <a:pt x="13" y="5"/>
                      <a:pt x="10" y="6"/>
                      <a:pt x="8" y="8"/>
                    </a:cubicBezTo>
                    <a:cubicBezTo>
                      <a:pt x="3" y="14"/>
                      <a:pt x="0" y="21"/>
                      <a:pt x="0" y="28"/>
                    </a:cubicBezTo>
                    <a:lnTo>
                      <a:pt x="0" y="113"/>
                    </a:lnTo>
                    <a:lnTo>
                      <a:pt x="56" y="113"/>
                    </a:lnTo>
                    <a:lnTo>
                      <a:pt x="56" y="28"/>
                    </a:lnTo>
                    <a:cubicBezTo>
                      <a:pt x="56" y="21"/>
                      <a:pt x="54" y="14"/>
                      <a:pt x="48" y="8"/>
                    </a:cubicBezTo>
                    <a:cubicBezTo>
                      <a:pt x="46" y="6"/>
                      <a:pt x="44" y="5"/>
                      <a:pt x="42" y="4"/>
                    </a:cubicBezTo>
                    <a:cubicBezTo>
                      <a:pt x="37" y="1"/>
                      <a:pt x="33" y="0"/>
                      <a:pt x="28" y="0"/>
                    </a:cubicBezTo>
                    <a:cubicBezTo>
                      <a:pt x="23" y="0"/>
                      <a:pt x="19" y="1"/>
                      <a:pt x="15" y="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83" name="Freeform 20">
                <a:extLst>
                  <a:ext uri="{FF2B5EF4-FFF2-40B4-BE49-F238E27FC236}">
                    <a16:creationId xmlns:a16="http://schemas.microsoft.com/office/drawing/2014/main" id="{DCAE0ED0-9980-4A1D-A789-23C7948B1F07}"/>
                  </a:ext>
                </a:extLst>
              </p:cNvPr>
              <p:cNvSpPr>
                <a:spLocks/>
              </p:cNvSpPr>
              <p:nvPr/>
            </p:nvSpPr>
            <p:spPr bwMode="auto">
              <a:xfrm>
                <a:off x="7162" y="361"/>
                <a:ext cx="193" cy="112"/>
              </a:xfrm>
              <a:custGeom>
                <a:avLst/>
                <a:gdLst>
                  <a:gd name="T0" fmla="*/ 27 w 425"/>
                  <a:gd name="T1" fmla="*/ 119 h 246"/>
                  <a:gd name="T2" fmla="*/ 27 w 425"/>
                  <a:gd name="T3" fmla="*/ 119 h 246"/>
                  <a:gd name="T4" fmla="*/ 27 w 425"/>
                  <a:gd name="T5" fmla="*/ 134 h 246"/>
                  <a:gd name="T6" fmla="*/ 27 w 425"/>
                  <a:gd name="T7" fmla="*/ 149 h 246"/>
                  <a:gd name="T8" fmla="*/ 27 w 425"/>
                  <a:gd name="T9" fmla="*/ 246 h 246"/>
                  <a:gd name="T10" fmla="*/ 40 w 425"/>
                  <a:gd name="T11" fmla="*/ 242 h 246"/>
                  <a:gd name="T12" fmla="*/ 54 w 425"/>
                  <a:gd name="T13" fmla="*/ 246 h 246"/>
                  <a:gd name="T14" fmla="*/ 54 w 425"/>
                  <a:gd name="T15" fmla="*/ 162 h 246"/>
                  <a:gd name="T16" fmla="*/ 54 w 425"/>
                  <a:gd name="T17" fmla="*/ 147 h 246"/>
                  <a:gd name="T18" fmla="*/ 54 w 425"/>
                  <a:gd name="T19" fmla="*/ 132 h 246"/>
                  <a:gd name="T20" fmla="*/ 97 w 425"/>
                  <a:gd name="T21" fmla="*/ 154 h 246"/>
                  <a:gd name="T22" fmla="*/ 213 w 425"/>
                  <a:gd name="T23" fmla="*/ 212 h 246"/>
                  <a:gd name="T24" fmla="*/ 329 w 425"/>
                  <a:gd name="T25" fmla="*/ 154 h 246"/>
                  <a:gd name="T26" fmla="*/ 425 w 425"/>
                  <a:gd name="T27" fmla="*/ 106 h 246"/>
                  <a:gd name="T28" fmla="*/ 213 w 425"/>
                  <a:gd name="T29" fmla="*/ 0 h 246"/>
                  <a:gd name="T30" fmla="*/ 0 w 425"/>
                  <a:gd name="T31" fmla="*/ 106 h 246"/>
                  <a:gd name="T32" fmla="*/ 27 w 425"/>
                  <a:gd name="T33" fmla="*/ 11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246">
                    <a:moveTo>
                      <a:pt x="27" y="119"/>
                    </a:moveTo>
                    <a:lnTo>
                      <a:pt x="27" y="119"/>
                    </a:lnTo>
                    <a:lnTo>
                      <a:pt x="27" y="134"/>
                    </a:lnTo>
                    <a:lnTo>
                      <a:pt x="27" y="149"/>
                    </a:lnTo>
                    <a:lnTo>
                      <a:pt x="27" y="246"/>
                    </a:lnTo>
                    <a:cubicBezTo>
                      <a:pt x="31" y="243"/>
                      <a:pt x="35" y="242"/>
                      <a:pt x="40" y="242"/>
                    </a:cubicBezTo>
                    <a:cubicBezTo>
                      <a:pt x="45" y="242"/>
                      <a:pt x="49" y="243"/>
                      <a:pt x="54" y="246"/>
                    </a:cubicBezTo>
                    <a:lnTo>
                      <a:pt x="54" y="162"/>
                    </a:lnTo>
                    <a:lnTo>
                      <a:pt x="54" y="147"/>
                    </a:lnTo>
                    <a:lnTo>
                      <a:pt x="54" y="132"/>
                    </a:lnTo>
                    <a:lnTo>
                      <a:pt x="97" y="154"/>
                    </a:lnTo>
                    <a:lnTo>
                      <a:pt x="213" y="212"/>
                    </a:lnTo>
                    <a:lnTo>
                      <a:pt x="329" y="154"/>
                    </a:lnTo>
                    <a:lnTo>
                      <a:pt x="425" y="106"/>
                    </a:lnTo>
                    <a:lnTo>
                      <a:pt x="213" y="0"/>
                    </a:lnTo>
                    <a:lnTo>
                      <a:pt x="0" y="106"/>
                    </a:lnTo>
                    <a:lnTo>
                      <a:pt x="27" y="11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nvGrpSpPr>
            <p:cNvPr id="66" name="Group 65">
              <a:extLst>
                <a:ext uri="{FF2B5EF4-FFF2-40B4-BE49-F238E27FC236}">
                  <a16:creationId xmlns:a16="http://schemas.microsoft.com/office/drawing/2014/main" id="{3F909021-204A-43CD-A82C-34271CEB030B}"/>
                </a:ext>
              </a:extLst>
            </p:cNvPr>
            <p:cNvGrpSpPr/>
            <p:nvPr/>
          </p:nvGrpSpPr>
          <p:grpSpPr>
            <a:xfrm>
              <a:off x="3503272" y="5967488"/>
              <a:ext cx="502871" cy="502869"/>
              <a:chOff x="8986853" y="442343"/>
              <a:chExt cx="581373" cy="581371"/>
            </a:xfrm>
          </p:grpSpPr>
          <p:sp>
            <p:nvSpPr>
              <p:cNvPr id="74" name="Oval 73">
                <a:extLst>
                  <a:ext uri="{FF2B5EF4-FFF2-40B4-BE49-F238E27FC236}">
                    <a16:creationId xmlns:a16="http://schemas.microsoft.com/office/drawing/2014/main" id="{EC6A24CD-A27F-404F-B7FB-5E588FF527F8}"/>
                  </a:ext>
                </a:extLst>
              </p:cNvPr>
              <p:cNvSpPr/>
              <p:nvPr/>
            </p:nvSpPr>
            <p:spPr bwMode="auto">
              <a:xfrm>
                <a:off x="8986853" y="442343"/>
                <a:ext cx="581373" cy="581371"/>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75" name="Group 23">
                <a:extLst>
                  <a:ext uri="{FF2B5EF4-FFF2-40B4-BE49-F238E27FC236}">
                    <a16:creationId xmlns:a16="http://schemas.microsoft.com/office/drawing/2014/main" id="{B7B39DDC-F030-435C-9D15-5839FE28E1CB}"/>
                  </a:ext>
                </a:extLst>
              </p:cNvPr>
              <p:cNvGrpSpPr>
                <a:grpSpLocks noChangeAspect="1"/>
              </p:cNvGrpSpPr>
              <p:nvPr/>
            </p:nvGrpSpPr>
            <p:grpSpPr bwMode="auto">
              <a:xfrm>
                <a:off x="9190063" y="601576"/>
                <a:ext cx="182563" cy="239712"/>
                <a:chOff x="5789" y="358"/>
                <a:chExt cx="115" cy="151"/>
              </a:xfrm>
              <a:solidFill>
                <a:srgbClr val="D2D2D2"/>
              </a:solidFill>
            </p:grpSpPr>
            <p:sp>
              <p:nvSpPr>
                <p:cNvPr id="76" name="Freeform 24">
                  <a:extLst>
                    <a:ext uri="{FF2B5EF4-FFF2-40B4-BE49-F238E27FC236}">
                      <a16:creationId xmlns:a16="http://schemas.microsoft.com/office/drawing/2014/main" id="{C7022133-F5B1-49B2-A840-676EB81C3488}"/>
                    </a:ext>
                  </a:extLst>
                </p:cNvPr>
                <p:cNvSpPr>
                  <a:spLocks noEditPoints="1"/>
                </p:cNvSpPr>
                <p:nvPr/>
              </p:nvSpPr>
              <p:spPr bwMode="auto">
                <a:xfrm>
                  <a:off x="5789" y="358"/>
                  <a:ext cx="115" cy="66"/>
                </a:xfrm>
                <a:custGeom>
                  <a:avLst/>
                  <a:gdLst>
                    <a:gd name="T0" fmla="*/ 80 w 320"/>
                    <a:gd name="T1" fmla="*/ 186 h 186"/>
                    <a:gd name="T2" fmla="*/ 80 w 320"/>
                    <a:gd name="T3" fmla="*/ 186 h 186"/>
                    <a:gd name="T4" fmla="*/ 240 w 320"/>
                    <a:gd name="T5" fmla="*/ 186 h 186"/>
                    <a:gd name="T6" fmla="*/ 240 w 320"/>
                    <a:gd name="T7" fmla="*/ 108 h 186"/>
                    <a:gd name="T8" fmla="*/ 234 w 320"/>
                    <a:gd name="T9" fmla="*/ 76 h 186"/>
                    <a:gd name="T10" fmla="*/ 217 w 320"/>
                    <a:gd name="T11" fmla="*/ 50 h 186"/>
                    <a:gd name="T12" fmla="*/ 192 w 320"/>
                    <a:gd name="T13" fmla="*/ 32 h 186"/>
                    <a:gd name="T14" fmla="*/ 160 w 320"/>
                    <a:gd name="T15" fmla="*/ 26 h 186"/>
                    <a:gd name="T16" fmla="*/ 128 w 320"/>
                    <a:gd name="T17" fmla="*/ 32 h 186"/>
                    <a:gd name="T18" fmla="*/ 103 w 320"/>
                    <a:gd name="T19" fmla="*/ 50 h 186"/>
                    <a:gd name="T20" fmla="*/ 86 w 320"/>
                    <a:gd name="T21" fmla="*/ 76 h 186"/>
                    <a:gd name="T22" fmla="*/ 80 w 320"/>
                    <a:gd name="T23" fmla="*/ 108 h 186"/>
                    <a:gd name="T24" fmla="*/ 80 w 320"/>
                    <a:gd name="T25" fmla="*/ 186 h 186"/>
                    <a:gd name="T26" fmla="*/ 0 w 320"/>
                    <a:gd name="T27" fmla="*/ 186 h 186"/>
                    <a:gd name="T28" fmla="*/ 0 w 320"/>
                    <a:gd name="T29" fmla="*/ 186 h 186"/>
                    <a:gd name="T30" fmla="*/ 53 w 320"/>
                    <a:gd name="T31" fmla="*/ 186 h 186"/>
                    <a:gd name="T32" fmla="*/ 53 w 320"/>
                    <a:gd name="T33" fmla="*/ 108 h 186"/>
                    <a:gd name="T34" fmla="*/ 61 w 320"/>
                    <a:gd name="T35" fmla="*/ 65 h 186"/>
                    <a:gd name="T36" fmla="*/ 84 w 320"/>
                    <a:gd name="T37" fmla="*/ 31 h 186"/>
                    <a:gd name="T38" fmla="*/ 118 w 320"/>
                    <a:gd name="T39" fmla="*/ 7 h 186"/>
                    <a:gd name="T40" fmla="*/ 160 w 320"/>
                    <a:gd name="T41" fmla="*/ 0 h 186"/>
                    <a:gd name="T42" fmla="*/ 202 w 320"/>
                    <a:gd name="T43" fmla="*/ 7 h 186"/>
                    <a:gd name="T44" fmla="*/ 236 w 320"/>
                    <a:gd name="T45" fmla="*/ 31 h 186"/>
                    <a:gd name="T46" fmla="*/ 258 w 320"/>
                    <a:gd name="T47" fmla="*/ 65 h 186"/>
                    <a:gd name="T48" fmla="*/ 266 w 320"/>
                    <a:gd name="T49" fmla="*/ 108 h 186"/>
                    <a:gd name="T50" fmla="*/ 266 w 320"/>
                    <a:gd name="T51" fmla="*/ 186 h 186"/>
                    <a:gd name="T52" fmla="*/ 320 w 320"/>
                    <a:gd name="T53"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0" h="186">
                      <a:moveTo>
                        <a:pt x="80" y="186"/>
                      </a:moveTo>
                      <a:lnTo>
                        <a:pt x="80" y="186"/>
                      </a:lnTo>
                      <a:lnTo>
                        <a:pt x="240" y="186"/>
                      </a:lnTo>
                      <a:lnTo>
                        <a:pt x="240" y="108"/>
                      </a:lnTo>
                      <a:cubicBezTo>
                        <a:pt x="240" y="96"/>
                        <a:pt x="238" y="86"/>
                        <a:pt x="234" y="76"/>
                      </a:cubicBezTo>
                      <a:cubicBezTo>
                        <a:pt x="230" y="66"/>
                        <a:pt x="224" y="57"/>
                        <a:pt x="217" y="50"/>
                      </a:cubicBezTo>
                      <a:cubicBezTo>
                        <a:pt x="210" y="42"/>
                        <a:pt x="201" y="36"/>
                        <a:pt x="192" y="32"/>
                      </a:cubicBezTo>
                      <a:cubicBezTo>
                        <a:pt x="182" y="28"/>
                        <a:pt x="171" y="26"/>
                        <a:pt x="160" y="26"/>
                      </a:cubicBezTo>
                      <a:cubicBezTo>
                        <a:pt x="148" y="26"/>
                        <a:pt x="138" y="28"/>
                        <a:pt x="128" y="32"/>
                      </a:cubicBezTo>
                      <a:cubicBezTo>
                        <a:pt x="118" y="36"/>
                        <a:pt x="110" y="42"/>
                        <a:pt x="103" y="50"/>
                      </a:cubicBezTo>
                      <a:cubicBezTo>
                        <a:pt x="95" y="57"/>
                        <a:pt x="90" y="66"/>
                        <a:pt x="86" y="76"/>
                      </a:cubicBezTo>
                      <a:cubicBezTo>
                        <a:pt x="82" y="86"/>
                        <a:pt x="80" y="96"/>
                        <a:pt x="80" y="108"/>
                      </a:cubicBezTo>
                      <a:lnTo>
                        <a:pt x="80" y="186"/>
                      </a:lnTo>
                      <a:close/>
                      <a:moveTo>
                        <a:pt x="0" y="186"/>
                      </a:moveTo>
                      <a:lnTo>
                        <a:pt x="0" y="186"/>
                      </a:lnTo>
                      <a:lnTo>
                        <a:pt x="53" y="186"/>
                      </a:lnTo>
                      <a:lnTo>
                        <a:pt x="53" y="108"/>
                      </a:lnTo>
                      <a:cubicBezTo>
                        <a:pt x="53" y="93"/>
                        <a:pt x="56" y="79"/>
                        <a:pt x="61" y="65"/>
                      </a:cubicBezTo>
                      <a:cubicBezTo>
                        <a:pt x="67" y="52"/>
                        <a:pt x="74" y="41"/>
                        <a:pt x="84" y="31"/>
                      </a:cubicBezTo>
                      <a:cubicBezTo>
                        <a:pt x="93" y="21"/>
                        <a:pt x="105" y="13"/>
                        <a:pt x="118" y="7"/>
                      </a:cubicBezTo>
                      <a:cubicBezTo>
                        <a:pt x="131" y="3"/>
                        <a:pt x="145" y="0"/>
                        <a:pt x="160" y="0"/>
                      </a:cubicBezTo>
                      <a:cubicBezTo>
                        <a:pt x="175" y="0"/>
                        <a:pt x="189" y="3"/>
                        <a:pt x="202" y="7"/>
                      </a:cubicBezTo>
                      <a:cubicBezTo>
                        <a:pt x="215" y="13"/>
                        <a:pt x="226" y="21"/>
                        <a:pt x="236" y="31"/>
                      </a:cubicBezTo>
                      <a:cubicBezTo>
                        <a:pt x="245" y="41"/>
                        <a:pt x="253" y="52"/>
                        <a:pt x="258" y="65"/>
                      </a:cubicBezTo>
                      <a:cubicBezTo>
                        <a:pt x="264" y="79"/>
                        <a:pt x="266" y="93"/>
                        <a:pt x="266" y="108"/>
                      </a:cubicBezTo>
                      <a:lnTo>
                        <a:pt x="266" y="186"/>
                      </a:lnTo>
                      <a:lnTo>
                        <a:pt x="320" y="186"/>
                      </a:lnTo>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7" name="Freeform 25">
                  <a:extLst>
                    <a:ext uri="{FF2B5EF4-FFF2-40B4-BE49-F238E27FC236}">
                      <a16:creationId xmlns:a16="http://schemas.microsoft.com/office/drawing/2014/main" id="{E91A2811-48D8-4066-A143-67C70076DA35}"/>
                    </a:ext>
                  </a:extLst>
                </p:cNvPr>
                <p:cNvSpPr>
                  <a:spLocks noEditPoints="1"/>
                </p:cNvSpPr>
                <p:nvPr/>
              </p:nvSpPr>
              <p:spPr bwMode="auto">
                <a:xfrm>
                  <a:off x="5789" y="424"/>
                  <a:ext cx="115" cy="85"/>
                </a:xfrm>
                <a:custGeom>
                  <a:avLst/>
                  <a:gdLst>
                    <a:gd name="T0" fmla="*/ 160 w 320"/>
                    <a:gd name="T1" fmla="*/ 179 h 237"/>
                    <a:gd name="T2" fmla="*/ 160 w 320"/>
                    <a:gd name="T3" fmla="*/ 179 h 237"/>
                    <a:gd name="T4" fmla="*/ 106 w 320"/>
                    <a:gd name="T5" fmla="*/ 125 h 237"/>
                    <a:gd name="T6" fmla="*/ 160 w 320"/>
                    <a:gd name="T7" fmla="*/ 72 h 237"/>
                    <a:gd name="T8" fmla="*/ 213 w 320"/>
                    <a:gd name="T9" fmla="*/ 125 h 237"/>
                    <a:gd name="T10" fmla="*/ 160 w 320"/>
                    <a:gd name="T11" fmla="*/ 179 h 237"/>
                    <a:gd name="T12" fmla="*/ 0 w 320"/>
                    <a:gd name="T13" fmla="*/ 237 h 237"/>
                    <a:gd name="T14" fmla="*/ 0 w 320"/>
                    <a:gd name="T15" fmla="*/ 237 h 237"/>
                    <a:gd name="T16" fmla="*/ 320 w 320"/>
                    <a:gd name="T17" fmla="*/ 237 h 237"/>
                    <a:gd name="T18" fmla="*/ 320 w 320"/>
                    <a:gd name="T19" fmla="*/ 0 h 237"/>
                    <a:gd name="T20" fmla="*/ 0 w 320"/>
                    <a:gd name="T21" fmla="*/ 0 h 237"/>
                    <a:gd name="T22" fmla="*/ 0 w 320"/>
                    <a:gd name="T23" fmla="*/ 237 h 237"/>
                    <a:gd name="T24" fmla="*/ 0 w 320"/>
                    <a:gd name="T25" fmla="*/ 0 h 237"/>
                    <a:gd name="T26" fmla="*/ 0 w 320"/>
                    <a:gd name="T2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237">
                      <a:moveTo>
                        <a:pt x="160" y="179"/>
                      </a:moveTo>
                      <a:lnTo>
                        <a:pt x="160" y="179"/>
                      </a:lnTo>
                      <a:cubicBezTo>
                        <a:pt x="130" y="179"/>
                        <a:pt x="106" y="155"/>
                        <a:pt x="106" y="125"/>
                      </a:cubicBezTo>
                      <a:cubicBezTo>
                        <a:pt x="106" y="96"/>
                        <a:pt x="130" y="72"/>
                        <a:pt x="160" y="72"/>
                      </a:cubicBezTo>
                      <a:cubicBezTo>
                        <a:pt x="189" y="72"/>
                        <a:pt x="213" y="96"/>
                        <a:pt x="213" y="125"/>
                      </a:cubicBezTo>
                      <a:cubicBezTo>
                        <a:pt x="213" y="155"/>
                        <a:pt x="189" y="179"/>
                        <a:pt x="160" y="179"/>
                      </a:cubicBezTo>
                      <a:close/>
                      <a:moveTo>
                        <a:pt x="0" y="237"/>
                      </a:moveTo>
                      <a:lnTo>
                        <a:pt x="0" y="237"/>
                      </a:lnTo>
                      <a:lnTo>
                        <a:pt x="320" y="237"/>
                      </a:lnTo>
                      <a:lnTo>
                        <a:pt x="320" y="0"/>
                      </a:lnTo>
                      <a:lnTo>
                        <a:pt x="0" y="0"/>
                      </a:lnTo>
                      <a:lnTo>
                        <a:pt x="0" y="237"/>
                      </a:lnTo>
                      <a:close/>
                      <a:moveTo>
                        <a:pt x="0" y="0"/>
                      </a:move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78" name="Freeform 26">
                  <a:extLst>
                    <a:ext uri="{FF2B5EF4-FFF2-40B4-BE49-F238E27FC236}">
                      <a16:creationId xmlns:a16="http://schemas.microsoft.com/office/drawing/2014/main" id="{0B79DBCC-7FAB-49B5-9162-36F148FE78E1}"/>
                    </a:ext>
                  </a:extLst>
                </p:cNvPr>
                <p:cNvSpPr>
                  <a:spLocks/>
                </p:cNvSpPr>
                <p:nvPr/>
              </p:nvSpPr>
              <p:spPr bwMode="auto">
                <a:xfrm>
                  <a:off x="5837" y="460"/>
                  <a:ext cx="19" cy="18"/>
                </a:xfrm>
                <a:custGeom>
                  <a:avLst/>
                  <a:gdLst>
                    <a:gd name="T0" fmla="*/ 27 w 53"/>
                    <a:gd name="T1" fmla="*/ 0 h 53"/>
                    <a:gd name="T2" fmla="*/ 27 w 53"/>
                    <a:gd name="T3" fmla="*/ 0 h 53"/>
                    <a:gd name="T4" fmla="*/ 0 w 53"/>
                    <a:gd name="T5" fmla="*/ 26 h 53"/>
                    <a:gd name="T6" fmla="*/ 27 w 53"/>
                    <a:gd name="T7" fmla="*/ 53 h 53"/>
                    <a:gd name="T8" fmla="*/ 53 w 53"/>
                    <a:gd name="T9" fmla="*/ 26 h 53"/>
                    <a:gd name="T10" fmla="*/ 27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7" y="0"/>
                      </a:moveTo>
                      <a:lnTo>
                        <a:pt x="27" y="0"/>
                      </a:lnTo>
                      <a:cubicBezTo>
                        <a:pt x="12" y="0"/>
                        <a:pt x="0" y="11"/>
                        <a:pt x="0" y="26"/>
                      </a:cubicBezTo>
                      <a:cubicBezTo>
                        <a:pt x="0" y="41"/>
                        <a:pt x="12" y="53"/>
                        <a:pt x="27" y="53"/>
                      </a:cubicBezTo>
                      <a:cubicBezTo>
                        <a:pt x="42" y="53"/>
                        <a:pt x="53" y="41"/>
                        <a:pt x="53" y="26"/>
                      </a:cubicBezTo>
                      <a:cubicBezTo>
                        <a:pt x="53" y="11"/>
                        <a:pt x="42" y="0"/>
                        <a:pt x="2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sp>
          <p:nvSpPr>
            <p:cNvPr id="67" name="Oval 66">
              <a:extLst>
                <a:ext uri="{FF2B5EF4-FFF2-40B4-BE49-F238E27FC236}">
                  <a16:creationId xmlns:a16="http://schemas.microsoft.com/office/drawing/2014/main" id="{F3FA7731-5ED9-42AE-ABF2-9FAF4EADA804}"/>
                </a:ext>
              </a:extLst>
            </p:cNvPr>
            <p:cNvSpPr/>
            <p:nvPr/>
          </p:nvSpPr>
          <p:spPr bwMode="auto">
            <a:xfrm>
              <a:off x="1046310" y="5967488"/>
              <a:ext cx="502871" cy="502869"/>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sp>
          <p:nvSpPr>
            <p:cNvPr id="68" name="Freeform 5">
              <a:extLst>
                <a:ext uri="{FF2B5EF4-FFF2-40B4-BE49-F238E27FC236}">
                  <a16:creationId xmlns:a16="http://schemas.microsoft.com/office/drawing/2014/main" id="{1DCCEFDB-2BBD-4A63-A8D0-57C5C04AFDDD}"/>
                </a:ext>
              </a:extLst>
            </p:cNvPr>
            <p:cNvSpPr>
              <a:spLocks/>
            </p:cNvSpPr>
            <p:nvPr/>
          </p:nvSpPr>
          <p:spPr bwMode="auto">
            <a:xfrm>
              <a:off x="582059" y="6111242"/>
              <a:ext cx="202892" cy="215360"/>
            </a:xfrm>
            <a:custGeom>
              <a:avLst/>
              <a:gdLst>
                <a:gd name="T0" fmla="*/ 180 w 373"/>
                <a:gd name="T1" fmla="*/ 393 h 397"/>
                <a:gd name="T2" fmla="*/ 180 w 373"/>
                <a:gd name="T3" fmla="*/ 393 h 397"/>
                <a:gd name="T4" fmla="*/ 137 w 373"/>
                <a:gd name="T5" fmla="*/ 365 h 397"/>
                <a:gd name="T6" fmla="*/ 95 w 373"/>
                <a:gd name="T7" fmla="*/ 332 h 397"/>
                <a:gd name="T8" fmla="*/ 58 w 373"/>
                <a:gd name="T9" fmla="*/ 294 h 397"/>
                <a:gd name="T10" fmla="*/ 28 w 373"/>
                <a:gd name="T11" fmla="*/ 250 h 397"/>
                <a:gd name="T12" fmla="*/ 8 w 373"/>
                <a:gd name="T13" fmla="*/ 201 h 397"/>
                <a:gd name="T14" fmla="*/ 0 w 373"/>
                <a:gd name="T15" fmla="*/ 146 h 397"/>
                <a:gd name="T16" fmla="*/ 0 w 373"/>
                <a:gd name="T17" fmla="*/ 53 h 397"/>
                <a:gd name="T18" fmla="*/ 13 w 373"/>
                <a:gd name="T19" fmla="*/ 52 h 397"/>
                <a:gd name="T20" fmla="*/ 69 w 373"/>
                <a:gd name="T21" fmla="*/ 43 h 397"/>
                <a:gd name="T22" fmla="*/ 120 w 373"/>
                <a:gd name="T23" fmla="*/ 19 h 397"/>
                <a:gd name="T24" fmla="*/ 152 w 373"/>
                <a:gd name="T25" fmla="*/ 4 h 397"/>
                <a:gd name="T26" fmla="*/ 187 w 373"/>
                <a:gd name="T27" fmla="*/ 0 h 397"/>
                <a:gd name="T28" fmla="*/ 222 w 373"/>
                <a:gd name="T29" fmla="*/ 4 h 397"/>
                <a:gd name="T30" fmla="*/ 253 w 373"/>
                <a:gd name="T31" fmla="*/ 19 h 397"/>
                <a:gd name="T32" fmla="*/ 304 w 373"/>
                <a:gd name="T33" fmla="*/ 43 h 397"/>
                <a:gd name="T34" fmla="*/ 361 w 373"/>
                <a:gd name="T35" fmla="*/ 52 h 397"/>
                <a:gd name="T36" fmla="*/ 373 w 373"/>
                <a:gd name="T37" fmla="*/ 53 h 397"/>
                <a:gd name="T38" fmla="*/ 373 w 373"/>
                <a:gd name="T39" fmla="*/ 146 h 397"/>
                <a:gd name="T40" fmla="*/ 366 w 373"/>
                <a:gd name="T41" fmla="*/ 201 h 397"/>
                <a:gd name="T42" fmla="*/ 346 w 373"/>
                <a:gd name="T43" fmla="*/ 250 h 397"/>
                <a:gd name="T44" fmla="*/ 316 w 373"/>
                <a:gd name="T45" fmla="*/ 294 h 397"/>
                <a:gd name="T46" fmla="*/ 278 w 373"/>
                <a:gd name="T47" fmla="*/ 332 h 397"/>
                <a:gd name="T48" fmla="*/ 237 w 373"/>
                <a:gd name="T49" fmla="*/ 365 h 397"/>
                <a:gd name="T50" fmla="*/ 194 w 373"/>
                <a:gd name="T51" fmla="*/ 393 h 397"/>
                <a:gd name="T52" fmla="*/ 187 w 373"/>
                <a:gd name="T53" fmla="*/ 397 h 397"/>
                <a:gd name="T54" fmla="*/ 180 w 373"/>
                <a:gd name="T55" fmla="*/ 393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3" h="397">
                  <a:moveTo>
                    <a:pt x="180" y="393"/>
                  </a:moveTo>
                  <a:lnTo>
                    <a:pt x="180" y="393"/>
                  </a:lnTo>
                  <a:cubicBezTo>
                    <a:pt x="166" y="385"/>
                    <a:pt x="151" y="375"/>
                    <a:pt x="137" y="365"/>
                  </a:cubicBezTo>
                  <a:cubicBezTo>
                    <a:pt x="122" y="355"/>
                    <a:pt x="108" y="344"/>
                    <a:pt x="95" y="332"/>
                  </a:cubicBezTo>
                  <a:cubicBezTo>
                    <a:pt x="82" y="320"/>
                    <a:pt x="70" y="307"/>
                    <a:pt x="58" y="294"/>
                  </a:cubicBezTo>
                  <a:cubicBezTo>
                    <a:pt x="46" y="280"/>
                    <a:pt x="36" y="265"/>
                    <a:pt x="28" y="250"/>
                  </a:cubicBezTo>
                  <a:cubicBezTo>
                    <a:pt x="19" y="234"/>
                    <a:pt x="13" y="218"/>
                    <a:pt x="8" y="201"/>
                  </a:cubicBezTo>
                  <a:cubicBezTo>
                    <a:pt x="3" y="183"/>
                    <a:pt x="0" y="165"/>
                    <a:pt x="0" y="146"/>
                  </a:cubicBezTo>
                  <a:lnTo>
                    <a:pt x="0" y="53"/>
                  </a:lnTo>
                  <a:lnTo>
                    <a:pt x="13" y="52"/>
                  </a:lnTo>
                  <a:cubicBezTo>
                    <a:pt x="32" y="51"/>
                    <a:pt x="51" y="48"/>
                    <a:pt x="69" y="43"/>
                  </a:cubicBezTo>
                  <a:cubicBezTo>
                    <a:pt x="87" y="38"/>
                    <a:pt x="104" y="30"/>
                    <a:pt x="120" y="19"/>
                  </a:cubicBezTo>
                  <a:cubicBezTo>
                    <a:pt x="131" y="13"/>
                    <a:pt x="141" y="8"/>
                    <a:pt x="152" y="4"/>
                  </a:cubicBezTo>
                  <a:cubicBezTo>
                    <a:pt x="163" y="1"/>
                    <a:pt x="174" y="0"/>
                    <a:pt x="187" y="0"/>
                  </a:cubicBezTo>
                  <a:cubicBezTo>
                    <a:pt x="199" y="0"/>
                    <a:pt x="211" y="1"/>
                    <a:pt x="222" y="4"/>
                  </a:cubicBezTo>
                  <a:cubicBezTo>
                    <a:pt x="232" y="8"/>
                    <a:pt x="243" y="13"/>
                    <a:pt x="253" y="19"/>
                  </a:cubicBezTo>
                  <a:cubicBezTo>
                    <a:pt x="270" y="30"/>
                    <a:pt x="287" y="38"/>
                    <a:pt x="304" y="43"/>
                  </a:cubicBezTo>
                  <a:cubicBezTo>
                    <a:pt x="322" y="48"/>
                    <a:pt x="341" y="51"/>
                    <a:pt x="361" y="52"/>
                  </a:cubicBezTo>
                  <a:lnTo>
                    <a:pt x="373" y="53"/>
                  </a:lnTo>
                  <a:lnTo>
                    <a:pt x="373" y="146"/>
                  </a:lnTo>
                  <a:cubicBezTo>
                    <a:pt x="373" y="165"/>
                    <a:pt x="371" y="183"/>
                    <a:pt x="366" y="201"/>
                  </a:cubicBezTo>
                  <a:cubicBezTo>
                    <a:pt x="361" y="218"/>
                    <a:pt x="354" y="234"/>
                    <a:pt x="346" y="250"/>
                  </a:cubicBezTo>
                  <a:cubicBezTo>
                    <a:pt x="337" y="265"/>
                    <a:pt x="327" y="280"/>
                    <a:pt x="316" y="294"/>
                  </a:cubicBezTo>
                  <a:cubicBezTo>
                    <a:pt x="304" y="307"/>
                    <a:pt x="292" y="320"/>
                    <a:pt x="278" y="332"/>
                  </a:cubicBezTo>
                  <a:cubicBezTo>
                    <a:pt x="265" y="344"/>
                    <a:pt x="251" y="355"/>
                    <a:pt x="237" y="365"/>
                  </a:cubicBezTo>
                  <a:cubicBezTo>
                    <a:pt x="223" y="375"/>
                    <a:pt x="208" y="385"/>
                    <a:pt x="194" y="393"/>
                  </a:cubicBezTo>
                  <a:lnTo>
                    <a:pt x="187" y="397"/>
                  </a:lnTo>
                  <a:lnTo>
                    <a:pt x="180" y="393"/>
                  </a:lnTo>
                  <a:close/>
                </a:path>
              </a:pathLst>
            </a:custGeom>
            <a:solidFill>
              <a:srgbClr val="D2D2D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69" name="Group 4">
              <a:extLst>
                <a:ext uri="{FF2B5EF4-FFF2-40B4-BE49-F238E27FC236}">
                  <a16:creationId xmlns:a16="http://schemas.microsoft.com/office/drawing/2014/main" id="{FCA7C97C-6591-48A4-93B9-6D0D04AD1F6F}"/>
                </a:ext>
              </a:extLst>
            </p:cNvPr>
            <p:cNvGrpSpPr>
              <a:grpSpLocks noChangeAspect="1"/>
            </p:cNvGrpSpPr>
            <p:nvPr/>
          </p:nvGrpSpPr>
          <p:grpSpPr bwMode="auto">
            <a:xfrm>
              <a:off x="1173562" y="6093743"/>
              <a:ext cx="248367" cy="247382"/>
              <a:chOff x="464" y="3339"/>
              <a:chExt cx="252" cy="251"/>
            </a:xfrm>
            <a:solidFill>
              <a:srgbClr val="D2D2D2"/>
            </a:solidFill>
          </p:grpSpPr>
          <p:sp>
            <p:nvSpPr>
              <p:cNvPr id="70" name="Freeform 5">
                <a:extLst>
                  <a:ext uri="{FF2B5EF4-FFF2-40B4-BE49-F238E27FC236}">
                    <a16:creationId xmlns:a16="http://schemas.microsoft.com/office/drawing/2014/main" id="{57B5B632-9436-4E02-ACAF-A0E4F21884C4}"/>
                  </a:ext>
                </a:extLst>
              </p:cNvPr>
              <p:cNvSpPr>
                <a:spLocks/>
              </p:cNvSpPr>
              <p:nvPr/>
            </p:nvSpPr>
            <p:spPr bwMode="auto">
              <a:xfrm>
                <a:off x="545" y="3419"/>
                <a:ext cx="85" cy="90"/>
              </a:xfrm>
              <a:custGeom>
                <a:avLst/>
                <a:gdLst>
                  <a:gd name="T0" fmla="*/ 39 w 143"/>
                  <a:gd name="T1" fmla="*/ 49 h 152"/>
                  <a:gd name="T2" fmla="*/ 39 w 143"/>
                  <a:gd name="T3" fmla="*/ 49 h 152"/>
                  <a:gd name="T4" fmla="*/ 50 w 143"/>
                  <a:gd name="T5" fmla="*/ 39 h 152"/>
                  <a:gd name="T6" fmla="*/ 63 w 143"/>
                  <a:gd name="T7" fmla="*/ 33 h 152"/>
                  <a:gd name="T8" fmla="*/ 93 w 143"/>
                  <a:gd name="T9" fmla="*/ 3 h 152"/>
                  <a:gd name="T10" fmla="*/ 84 w 143"/>
                  <a:gd name="T11" fmla="*/ 1 h 152"/>
                  <a:gd name="T12" fmla="*/ 76 w 143"/>
                  <a:gd name="T13" fmla="*/ 0 h 152"/>
                  <a:gd name="T14" fmla="*/ 46 w 143"/>
                  <a:gd name="T15" fmla="*/ 6 h 152"/>
                  <a:gd name="T16" fmla="*/ 22 w 143"/>
                  <a:gd name="T17" fmla="*/ 23 h 152"/>
                  <a:gd name="T18" fmla="*/ 6 w 143"/>
                  <a:gd name="T19" fmla="*/ 47 h 152"/>
                  <a:gd name="T20" fmla="*/ 0 w 143"/>
                  <a:gd name="T21" fmla="*/ 76 h 152"/>
                  <a:gd name="T22" fmla="*/ 6 w 143"/>
                  <a:gd name="T23" fmla="*/ 106 h 152"/>
                  <a:gd name="T24" fmla="*/ 22 w 143"/>
                  <a:gd name="T25" fmla="*/ 130 h 152"/>
                  <a:gd name="T26" fmla="*/ 46 w 143"/>
                  <a:gd name="T27" fmla="*/ 146 h 152"/>
                  <a:gd name="T28" fmla="*/ 76 w 143"/>
                  <a:gd name="T29" fmla="*/ 152 h 152"/>
                  <a:gd name="T30" fmla="*/ 96 w 143"/>
                  <a:gd name="T31" fmla="*/ 149 h 152"/>
                  <a:gd name="T32" fmla="*/ 115 w 143"/>
                  <a:gd name="T33" fmla="*/ 141 h 152"/>
                  <a:gd name="T34" fmla="*/ 131 w 143"/>
                  <a:gd name="T35" fmla="*/ 127 h 152"/>
                  <a:gd name="T36" fmla="*/ 143 w 143"/>
                  <a:gd name="T37" fmla="*/ 110 h 152"/>
                  <a:gd name="T38" fmla="*/ 116 w 143"/>
                  <a:gd name="T39" fmla="*/ 96 h 152"/>
                  <a:gd name="T40" fmla="*/ 99 w 143"/>
                  <a:gd name="T41" fmla="*/ 115 h 152"/>
                  <a:gd name="T42" fmla="*/ 76 w 143"/>
                  <a:gd name="T43" fmla="*/ 122 h 152"/>
                  <a:gd name="T44" fmla="*/ 58 w 143"/>
                  <a:gd name="T45" fmla="*/ 118 h 152"/>
                  <a:gd name="T46" fmla="*/ 44 w 143"/>
                  <a:gd name="T47" fmla="*/ 108 h 152"/>
                  <a:gd name="T48" fmla="*/ 34 w 143"/>
                  <a:gd name="T49" fmla="*/ 94 h 152"/>
                  <a:gd name="T50" fmla="*/ 30 w 143"/>
                  <a:gd name="T51" fmla="*/ 76 h 152"/>
                  <a:gd name="T52" fmla="*/ 33 w 143"/>
                  <a:gd name="T53" fmla="*/ 62 h 152"/>
                  <a:gd name="T54" fmla="*/ 39 w 143"/>
                  <a:gd name="T55" fmla="*/ 4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3" h="152">
                    <a:moveTo>
                      <a:pt x="39" y="49"/>
                    </a:moveTo>
                    <a:lnTo>
                      <a:pt x="39" y="49"/>
                    </a:lnTo>
                    <a:cubicBezTo>
                      <a:pt x="42" y="45"/>
                      <a:pt x="46" y="42"/>
                      <a:pt x="50" y="39"/>
                    </a:cubicBezTo>
                    <a:cubicBezTo>
                      <a:pt x="54" y="36"/>
                      <a:pt x="58" y="34"/>
                      <a:pt x="63" y="33"/>
                    </a:cubicBezTo>
                    <a:lnTo>
                      <a:pt x="93" y="3"/>
                    </a:lnTo>
                    <a:cubicBezTo>
                      <a:pt x="90" y="2"/>
                      <a:pt x="87" y="1"/>
                      <a:pt x="84" y="1"/>
                    </a:cubicBezTo>
                    <a:cubicBezTo>
                      <a:pt x="81" y="1"/>
                      <a:pt x="79" y="0"/>
                      <a:pt x="76" y="0"/>
                    </a:cubicBezTo>
                    <a:cubicBezTo>
                      <a:pt x="65" y="0"/>
                      <a:pt x="55" y="2"/>
                      <a:pt x="46" y="6"/>
                    </a:cubicBezTo>
                    <a:cubicBezTo>
                      <a:pt x="37" y="10"/>
                      <a:pt x="29" y="16"/>
                      <a:pt x="22" y="23"/>
                    </a:cubicBezTo>
                    <a:cubicBezTo>
                      <a:pt x="15" y="30"/>
                      <a:pt x="10" y="38"/>
                      <a:pt x="6" y="47"/>
                    </a:cubicBezTo>
                    <a:cubicBezTo>
                      <a:pt x="2" y="56"/>
                      <a:pt x="0" y="66"/>
                      <a:pt x="0" y="76"/>
                    </a:cubicBezTo>
                    <a:cubicBezTo>
                      <a:pt x="0" y="87"/>
                      <a:pt x="2" y="96"/>
                      <a:pt x="6" y="106"/>
                    </a:cubicBezTo>
                    <a:cubicBezTo>
                      <a:pt x="10" y="115"/>
                      <a:pt x="15" y="123"/>
                      <a:pt x="22" y="130"/>
                    </a:cubicBezTo>
                    <a:cubicBezTo>
                      <a:pt x="29" y="137"/>
                      <a:pt x="37" y="142"/>
                      <a:pt x="46" y="146"/>
                    </a:cubicBezTo>
                    <a:cubicBezTo>
                      <a:pt x="55" y="150"/>
                      <a:pt x="65" y="152"/>
                      <a:pt x="76" y="152"/>
                    </a:cubicBezTo>
                    <a:cubicBezTo>
                      <a:pt x="83" y="152"/>
                      <a:pt x="90" y="151"/>
                      <a:pt x="96" y="149"/>
                    </a:cubicBezTo>
                    <a:cubicBezTo>
                      <a:pt x="103" y="147"/>
                      <a:pt x="109" y="144"/>
                      <a:pt x="115" y="141"/>
                    </a:cubicBezTo>
                    <a:cubicBezTo>
                      <a:pt x="121" y="137"/>
                      <a:pt x="126" y="133"/>
                      <a:pt x="131" y="127"/>
                    </a:cubicBezTo>
                    <a:cubicBezTo>
                      <a:pt x="136" y="122"/>
                      <a:pt x="140" y="116"/>
                      <a:pt x="143" y="110"/>
                    </a:cubicBezTo>
                    <a:lnTo>
                      <a:pt x="116" y="96"/>
                    </a:lnTo>
                    <a:cubicBezTo>
                      <a:pt x="112" y="104"/>
                      <a:pt x="107" y="110"/>
                      <a:pt x="99" y="115"/>
                    </a:cubicBezTo>
                    <a:cubicBezTo>
                      <a:pt x="92" y="119"/>
                      <a:pt x="84" y="122"/>
                      <a:pt x="76" y="122"/>
                    </a:cubicBezTo>
                    <a:cubicBezTo>
                      <a:pt x="69" y="122"/>
                      <a:pt x="63" y="120"/>
                      <a:pt x="58" y="118"/>
                    </a:cubicBezTo>
                    <a:cubicBezTo>
                      <a:pt x="53" y="116"/>
                      <a:pt x="48" y="112"/>
                      <a:pt x="44" y="108"/>
                    </a:cubicBezTo>
                    <a:cubicBezTo>
                      <a:pt x="39" y="104"/>
                      <a:pt x="36" y="99"/>
                      <a:pt x="34" y="94"/>
                    </a:cubicBezTo>
                    <a:cubicBezTo>
                      <a:pt x="31" y="88"/>
                      <a:pt x="30" y="82"/>
                      <a:pt x="30" y="76"/>
                    </a:cubicBezTo>
                    <a:cubicBezTo>
                      <a:pt x="30" y="71"/>
                      <a:pt x="31" y="66"/>
                      <a:pt x="33" y="62"/>
                    </a:cubicBezTo>
                    <a:cubicBezTo>
                      <a:pt x="34" y="57"/>
                      <a:pt x="36" y="53"/>
                      <a:pt x="39" y="4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6">
                <a:extLst>
                  <a:ext uri="{FF2B5EF4-FFF2-40B4-BE49-F238E27FC236}">
                    <a16:creationId xmlns:a16="http://schemas.microsoft.com/office/drawing/2014/main" id="{4CCF0C4F-BB36-46EF-95A1-F3BB77C4053E}"/>
                  </a:ext>
                </a:extLst>
              </p:cNvPr>
              <p:cNvSpPr>
                <a:spLocks/>
              </p:cNvSpPr>
              <p:nvPr/>
            </p:nvSpPr>
            <p:spPr bwMode="auto">
              <a:xfrm>
                <a:off x="464" y="3339"/>
                <a:ext cx="238" cy="251"/>
              </a:xfrm>
              <a:custGeom>
                <a:avLst/>
                <a:gdLst>
                  <a:gd name="T0" fmla="*/ 350 w 403"/>
                  <a:gd name="T1" fmla="*/ 338 h 425"/>
                  <a:gd name="T2" fmla="*/ 350 w 403"/>
                  <a:gd name="T3" fmla="*/ 338 h 425"/>
                  <a:gd name="T4" fmla="*/ 311 w 403"/>
                  <a:gd name="T5" fmla="*/ 371 h 425"/>
                  <a:gd name="T6" fmla="*/ 264 w 403"/>
                  <a:gd name="T7" fmla="*/ 392 h 425"/>
                  <a:gd name="T8" fmla="*/ 213 w 403"/>
                  <a:gd name="T9" fmla="*/ 399 h 425"/>
                  <a:gd name="T10" fmla="*/ 163 w 403"/>
                  <a:gd name="T11" fmla="*/ 392 h 425"/>
                  <a:gd name="T12" fmla="*/ 119 w 403"/>
                  <a:gd name="T13" fmla="*/ 373 h 425"/>
                  <a:gd name="T14" fmla="*/ 81 w 403"/>
                  <a:gd name="T15" fmla="*/ 344 h 425"/>
                  <a:gd name="T16" fmla="*/ 52 w 403"/>
                  <a:gd name="T17" fmla="*/ 306 h 425"/>
                  <a:gd name="T18" fmla="*/ 33 w 403"/>
                  <a:gd name="T19" fmla="*/ 262 h 425"/>
                  <a:gd name="T20" fmla="*/ 26 w 403"/>
                  <a:gd name="T21" fmla="*/ 212 h 425"/>
                  <a:gd name="T22" fmla="*/ 33 w 403"/>
                  <a:gd name="T23" fmla="*/ 163 h 425"/>
                  <a:gd name="T24" fmla="*/ 52 w 403"/>
                  <a:gd name="T25" fmla="*/ 118 h 425"/>
                  <a:gd name="T26" fmla="*/ 81 w 403"/>
                  <a:gd name="T27" fmla="*/ 80 h 425"/>
                  <a:gd name="T28" fmla="*/ 119 w 403"/>
                  <a:gd name="T29" fmla="*/ 51 h 425"/>
                  <a:gd name="T30" fmla="*/ 163 w 403"/>
                  <a:gd name="T31" fmla="*/ 32 h 425"/>
                  <a:gd name="T32" fmla="*/ 213 w 403"/>
                  <a:gd name="T33" fmla="*/ 26 h 425"/>
                  <a:gd name="T34" fmla="*/ 265 w 403"/>
                  <a:gd name="T35" fmla="*/ 33 h 425"/>
                  <a:gd name="T36" fmla="*/ 313 w 403"/>
                  <a:gd name="T37" fmla="*/ 55 h 425"/>
                  <a:gd name="T38" fmla="*/ 332 w 403"/>
                  <a:gd name="T39" fmla="*/ 36 h 425"/>
                  <a:gd name="T40" fmla="*/ 275 w 403"/>
                  <a:gd name="T41" fmla="*/ 8 h 425"/>
                  <a:gd name="T42" fmla="*/ 213 w 403"/>
                  <a:gd name="T43" fmla="*/ 0 h 425"/>
                  <a:gd name="T44" fmla="*/ 156 w 403"/>
                  <a:gd name="T45" fmla="*/ 6 h 425"/>
                  <a:gd name="T46" fmla="*/ 105 w 403"/>
                  <a:gd name="T47" fmla="*/ 28 h 425"/>
                  <a:gd name="T48" fmla="*/ 62 w 403"/>
                  <a:gd name="T49" fmla="*/ 61 h 425"/>
                  <a:gd name="T50" fmla="*/ 29 w 403"/>
                  <a:gd name="T51" fmla="*/ 105 h 425"/>
                  <a:gd name="T52" fmla="*/ 7 w 403"/>
                  <a:gd name="T53" fmla="*/ 156 h 425"/>
                  <a:gd name="T54" fmla="*/ 0 w 403"/>
                  <a:gd name="T55" fmla="*/ 212 h 425"/>
                  <a:gd name="T56" fmla="*/ 7 w 403"/>
                  <a:gd name="T57" fmla="*/ 269 h 425"/>
                  <a:gd name="T58" fmla="*/ 29 w 403"/>
                  <a:gd name="T59" fmla="*/ 320 h 425"/>
                  <a:gd name="T60" fmla="*/ 62 w 403"/>
                  <a:gd name="T61" fmla="*/ 363 h 425"/>
                  <a:gd name="T62" fmla="*/ 105 w 403"/>
                  <a:gd name="T63" fmla="*/ 396 h 425"/>
                  <a:gd name="T64" fmla="*/ 156 w 403"/>
                  <a:gd name="T65" fmla="*/ 418 h 425"/>
                  <a:gd name="T66" fmla="*/ 213 w 403"/>
                  <a:gd name="T67" fmla="*/ 425 h 425"/>
                  <a:gd name="T68" fmla="*/ 272 w 403"/>
                  <a:gd name="T69" fmla="*/ 417 h 425"/>
                  <a:gd name="T70" fmla="*/ 325 w 403"/>
                  <a:gd name="T71" fmla="*/ 393 h 425"/>
                  <a:gd name="T72" fmla="*/ 370 w 403"/>
                  <a:gd name="T73" fmla="*/ 356 h 425"/>
                  <a:gd name="T74" fmla="*/ 403 w 403"/>
                  <a:gd name="T75" fmla="*/ 307 h 425"/>
                  <a:gd name="T76" fmla="*/ 379 w 403"/>
                  <a:gd name="T77" fmla="*/ 295 h 425"/>
                  <a:gd name="T78" fmla="*/ 350 w 403"/>
                  <a:gd name="T79" fmla="*/ 338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3" h="425">
                    <a:moveTo>
                      <a:pt x="350" y="338"/>
                    </a:moveTo>
                    <a:lnTo>
                      <a:pt x="350" y="338"/>
                    </a:lnTo>
                    <a:cubicBezTo>
                      <a:pt x="338" y="351"/>
                      <a:pt x="325" y="362"/>
                      <a:pt x="311" y="371"/>
                    </a:cubicBezTo>
                    <a:cubicBezTo>
                      <a:pt x="296" y="380"/>
                      <a:pt x="281" y="387"/>
                      <a:pt x="264" y="392"/>
                    </a:cubicBezTo>
                    <a:cubicBezTo>
                      <a:pt x="247" y="396"/>
                      <a:pt x="230" y="399"/>
                      <a:pt x="213" y="399"/>
                    </a:cubicBezTo>
                    <a:cubicBezTo>
                      <a:pt x="195" y="399"/>
                      <a:pt x="179" y="397"/>
                      <a:pt x="163" y="392"/>
                    </a:cubicBezTo>
                    <a:cubicBezTo>
                      <a:pt x="147" y="388"/>
                      <a:pt x="132" y="381"/>
                      <a:pt x="119" y="373"/>
                    </a:cubicBezTo>
                    <a:cubicBezTo>
                      <a:pt x="105" y="365"/>
                      <a:pt x="92" y="355"/>
                      <a:pt x="81" y="344"/>
                    </a:cubicBezTo>
                    <a:cubicBezTo>
                      <a:pt x="70" y="333"/>
                      <a:pt x="60" y="320"/>
                      <a:pt x="52" y="306"/>
                    </a:cubicBezTo>
                    <a:cubicBezTo>
                      <a:pt x="44" y="292"/>
                      <a:pt x="37" y="278"/>
                      <a:pt x="33" y="262"/>
                    </a:cubicBezTo>
                    <a:cubicBezTo>
                      <a:pt x="28" y="246"/>
                      <a:pt x="26" y="229"/>
                      <a:pt x="26" y="212"/>
                    </a:cubicBezTo>
                    <a:cubicBezTo>
                      <a:pt x="26" y="195"/>
                      <a:pt x="28" y="179"/>
                      <a:pt x="33" y="163"/>
                    </a:cubicBezTo>
                    <a:cubicBezTo>
                      <a:pt x="37" y="147"/>
                      <a:pt x="44" y="132"/>
                      <a:pt x="52" y="118"/>
                    </a:cubicBezTo>
                    <a:cubicBezTo>
                      <a:pt x="60" y="104"/>
                      <a:pt x="70" y="92"/>
                      <a:pt x="81" y="80"/>
                    </a:cubicBezTo>
                    <a:cubicBezTo>
                      <a:pt x="92" y="69"/>
                      <a:pt x="105" y="59"/>
                      <a:pt x="119" y="51"/>
                    </a:cubicBezTo>
                    <a:cubicBezTo>
                      <a:pt x="132" y="43"/>
                      <a:pt x="147" y="37"/>
                      <a:pt x="163" y="32"/>
                    </a:cubicBezTo>
                    <a:cubicBezTo>
                      <a:pt x="179" y="28"/>
                      <a:pt x="196" y="26"/>
                      <a:pt x="213" y="26"/>
                    </a:cubicBezTo>
                    <a:cubicBezTo>
                      <a:pt x="230" y="26"/>
                      <a:pt x="248" y="28"/>
                      <a:pt x="265" y="33"/>
                    </a:cubicBezTo>
                    <a:cubicBezTo>
                      <a:pt x="282" y="38"/>
                      <a:pt x="298" y="46"/>
                      <a:pt x="313" y="55"/>
                    </a:cubicBezTo>
                    <a:lnTo>
                      <a:pt x="332" y="36"/>
                    </a:lnTo>
                    <a:cubicBezTo>
                      <a:pt x="314" y="24"/>
                      <a:pt x="295" y="15"/>
                      <a:pt x="275" y="8"/>
                    </a:cubicBezTo>
                    <a:cubicBezTo>
                      <a:pt x="255" y="3"/>
                      <a:pt x="234" y="0"/>
                      <a:pt x="213" y="0"/>
                    </a:cubicBezTo>
                    <a:cubicBezTo>
                      <a:pt x="193" y="0"/>
                      <a:pt x="174" y="2"/>
                      <a:pt x="156" y="6"/>
                    </a:cubicBezTo>
                    <a:cubicBezTo>
                      <a:pt x="138" y="12"/>
                      <a:pt x="121" y="19"/>
                      <a:pt x="105" y="28"/>
                    </a:cubicBezTo>
                    <a:cubicBezTo>
                      <a:pt x="89" y="37"/>
                      <a:pt x="75" y="48"/>
                      <a:pt x="62" y="61"/>
                    </a:cubicBezTo>
                    <a:cubicBezTo>
                      <a:pt x="49" y="74"/>
                      <a:pt x="38" y="89"/>
                      <a:pt x="29" y="105"/>
                    </a:cubicBezTo>
                    <a:cubicBezTo>
                      <a:pt x="19" y="121"/>
                      <a:pt x="12" y="137"/>
                      <a:pt x="7" y="156"/>
                    </a:cubicBezTo>
                    <a:cubicBezTo>
                      <a:pt x="2" y="174"/>
                      <a:pt x="0" y="193"/>
                      <a:pt x="0" y="212"/>
                    </a:cubicBezTo>
                    <a:cubicBezTo>
                      <a:pt x="0" y="232"/>
                      <a:pt x="2" y="251"/>
                      <a:pt x="7" y="269"/>
                    </a:cubicBezTo>
                    <a:cubicBezTo>
                      <a:pt x="12" y="287"/>
                      <a:pt x="19" y="304"/>
                      <a:pt x="29" y="320"/>
                    </a:cubicBezTo>
                    <a:cubicBezTo>
                      <a:pt x="38" y="336"/>
                      <a:pt x="49" y="350"/>
                      <a:pt x="62" y="363"/>
                    </a:cubicBezTo>
                    <a:cubicBezTo>
                      <a:pt x="75" y="376"/>
                      <a:pt x="89" y="387"/>
                      <a:pt x="105" y="396"/>
                    </a:cubicBezTo>
                    <a:cubicBezTo>
                      <a:pt x="121" y="406"/>
                      <a:pt x="138" y="413"/>
                      <a:pt x="156" y="418"/>
                    </a:cubicBezTo>
                    <a:cubicBezTo>
                      <a:pt x="174" y="423"/>
                      <a:pt x="193" y="425"/>
                      <a:pt x="213" y="425"/>
                    </a:cubicBezTo>
                    <a:cubicBezTo>
                      <a:pt x="233" y="425"/>
                      <a:pt x="253" y="423"/>
                      <a:pt x="272" y="417"/>
                    </a:cubicBezTo>
                    <a:cubicBezTo>
                      <a:pt x="291" y="411"/>
                      <a:pt x="308" y="403"/>
                      <a:pt x="325" y="393"/>
                    </a:cubicBezTo>
                    <a:cubicBezTo>
                      <a:pt x="341" y="383"/>
                      <a:pt x="356" y="370"/>
                      <a:pt x="370" y="356"/>
                    </a:cubicBezTo>
                    <a:cubicBezTo>
                      <a:pt x="383" y="341"/>
                      <a:pt x="394" y="325"/>
                      <a:pt x="403" y="307"/>
                    </a:cubicBezTo>
                    <a:lnTo>
                      <a:pt x="379" y="295"/>
                    </a:lnTo>
                    <a:cubicBezTo>
                      <a:pt x="371" y="311"/>
                      <a:pt x="362" y="325"/>
                      <a:pt x="350" y="33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7">
                <a:extLst>
                  <a:ext uri="{FF2B5EF4-FFF2-40B4-BE49-F238E27FC236}">
                    <a16:creationId xmlns:a16="http://schemas.microsoft.com/office/drawing/2014/main" id="{554561D6-D236-4C8F-9594-12F9D1D619FE}"/>
                  </a:ext>
                </a:extLst>
              </p:cNvPr>
              <p:cNvSpPr>
                <a:spLocks/>
              </p:cNvSpPr>
              <p:nvPr/>
            </p:nvSpPr>
            <p:spPr bwMode="auto">
              <a:xfrm>
                <a:off x="502" y="3377"/>
                <a:ext cx="166" cy="175"/>
              </a:xfrm>
              <a:custGeom>
                <a:avLst/>
                <a:gdLst>
                  <a:gd name="T0" fmla="*/ 199 w 281"/>
                  <a:gd name="T1" fmla="*/ 41 h 296"/>
                  <a:gd name="T2" fmla="*/ 199 w 281"/>
                  <a:gd name="T3" fmla="*/ 41 h 296"/>
                  <a:gd name="T4" fmla="*/ 221 w 281"/>
                  <a:gd name="T5" fmla="*/ 19 h 296"/>
                  <a:gd name="T6" fmla="*/ 186 w 281"/>
                  <a:gd name="T7" fmla="*/ 5 h 296"/>
                  <a:gd name="T8" fmla="*/ 149 w 281"/>
                  <a:gd name="T9" fmla="*/ 0 h 296"/>
                  <a:gd name="T10" fmla="*/ 109 w 281"/>
                  <a:gd name="T11" fmla="*/ 5 h 296"/>
                  <a:gd name="T12" fmla="*/ 74 w 281"/>
                  <a:gd name="T13" fmla="*/ 20 h 296"/>
                  <a:gd name="T14" fmla="*/ 44 w 281"/>
                  <a:gd name="T15" fmla="*/ 43 h 296"/>
                  <a:gd name="T16" fmla="*/ 21 w 281"/>
                  <a:gd name="T17" fmla="*/ 73 h 296"/>
                  <a:gd name="T18" fmla="*/ 6 w 281"/>
                  <a:gd name="T19" fmla="*/ 109 h 296"/>
                  <a:gd name="T20" fmla="*/ 0 w 281"/>
                  <a:gd name="T21" fmla="*/ 148 h 296"/>
                  <a:gd name="T22" fmla="*/ 6 w 281"/>
                  <a:gd name="T23" fmla="*/ 188 h 296"/>
                  <a:gd name="T24" fmla="*/ 21 w 281"/>
                  <a:gd name="T25" fmla="*/ 223 h 296"/>
                  <a:gd name="T26" fmla="*/ 44 w 281"/>
                  <a:gd name="T27" fmla="*/ 253 h 296"/>
                  <a:gd name="T28" fmla="*/ 74 w 281"/>
                  <a:gd name="T29" fmla="*/ 276 h 296"/>
                  <a:gd name="T30" fmla="*/ 109 w 281"/>
                  <a:gd name="T31" fmla="*/ 291 h 296"/>
                  <a:gd name="T32" fmla="*/ 149 w 281"/>
                  <a:gd name="T33" fmla="*/ 296 h 296"/>
                  <a:gd name="T34" fmla="*/ 189 w 281"/>
                  <a:gd name="T35" fmla="*/ 290 h 296"/>
                  <a:gd name="T36" fmla="*/ 226 w 281"/>
                  <a:gd name="T37" fmla="*/ 274 h 296"/>
                  <a:gd name="T38" fmla="*/ 258 w 281"/>
                  <a:gd name="T39" fmla="*/ 248 h 296"/>
                  <a:gd name="T40" fmla="*/ 281 w 281"/>
                  <a:gd name="T41" fmla="*/ 214 h 296"/>
                  <a:gd name="T42" fmla="*/ 254 w 281"/>
                  <a:gd name="T43" fmla="*/ 201 h 296"/>
                  <a:gd name="T44" fmla="*/ 235 w 281"/>
                  <a:gd name="T45" fmla="*/ 228 h 296"/>
                  <a:gd name="T46" fmla="*/ 211 w 281"/>
                  <a:gd name="T47" fmla="*/ 249 h 296"/>
                  <a:gd name="T48" fmla="*/ 181 w 281"/>
                  <a:gd name="T49" fmla="*/ 262 h 296"/>
                  <a:gd name="T50" fmla="*/ 149 w 281"/>
                  <a:gd name="T51" fmla="*/ 267 h 296"/>
                  <a:gd name="T52" fmla="*/ 102 w 281"/>
                  <a:gd name="T53" fmla="*/ 257 h 296"/>
                  <a:gd name="T54" fmla="*/ 65 w 281"/>
                  <a:gd name="T55" fmla="*/ 232 h 296"/>
                  <a:gd name="T56" fmla="*/ 39 w 281"/>
                  <a:gd name="T57" fmla="*/ 194 h 296"/>
                  <a:gd name="T58" fmla="*/ 30 w 281"/>
                  <a:gd name="T59" fmla="*/ 148 h 296"/>
                  <a:gd name="T60" fmla="*/ 39 w 281"/>
                  <a:gd name="T61" fmla="*/ 102 h 296"/>
                  <a:gd name="T62" fmla="*/ 65 w 281"/>
                  <a:gd name="T63" fmla="*/ 64 h 296"/>
                  <a:gd name="T64" fmla="*/ 102 w 281"/>
                  <a:gd name="T65" fmla="*/ 39 h 296"/>
                  <a:gd name="T66" fmla="*/ 149 w 281"/>
                  <a:gd name="T67" fmla="*/ 30 h 296"/>
                  <a:gd name="T68" fmla="*/ 174 w 281"/>
                  <a:gd name="T69" fmla="*/ 33 h 296"/>
                  <a:gd name="T70" fmla="*/ 199 w 281"/>
                  <a:gd name="T71" fmla="*/ 4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1" h="296">
                    <a:moveTo>
                      <a:pt x="199" y="41"/>
                    </a:moveTo>
                    <a:lnTo>
                      <a:pt x="199" y="41"/>
                    </a:lnTo>
                    <a:lnTo>
                      <a:pt x="221" y="19"/>
                    </a:lnTo>
                    <a:cubicBezTo>
                      <a:pt x="210" y="13"/>
                      <a:pt x="198" y="8"/>
                      <a:pt x="186" y="5"/>
                    </a:cubicBezTo>
                    <a:cubicBezTo>
                      <a:pt x="174" y="2"/>
                      <a:pt x="161" y="0"/>
                      <a:pt x="149" y="0"/>
                    </a:cubicBezTo>
                    <a:cubicBezTo>
                      <a:pt x="135" y="0"/>
                      <a:pt x="122" y="2"/>
                      <a:pt x="109" y="5"/>
                    </a:cubicBezTo>
                    <a:cubicBezTo>
                      <a:pt x="97" y="9"/>
                      <a:pt x="85" y="14"/>
                      <a:pt x="74" y="20"/>
                    </a:cubicBezTo>
                    <a:cubicBezTo>
                      <a:pt x="63" y="27"/>
                      <a:pt x="53" y="35"/>
                      <a:pt x="44" y="43"/>
                    </a:cubicBezTo>
                    <a:cubicBezTo>
                      <a:pt x="35" y="52"/>
                      <a:pt x="27" y="62"/>
                      <a:pt x="21" y="73"/>
                    </a:cubicBezTo>
                    <a:cubicBezTo>
                      <a:pt x="14" y="84"/>
                      <a:pt x="9" y="96"/>
                      <a:pt x="6" y="109"/>
                    </a:cubicBezTo>
                    <a:cubicBezTo>
                      <a:pt x="2" y="121"/>
                      <a:pt x="0" y="135"/>
                      <a:pt x="0" y="148"/>
                    </a:cubicBezTo>
                    <a:cubicBezTo>
                      <a:pt x="0" y="162"/>
                      <a:pt x="2" y="175"/>
                      <a:pt x="6" y="188"/>
                    </a:cubicBezTo>
                    <a:cubicBezTo>
                      <a:pt x="9" y="200"/>
                      <a:pt x="14" y="212"/>
                      <a:pt x="21" y="223"/>
                    </a:cubicBezTo>
                    <a:cubicBezTo>
                      <a:pt x="27" y="234"/>
                      <a:pt x="35" y="244"/>
                      <a:pt x="44" y="253"/>
                    </a:cubicBezTo>
                    <a:cubicBezTo>
                      <a:pt x="53" y="262"/>
                      <a:pt x="63" y="270"/>
                      <a:pt x="74" y="276"/>
                    </a:cubicBezTo>
                    <a:cubicBezTo>
                      <a:pt x="85" y="282"/>
                      <a:pt x="97" y="287"/>
                      <a:pt x="109" y="291"/>
                    </a:cubicBezTo>
                    <a:cubicBezTo>
                      <a:pt x="122" y="295"/>
                      <a:pt x="135" y="296"/>
                      <a:pt x="149" y="296"/>
                    </a:cubicBezTo>
                    <a:cubicBezTo>
                      <a:pt x="163" y="296"/>
                      <a:pt x="176" y="294"/>
                      <a:pt x="189" y="290"/>
                    </a:cubicBezTo>
                    <a:cubicBezTo>
                      <a:pt x="203" y="287"/>
                      <a:pt x="215" y="281"/>
                      <a:pt x="226" y="274"/>
                    </a:cubicBezTo>
                    <a:cubicBezTo>
                      <a:pt x="238" y="267"/>
                      <a:pt x="248" y="258"/>
                      <a:pt x="258" y="248"/>
                    </a:cubicBezTo>
                    <a:cubicBezTo>
                      <a:pt x="267" y="238"/>
                      <a:pt x="275" y="227"/>
                      <a:pt x="281" y="214"/>
                    </a:cubicBezTo>
                    <a:lnTo>
                      <a:pt x="254" y="201"/>
                    </a:lnTo>
                    <a:cubicBezTo>
                      <a:pt x="249" y="211"/>
                      <a:pt x="243" y="220"/>
                      <a:pt x="235" y="228"/>
                    </a:cubicBezTo>
                    <a:cubicBezTo>
                      <a:pt x="228" y="236"/>
                      <a:pt x="220" y="243"/>
                      <a:pt x="211" y="249"/>
                    </a:cubicBezTo>
                    <a:cubicBezTo>
                      <a:pt x="202" y="254"/>
                      <a:pt x="192" y="259"/>
                      <a:pt x="181" y="262"/>
                    </a:cubicBezTo>
                    <a:cubicBezTo>
                      <a:pt x="171" y="265"/>
                      <a:pt x="160" y="267"/>
                      <a:pt x="149" y="267"/>
                    </a:cubicBezTo>
                    <a:cubicBezTo>
                      <a:pt x="132" y="267"/>
                      <a:pt x="117" y="264"/>
                      <a:pt x="102" y="257"/>
                    </a:cubicBezTo>
                    <a:cubicBezTo>
                      <a:pt x="88" y="251"/>
                      <a:pt x="76" y="243"/>
                      <a:pt x="65" y="232"/>
                    </a:cubicBezTo>
                    <a:cubicBezTo>
                      <a:pt x="54" y="221"/>
                      <a:pt x="46" y="209"/>
                      <a:pt x="39" y="194"/>
                    </a:cubicBezTo>
                    <a:cubicBezTo>
                      <a:pt x="33" y="180"/>
                      <a:pt x="30" y="165"/>
                      <a:pt x="30" y="148"/>
                    </a:cubicBezTo>
                    <a:cubicBezTo>
                      <a:pt x="30" y="132"/>
                      <a:pt x="33" y="116"/>
                      <a:pt x="39" y="102"/>
                    </a:cubicBezTo>
                    <a:cubicBezTo>
                      <a:pt x="46" y="88"/>
                      <a:pt x="54" y="75"/>
                      <a:pt x="65" y="64"/>
                    </a:cubicBezTo>
                    <a:cubicBezTo>
                      <a:pt x="76" y="54"/>
                      <a:pt x="88" y="45"/>
                      <a:pt x="102" y="39"/>
                    </a:cubicBezTo>
                    <a:cubicBezTo>
                      <a:pt x="117" y="33"/>
                      <a:pt x="132" y="30"/>
                      <a:pt x="149" y="30"/>
                    </a:cubicBezTo>
                    <a:cubicBezTo>
                      <a:pt x="157" y="30"/>
                      <a:pt x="166" y="31"/>
                      <a:pt x="174" y="33"/>
                    </a:cubicBezTo>
                    <a:cubicBezTo>
                      <a:pt x="183" y="35"/>
                      <a:pt x="191" y="38"/>
                      <a:pt x="199" y="4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8">
                <a:extLst>
                  <a:ext uri="{FF2B5EF4-FFF2-40B4-BE49-F238E27FC236}">
                    <a16:creationId xmlns:a16="http://schemas.microsoft.com/office/drawing/2014/main" id="{07CA271F-490A-4354-9CA6-AF081A87FA59}"/>
                  </a:ext>
                </a:extLst>
              </p:cNvPr>
              <p:cNvSpPr>
                <a:spLocks/>
              </p:cNvSpPr>
              <p:nvPr/>
            </p:nvSpPr>
            <p:spPr bwMode="auto">
              <a:xfrm>
                <a:off x="582" y="3339"/>
                <a:ext cx="134" cy="133"/>
              </a:xfrm>
              <a:custGeom>
                <a:avLst/>
                <a:gdLst>
                  <a:gd name="T0" fmla="*/ 214 w 227"/>
                  <a:gd name="T1" fmla="*/ 0 h 226"/>
                  <a:gd name="T2" fmla="*/ 214 w 227"/>
                  <a:gd name="T3" fmla="*/ 0 h 226"/>
                  <a:gd name="T4" fmla="*/ 204 w 227"/>
                  <a:gd name="T5" fmla="*/ 4 h 226"/>
                  <a:gd name="T6" fmla="*/ 4 w 227"/>
                  <a:gd name="T7" fmla="*/ 203 h 226"/>
                  <a:gd name="T8" fmla="*/ 0 w 227"/>
                  <a:gd name="T9" fmla="*/ 212 h 226"/>
                  <a:gd name="T10" fmla="*/ 4 w 227"/>
                  <a:gd name="T11" fmla="*/ 222 h 226"/>
                  <a:gd name="T12" fmla="*/ 14 w 227"/>
                  <a:gd name="T13" fmla="*/ 226 h 226"/>
                  <a:gd name="T14" fmla="*/ 23 w 227"/>
                  <a:gd name="T15" fmla="*/ 222 h 226"/>
                  <a:gd name="T16" fmla="*/ 223 w 227"/>
                  <a:gd name="T17" fmla="*/ 22 h 226"/>
                  <a:gd name="T18" fmla="*/ 227 w 227"/>
                  <a:gd name="T19" fmla="*/ 12 h 226"/>
                  <a:gd name="T20" fmla="*/ 223 w 227"/>
                  <a:gd name="T21" fmla="*/ 4 h 226"/>
                  <a:gd name="T22" fmla="*/ 214 w 227"/>
                  <a:gd name="T23"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 h="226">
                    <a:moveTo>
                      <a:pt x="214" y="0"/>
                    </a:moveTo>
                    <a:lnTo>
                      <a:pt x="214" y="0"/>
                    </a:lnTo>
                    <a:cubicBezTo>
                      <a:pt x="210" y="0"/>
                      <a:pt x="207" y="1"/>
                      <a:pt x="204" y="4"/>
                    </a:cubicBezTo>
                    <a:lnTo>
                      <a:pt x="4" y="203"/>
                    </a:lnTo>
                    <a:cubicBezTo>
                      <a:pt x="1" y="205"/>
                      <a:pt x="0" y="209"/>
                      <a:pt x="0" y="212"/>
                    </a:cubicBezTo>
                    <a:cubicBezTo>
                      <a:pt x="0" y="216"/>
                      <a:pt x="1" y="219"/>
                      <a:pt x="4" y="222"/>
                    </a:cubicBezTo>
                    <a:cubicBezTo>
                      <a:pt x="7" y="224"/>
                      <a:pt x="10" y="226"/>
                      <a:pt x="14" y="226"/>
                    </a:cubicBezTo>
                    <a:cubicBezTo>
                      <a:pt x="17" y="226"/>
                      <a:pt x="20" y="224"/>
                      <a:pt x="23" y="222"/>
                    </a:cubicBezTo>
                    <a:lnTo>
                      <a:pt x="223" y="22"/>
                    </a:lnTo>
                    <a:cubicBezTo>
                      <a:pt x="226" y="19"/>
                      <a:pt x="227" y="16"/>
                      <a:pt x="227" y="12"/>
                    </a:cubicBezTo>
                    <a:cubicBezTo>
                      <a:pt x="227" y="9"/>
                      <a:pt x="226" y="5"/>
                      <a:pt x="223" y="4"/>
                    </a:cubicBezTo>
                    <a:cubicBezTo>
                      <a:pt x="221" y="1"/>
                      <a:pt x="217" y="0"/>
                      <a:pt x="214"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9058697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2" fill="hold" nodeType="withEffect">
                                  <p:stCondLst>
                                    <p:cond delay="0"/>
                                  </p:stCondLst>
                                  <p:childTnLst>
                                    <p:animClr clrSpc="rgb" dir="cw">
                                      <p:cBhvr override="childStyle">
                                        <p:cTn id="6" dur="500" fill="hold"/>
                                        <p:tgtEl>
                                          <p:spTgt spid="56">
                                            <p:txEl>
                                              <p:pRg st="0" end="0"/>
                                            </p:txEl>
                                          </p:spTgt>
                                        </p:tgtEl>
                                        <p:attrNameLst>
                                          <p:attrName>style.color</p:attrName>
                                        </p:attrNameLst>
                                      </p:cBhvr>
                                      <p:to>
                                        <a:srgbClr val="0078D4"/>
                                      </p:to>
                                    </p:animClr>
                                  </p:childTnLst>
                                </p:cTn>
                              </p:par>
                              <p:par>
                                <p:cTn id="7" presetID="3" presetClass="emph" presetSubtype="2" fill="hold" nodeType="withEffect">
                                  <p:stCondLst>
                                    <p:cond delay="0"/>
                                  </p:stCondLst>
                                  <p:childTnLst>
                                    <p:animClr clrSpc="rgb" dir="cw">
                                      <p:cBhvr override="childStyle">
                                        <p:cTn id="8" dur="500" fill="hold"/>
                                        <p:tgtEl>
                                          <p:spTgt spid="56">
                                            <p:txEl>
                                              <p:pRg st="1" end="1"/>
                                            </p:txEl>
                                          </p:spTgt>
                                        </p:tgtEl>
                                        <p:attrNameLst>
                                          <p:attrName>style.color</p:attrName>
                                        </p:attrNameLst>
                                      </p:cBhvr>
                                      <p:to>
                                        <a:srgbClr val="0078D4"/>
                                      </p:to>
                                    </p:animClr>
                                  </p:childTnLst>
                                </p:cTn>
                              </p:par>
                              <p:par>
                                <p:cTn id="9" presetID="3" presetClass="emph" presetSubtype="2" fill="hold" nodeType="withEffect">
                                  <p:stCondLst>
                                    <p:cond delay="0"/>
                                  </p:stCondLst>
                                  <p:childTnLst>
                                    <p:animClr clrSpc="rgb" dir="cw">
                                      <p:cBhvr override="childStyle">
                                        <p:cTn id="10" dur="500" fill="hold"/>
                                        <p:tgtEl>
                                          <p:spTgt spid="56">
                                            <p:txEl>
                                              <p:pRg st="0" end="0"/>
                                            </p:txEl>
                                          </p:spTgt>
                                        </p:tgtEl>
                                        <p:attrNameLst>
                                          <p:attrName>style.color</p:attrName>
                                        </p:attrNameLst>
                                      </p:cBhvr>
                                      <p:to>
                                        <a:srgbClr val="282828"/>
                                      </p:to>
                                    </p:animClr>
                                  </p:childTnLst>
                                </p:cTn>
                              </p:par>
                              <p:par>
                                <p:cTn id="11" presetID="3" presetClass="emph" presetSubtype="2" fill="hold" nodeType="withEffect">
                                  <p:stCondLst>
                                    <p:cond delay="0"/>
                                  </p:stCondLst>
                                  <p:childTnLst>
                                    <p:animClr clrSpc="rgb" dir="cw">
                                      <p:cBhvr override="childStyle">
                                        <p:cTn id="12" dur="500" fill="hold"/>
                                        <p:tgtEl>
                                          <p:spTgt spid="56">
                                            <p:txEl>
                                              <p:pRg st="1" end="1"/>
                                            </p:txEl>
                                          </p:spTgt>
                                        </p:tgtEl>
                                        <p:attrNameLst>
                                          <p:attrName>style.color</p:attrName>
                                        </p:attrNameLst>
                                      </p:cBhvr>
                                      <p:to>
                                        <a:schemeClr val="accent2"/>
                                      </p:to>
                                    </p:animClr>
                                  </p:childTnLst>
                                </p:cTn>
                              </p:par>
                              <p:par>
                                <p:cTn id="13" presetID="3" presetClass="emph" presetSubtype="2" fill="hold" nodeType="withEffect">
                                  <p:stCondLst>
                                    <p:cond delay="0"/>
                                  </p:stCondLst>
                                  <p:childTnLst>
                                    <p:animClr clrSpc="rgb" dir="cw">
                                      <p:cBhvr override="childStyle">
                                        <p:cTn id="14" dur="500" fill="hold"/>
                                        <p:tgtEl>
                                          <p:spTgt spid="56">
                                            <p:txEl>
                                              <p:pRg st="2" end="2"/>
                                            </p:txEl>
                                          </p:spTgt>
                                        </p:tgtEl>
                                        <p:attrNameLst>
                                          <p:attrName>style.color</p:attrName>
                                        </p:attrNameLst>
                                      </p:cBhvr>
                                      <p:to>
                                        <a:srgbClr val="0078D4"/>
                                      </p:to>
                                    </p:animClr>
                                  </p:childTnLst>
                                </p:cTn>
                              </p:par>
                              <p:par>
                                <p:cTn id="15" presetID="3" presetClass="emph" presetSubtype="2" fill="hold" nodeType="withEffect">
                                  <p:stCondLst>
                                    <p:cond delay="300"/>
                                  </p:stCondLst>
                                  <p:childTnLst>
                                    <p:animClr clrSpc="rgb" dir="cw">
                                      <p:cBhvr override="childStyle">
                                        <p:cTn id="16" dur="500" fill="hold"/>
                                        <p:tgtEl>
                                          <p:spTgt spid="56">
                                            <p:txEl>
                                              <p:pRg st="3" end="3"/>
                                            </p:txEl>
                                          </p:spTgt>
                                        </p:tgtEl>
                                        <p:attrNameLst>
                                          <p:attrName>style.color</p:attrName>
                                        </p:attrNameLst>
                                      </p:cBhvr>
                                      <p:to>
                                        <a:srgbClr val="0078D4"/>
                                      </p:to>
                                    </p:animClr>
                                  </p:childTnLst>
                                </p:cTn>
                              </p:par>
                              <p:par>
                                <p:cTn id="17" presetID="3" presetClass="emph" presetSubtype="2" fill="hold" nodeType="withEffect">
                                  <p:stCondLst>
                                    <p:cond delay="300"/>
                                  </p:stCondLst>
                                  <p:childTnLst>
                                    <p:animClr clrSpc="rgb" dir="cw">
                                      <p:cBhvr override="childStyle">
                                        <p:cTn id="18" dur="500" fill="hold"/>
                                        <p:tgtEl>
                                          <p:spTgt spid="56">
                                            <p:txEl>
                                              <p:pRg st="2" end="2"/>
                                            </p:txEl>
                                          </p:spTgt>
                                        </p:tgtEl>
                                        <p:attrNameLst>
                                          <p:attrName>style.color</p:attrName>
                                        </p:attrNameLst>
                                      </p:cBhvr>
                                      <p:to>
                                        <a:srgbClr val="282828"/>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65F2D-734B-478B-BAC3-FC69BA46CCEC}"/>
              </a:ext>
            </a:extLst>
          </p:cNvPr>
          <p:cNvSpPr>
            <a:spLocks noGrp="1"/>
          </p:cNvSpPr>
          <p:nvPr>
            <p:ph type="title"/>
          </p:nvPr>
        </p:nvSpPr>
        <p:spPr/>
        <p:txBody>
          <a:bodyPr/>
          <a:lstStyle/>
          <a:p>
            <a:r>
              <a:rPr lang="en-US" dirty="0"/>
              <a:t>Defender for O365 = MDO 365</a:t>
            </a:r>
            <a:endParaRPr lang="fr-FR" dirty="0"/>
          </a:p>
        </p:txBody>
      </p:sp>
      <p:pic>
        <p:nvPicPr>
          <p:cNvPr id="5" name="Picture 4">
            <a:extLst>
              <a:ext uri="{FF2B5EF4-FFF2-40B4-BE49-F238E27FC236}">
                <a16:creationId xmlns:a16="http://schemas.microsoft.com/office/drawing/2014/main" id="{6498A0F7-9752-4689-9031-0B2CAC9AC9D8}"/>
              </a:ext>
            </a:extLst>
          </p:cNvPr>
          <p:cNvPicPr>
            <a:picLocks noChangeAspect="1"/>
          </p:cNvPicPr>
          <p:nvPr/>
        </p:nvPicPr>
        <p:blipFill>
          <a:blip r:embed="rId2"/>
          <a:stretch>
            <a:fillRect/>
          </a:stretch>
        </p:blipFill>
        <p:spPr>
          <a:xfrm>
            <a:off x="322897" y="1722937"/>
            <a:ext cx="4048125" cy="4248150"/>
          </a:xfrm>
          <a:prstGeom prst="rect">
            <a:avLst/>
          </a:prstGeom>
        </p:spPr>
      </p:pic>
      <p:pic>
        <p:nvPicPr>
          <p:cNvPr id="7" name="Picture 6">
            <a:extLst>
              <a:ext uri="{FF2B5EF4-FFF2-40B4-BE49-F238E27FC236}">
                <a16:creationId xmlns:a16="http://schemas.microsoft.com/office/drawing/2014/main" id="{EB6413CA-F2D9-42D8-95B7-1711CB4AAF2B}"/>
              </a:ext>
            </a:extLst>
          </p:cNvPr>
          <p:cNvPicPr>
            <a:picLocks noChangeAspect="1"/>
          </p:cNvPicPr>
          <p:nvPr/>
        </p:nvPicPr>
        <p:blipFill>
          <a:blip r:embed="rId3"/>
          <a:stretch>
            <a:fillRect/>
          </a:stretch>
        </p:blipFill>
        <p:spPr>
          <a:xfrm>
            <a:off x="4371022" y="1722937"/>
            <a:ext cx="3732193" cy="3894092"/>
          </a:xfrm>
          <a:prstGeom prst="rect">
            <a:avLst/>
          </a:prstGeom>
        </p:spPr>
      </p:pic>
      <p:pic>
        <p:nvPicPr>
          <p:cNvPr id="9" name="Picture 8">
            <a:extLst>
              <a:ext uri="{FF2B5EF4-FFF2-40B4-BE49-F238E27FC236}">
                <a16:creationId xmlns:a16="http://schemas.microsoft.com/office/drawing/2014/main" id="{57A109F1-DB26-4F90-9D21-FA924BE41E76}"/>
              </a:ext>
            </a:extLst>
          </p:cNvPr>
          <p:cNvPicPr>
            <a:picLocks noChangeAspect="1"/>
          </p:cNvPicPr>
          <p:nvPr/>
        </p:nvPicPr>
        <p:blipFill>
          <a:blip r:embed="rId4"/>
          <a:stretch>
            <a:fillRect/>
          </a:stretch>
        </p:blipFill>
        <p:spPr>
          <a:xfrm>
            <a:off x="8055590" y="1722937"/>
            <a:ext cx="3858352" cy="4028837"/>
          </a:xfrm>
          <a:prstGeom prst="rect">
            <a:avLst/>
          </a:prstGeom>
        </p:spPr>
      </p:pic>
      <p:sp>
        <p:nvSpPr>
          <p:cNvPr id="11" name="TextBox 10">
            <a:extLst>
              <a:ext uri="{FF2B5EF4-FFF2-40B4-BE49-F238E27FC236}">
                <a16:creationId xmlns:a16="http://schemas.microsoft.com/office/drawing/2014/main" id="{09AB03E0-212A-4553-98DF-F22572EB0ADB}"/>
              </a:ext>
            </a:extLst>
          </p:cNvPr>
          <p:cNvSpPr txBox="1"/>
          <p:nvPr/>
        </p:nvSpPr>
        <p:spPr>
          <a:xfrm>
            <a:off x="278057" y="5751774"/>
            <a:ext cx="11484405"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82828"/>
                </a:solidFill>
                <a:effectLst/>
                <a:uLnTx/>
                <a:uFillTx/>
                <a:latin typeface="Segoe UI"/>
                <a:ea typeface="+mn-ea"/>
                <a:cs typeface="+mn-cs"/>
                <a:hlinkClick r:id="rId5"/>
              </a:rPr>
              <a:t>https://techcommunity.microsoft.com/t5/security-compliance-and-identity/bg-p/MicrosoftSecurityandCompliance/label-name/Attack%20Simulation%20Training</a:t>
            </a:r>
            <a:endParaRPr kumimoji="0" lang="fr-FR" sz="1800" b="0" i="0" u="none" strike="noStrike" kern="1200" cap="none" spc="0" normalizeH="0" baseline="0" noProof="0" dirty="0">
              <a:ln>
                <a:noFill/>
              </a:ln>
              <a:solidFill>
                <a:srgbClr val="282828"/>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282828"/>
              </a:solidFill>
              <a:effectLst/>
              <a:uLnTx/>
              <a:uFillTx/>
              <a:latin typeface="Segoe UI"/>
              <a:ea typeface="+mn-ea"/>
              <a:cs typeface="+mn-cs"/>
            </a:endParaRPr>
          </a:p>
        </p:txBody>
      </p:sp>
    </p:spTree>
    <p:extLst>
      <p:ext uri="{BB962C8B-B14F-4D97-AF65-F5344CB8AC3E}">
        <p14:creationId xmlns:p14="http://schemas.microsoft.com/office/powerpoint/2010/main" val="1125518721"/>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7563D3-1149-4179-8A00-0AE592EDBA5C}"/>
              </a:ext>
            </a:extLst>
          </p:cNvPr>
          <p:cNvSpPr>
            <a:spLocks noGrp="1"/>
          </p:cNvSpPr>
          <p:nvPr>
            <p:ph type="title"/>
          </p:nvPr>
        </p:nvSpPr>
        <p:spPr>
          <a:xfrm>
            <a:off x="779929" y="-29003"/>
            <a:ext cx="10556110" cy="758022"/>
          </a:xfrm>
        </p:spPr>
        <p:txBody>
          <a:bodyPr/>
          <a:lstStyle/>
          <a:p>
            <a:r>
              <a:rPr lang="en-US" dirty="0"/>
              <a:t>New regions</a:t>
            </a:r>
            <a:endParaRPr lang="fr-FR" dirty="0"/>
          </a:p>
        </p:txBody>
      </p:sp>
      <p:pic>
        <p:nvPicPr>
          <p:cNvPr id="5" name="Picture 4">
            <a:extLst>
              <a:ext uri="{FF2B5EF4-FFF2-40B4-BE49-F238E27FC236}">
                <a16:creationId xmlns:a16="http://schemas.microsoft.com/office/drawing/2014/main" id="{EE7A8545-FABB-4284-89BF-7FA719AD949A}"/>
              </a:ext>
            </a:extLst>
          </p:cNvPr>
          <p:cNvPicPr>
            <a:picLocks noChangeAspect="1"/>
          </p:cNvPicPr>
          <p:nvPr/>
        </p:nvPicPr>
        <p:blipFill>
          <a:blip r:embed="rId3"/>
          <a:stretch>
            <a:fillRect/>
          </a:stretch>
        </p:blipFill>
        <p:spPr>
          <a:xfrm>
            <a:off x="426424" y="1198517"/>
            <a:ext cx="10420350" cy="3524250"/>
          </a:xfrm>
          <a:prstGeom prst="rect">
            <a:avLst/>
          </a:prstGeom>
        </p:spPr>
      </p:pic>
      <p:sp>
        <p:nvSpPr>
          <p:cNvPr id="7" name="TextBox 6">
            <a:extLst>
              <a:ext uri="{FF2B5EF4-FFF2-40B4-BE49-F238E27FC236}">
                <a16:creationId xmlns:a16="http://schemas.microsoft.com/office/drawing/2014/main" id="{45FF7FF6-779C-4EE8-9988-11176AE6C236}"/>
              </a:ext>
            </a:extLst>
          </p:cNvPr>
          <p:cNvSpPr txBox="1"/>
          <p:nvPr/>
        </p:nvSpPr>
        <p:spPr>
          <a:xfrm>
            <a:off x="426424" y="4903742"/>
            <a:ext cx="10071463" cy="175432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333333"/>
                </a:solidFill>
                <a:effectLst/>
                <a:uLnTx/>
                <a:uFillTx/>
                <a:latin typeface="SegoeUI"/>
                <a:ea typeface="+mn-ea"/>
                <a:cs typeface="+mn-cs"/>
              </a:rPr>
              <a:t>Starting October 4, 2021:</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333333"/>
                </a:solidFill>
                <a:effectLst/>
                <a:uLnTx/>
                <a:uFillTx/>
                <a:latin typeface="SegoeUI"/>
                <a:ea typeface="+mn-ea"/>
                <a:cs typeface="+mn-cs"/>
              </a:rPr>
              <a:t>Norway (NOR) / South Africa (ZAF) /Germany (DEU)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333333"/>
                </a:solidFill>
                <a:effectLst/>
                <a:uLnTx/>
                <a:uFillTx/>
                <a:latin typeface="SegoeUI"/>
                <a:ea typeface="+mn-ea"/>
                <a:cs typeface="+mn-cs"/>
              </a:rPr>
              <a:t>Starting October 6, 2021:</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333333"/>
                </a:solidFill>
                <a:effectLst/>
                <a:uLnTx/>
                <a:uFillTx/>
                <a:latin typeface="SegoeUI"/>
                <a:ea typeface="+mn-ea"/>
                <a:cs typeface="+mn-cs"/>
              </a:rPr>
              <a:t>UAE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333333"/>
                </a:solidFill>
                <a:effectLst/>
                <a:uLnTx/>
                <a:uFillTx/>
                <a:latin typeface="SegoeUI"/>
                <a:ea typeface="+mn-ea"/>
                <a:cs typeface="+mn-cs"/>
              </a:rPr>
              <a:t>Starting October 21, 2021:</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333333"/>
                </a:solidFill>
                <a:effectLst/>
                <a:uLnTx/>
                <a:uFillTx/>
                <a:latin typeface="SegoeUI"/>
                <a:ea typeface="+mn-ea"/>
                <a:cs typeface="+mn-cs"/>
              </a:rPr>
              <a:t>Singapore (SGP)</a:t>
            </a:r>
          </a:p>
        </p:txBody>
      </p:sp>
      <p:sp>
        <p:nvSpPr>
          <p:cNvPr id="9" name="TextBox 8">
            <a:extLst>
              <a:ext uri="{FF2B5EF4-FFF2-40B4-BE49-F238E27FC236}">
                <a16:creationId xmlns:a16="http://schemas.microsoft.com/office/drawing/2014/main" id="{A393B799-27BC-4468-9C11-5489E903B912}"/>
              </a:ext>
            </a:extLst>
          </p:cNvPr>
          <p:cNvSpPr txBox="1"/>
          <p:nvPr/>
        </p:nvSpPr>
        <p:spPr>
          <a:xfrm>
            <a:off x="0" y="557599"/>
            <a:ext cx="1176557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333333"/>
                </a:solidFill>
                <a:effectLst/>
                <a:uLnTx/>
                <a:uFillTx/>
                <a:latin typeface="SegoeUI"/>
                <a:ea typeface="+mn-ea"/>
                <a:cs typeface="+mn-cs"/>
              </a:rPr>
              <a:t>Currently available in NAM, APC, EUR, IND, CAN, AUS, </a:t>
            </a:r>
            <a:r>
              <a:rPr kumimoji="0" lang="en-US" sz="1800" b="0" i="0" u="none" strike="noStrike" kern="1200" cap="none" spc="0" normalizeH="0" baseline="0" noProof="0" dirty="0">
                <a:ln>
                  <a:noFill/>
                </a:ln>
                <a:solidFill>
                  <a:srgbClr val="333333"/>
                </a:solidFill>
                <a:effectLst/>
                <a:highlight>
                  <a:srgbClr val="FFFF00"/>
                </a:highlight>
                <a:uLnTx/>
                <a:uFillTx/>
                <a:latin typeface="SegoeUI"/>
                <a:ea typeface="+mn-ea"/>
                <a:cs typeface="+mn-cs"/>
              </a:rPr>
              <a:t>FRA</a:t>
            </a:r>
            <a:r>
              <a:rPr kumimoji="0" lang="en-US" sz="1800" b="0" i="0" u="none" strike="noStrike" kern="1200" cap="none" spc="0" normalizeH="0" baseline="0" noProof="0" dirty="0">
                <a:ln>
                  <a:noFill/>
                </a:ln>
                <a:solidFill>
                  <a:srgbClr val="333333"/>
                </a:solidFill>
                <a:effectLst/>
                <a:uLnTx/>
                <a:uFillTx/>
                <a:latin typeface="SegoeUI"/>
                <a:ea typeface="+mn-ea"/>
                <a:cs typeface="+mn-cs"/>
              </a:rPr>
              <a:t>, GBR, JPN, KOR, BRA, LAM, and CHE. </a:t>
            </a:r>
            <a:endParaRPr kumimoji="0" lang="fr-FR" sz="1800" b="0" i="0" u="none" strike="noStrike" kern="1200" cap="none" spc="0" normalizeH="0" baseline="0" noProof="0" dirty="0">
              <a:ln>
                <a:noFill/>
              </a:ln>
              <a:solidFill>
                <a:srgbClr val="282828"/>
              </a:solidFill>
              <a:effectLst/>
              <a:uLnTx/>
              <a:uFillTx/>
              <a:latin typeface="Segoe UI"/>
              <a:ea typeface="+mn-ea"/>
              <a:cs typeface="+mn-cs"/>
            </a:endParaRPr>
          </a:p>
        </p:txBody>
      </p:sp>
    </p:spTree>
    <p:extLst>
      <p:ext uri="{BB962C8B-B14F-4D97-AF65-F5344CB8AC3E}">
        <p14:creationId xmlns:p14="http://schemas.microsoft.com/office/powerpoint/2010/main" val="2926705347"/>
      </p:ext>
    </p:extLst>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5F5894-9864-4E1F-988D-6CB31D277356}"/>
              </a:ext>
            </a:extLst>
          </p:cNvPr>
          <p:cNvSpPr>
            <a:spLocks noGrp="1"/>
          </p:cNvSpPr>
          <p:nvPr>
            <p:ph type="title"/>
          </p:nvPr>
        </p:nvSpPr>
        <p:spPr/>
        <p:txBody>
          <a:bodyPr/>
          <a:lstStyle/>
          <a:p>
            <a:r>
              <a:rPr lang="en-US" b="1" i="0" dirty="0">
                <a:solidFill>
                  <a:srgbClr val="333333"/>
                </a:solidFill>
                <a:effectLst/>
                <a:latin typeface="SegoeUI"/>
              </a:rPr>
              <a:t>The Attack Simulation Training landing page is now customizable</a:t>
            </a:r>
            <a:endParaRPr lang="fr-FR" dirty="0"/>
          </a:p>
        </p:txBody>
      </p:sp>
      <p:pic>
        <p:nvPicPr>
          <p:cNvPr id="2050" name="Picture 2" descr="thumbnail image 1 of blog post titled &#10; &#10; &#10;  &#10; &#10; &#10; &#10;    &#10;  &#10;   &#10;    &#10;      &#10;       The Attack Simulation Training landing page is now customizable&#10;       &#10;      &#10;     &#10;   &#10;  &#10; &#10;   &#10; &#10; &#10; &#10; &#10; &#10;">
            <a:extLst>
              <a:ext uri="{FF2B5EF4-FFF2-40B4-BE49-F238E27FC236}">
                <a16:creationId xmlns:a16="http://schemas.microsoft.com/office/drawing/2014/main" id="{5CB2A167-663B-4AAA-A947-8BDEDFF748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772" y="1278321"/>
            <a:ext cx="8833195" cy="291662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B04ABF15-A441-4392-A97F-B6E0AF74574F}"/>
              </a:ext>
            </a:extLst>
          </p:cNvPr>
          <p:cNvPicPr>
            <a:picLocks noChangeAspect="1"/>
          </p:cNvPicPr>
          <p:nvPr/>
        </p:nvPicPr>
        <p:blipFill>
          <a:blip r:embed="rId4"/>
          <a:stretch>
            <a:fillRect/>
          </a:stretch>
        </p:blipFill>
        <p:spPr>
          <a:xfrm>
            <a:off x="7781486" y="1278321"/>
            <a:ext cx="4410514" cy="4728032"/>
          </a:xfrm>
          <a:prstGeom prst="rect">
            <a:avLst/>
          </a:prstGeom>
        </p:spPr>
      </p:pic>
      <p:pic>
        <p:nvPicPr>
          <p:cNvPr id="4" name="Picture 3">
            <a:extLst>
              <a:ext uri="{FF2B5EF4-FFF2-40B4-BE49-F238E27FC236}">
                <a16:creationId xmlns:a16="http://schemas.microsoft.com/office/drawing/2014/main" id="{379832BD-FCD5-4F27-9D9E-C5DF79ADBDCD}"/>
              </a:ext>
            </a:extLst>
          </p:cNvPr>
          <p:cNvPicPr>
            <a:picLocks noChangeAspect="1"/>
          </p:cNvPicPr>
          <p:nvPr/>
        </p:nvPicPr>
        <p:blipFill>
          <a:blip r:embed="rId5"/>
          <a:stretch>
            <a:fillRect/>
          </a:stretch>
        </p:blipFill>
        <p:spPr>
          <a:xfrm>
            <a:off x="0" y="4274746"/>
            <a:ext cx="3803476" cy="2421889"/>
          </a:xfrm>
          <a:prstGeom prst="rect">
            <a:avLst/>
          </a:prstGeom>
        </p:spPr>
      </p:pic>
      <p:pic>
        <p:nvPicPr>
          <p:cNvPr id="6" name="Picture 5">
            <a:extLst>
              <a:ext uri="{FF2B5EF4-FFF2-40B4-BE49-F238E27FC236}">
                <a16:creationId xmlns:a16="http://schemas.microsoft.com/office/drawing/2014/main" id="{3EACB8DF-49B5-40C1-841C-09C1A445056D}"/>
              </a:ext>
            </a:extLst>
          </p:cNvPr>
          <p:cNvPicPr>
            <a:picLocks noChangeAspect="1"/>
          </p:cNvPicPr>
          <p:nvPr/>
        </p:nvPicPr>
        <p:blipFill>
          <a:blip r:embed="rId6"/>
          <a:stretch>
            <a:fillRect/>
          </a:stretch>
        </p:blipFill>
        <p:spPr>
          <a:xfrm>
            <a:off x="3716622" y="4194941"/>
            <a:ext cx="3956217" cy="2501693"/>
          </a:xfrm>
          <a:prstGeom prst="rect">
            <a:avLst/>
          </a:prstGeom>
        </p:spPr>
      </p:pic>
    </p:spTree>
    <p:extLst>
      <p:ext uri="{BB962C8B-B14F-4D97-AF65-F5344CB8AC3E}">
        <p14:creationId xmlns:p14="http://schemas.microsoft.com/office/powerpoint/2010/main" val="1204694811"/>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E9A880-FC51-4592-8B56-A5B4D9E77C53}"/>
              </a:ext>
            </a:extLst>
          </p:cNvPr>
          <p:cNvSpPr>
            <a:spLocks noGrp="1"/>
          </p:cNvSpPr>
          <p:nvPr>
            <p:ph type="title"/>
          </p:nvPr>
        </p:nvSpPr>
        <p:spPr/>
        <p:txBody>
          <a:bodyPr/>
          <a:lstStyle/>
          <a:p>
            <a:r>
              <a:rPr lang="en-US" dirty="0"/>
              <a:t>Template</a:t>
            </a:r>
            <a:endParaRPr lang="fr-FR" dirty="0"/>
          </a:p>
        </p:txBody>
      </p:sp>
      <p:pic>
        <p:nvPicPr>
          <p:cNvPr id="7" name="Picture 6">
            <a:extLst>
              <a:ext uri="{FF2B5EF4-FFF2-40B4-BE49-F238E27FC236}">
                <a16:creationId xmlns:a16="http://schemas.microsoft.com/office/drawing/2014/main" id="{57BE1851-FAAD-4670-8FF3-41D9CF0FD076}"/>
              </a:ext>
            </a:extLst>
          </p:cNvPr>
          <p:cNvPicPr>
            <a:picLocks noChangeAspect="1"/>
          </p:cNvPicPr>
          <p:nvPr/>
        </p:nvPicPr>
        <p:blipFill>
          <a:blip r:embed="rId2"/>
          <a:stretch>
            <a:fillRect/>
          </a:stretch>
        </p:blipFill>
        <p:spPr>
          <a:xfrm>
            <a:off x="426424" y="1505034"/>
            <a:ext cx="9578009" cy="4912471"/>
          </a:xfrm>
          <a:prstGeom prst="rect">
            <a:avLst/>
          </a:prstGeom>
        </p:spPr>
      </p:pic>
    </p:spTree>
    <p:extLst>
      <p:ext uri="{BB962C8B-B14F-4D97-AF65-F5344CB8AC3E}">
        <p14:creationId xmlns:p14="http://schemas.microsoft.com/office/powerpoint/2010/main" val="1368095790"/>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6397" y="-1"/>
            <a:ext cx="10515600" cy="1101991"/>
          </a:xfrm>
        </p:spPr>
        <p:txBody>
          <a:bodyPr>
            <a:normAutofit/>
          </a:bodyPr>
          <a:lstStyle/>
          <a:p>
            <a:pPr algn="ctr"/>
            <a:r>
              <a:rPr lang="en-US" sz="3600" b="1" spc="-51" dirty="0">
                <a:ln w="3175">
                  <a:noFill/>
                </a:ln>
                <a:gradFill>
                  <a:gsLst>
                    <a:gs pos="1250">
                      <a:schemeClr val="tx1"/>
                    </a:gs>
                    <a:gs pos="100000">
                      <a:schemeClr val="tx1"/>
                    </a:gs>
                  </a:gsLst>
                  <a:lin ang="5400000" scaled="0"/>
                </a:gradFill>
                <a:ea typeface="+mn-ea"/>
                <a:cs typeface="Segoe UI" pitchFamily="34" charset="0"/>
              </a:rPr>
              <a:t>Threat Landscape</a:t>
            </a:r>
          </a:p>
        </p:txBody>
      </p:sp>
      <p:grpSp>
        <p:nvGrpSpPr>
          <p:cNvPr id="9" name="Group 8">
            <a:extLst>
              <a:ext uri="{FF2B5EF4-FFF2-40B4-BE49-F238E27FC236}">
                <a16:creationId xmlns:a16="http://schemas.microsoft.com/office/drawing/2014/main" id="{71F3AFAF-5108-1C4B-9314-320349330770}"/>
              </a:ext>
            </a:extLst>
          </p:cNvPr>
          <p:cNvGrpSpPr/>
          <p:nvPr/>
        </p:nvGrpSpPr>
        <p:grpSpPr>
          <a:xfrm>
            <a:off x="400263" y="1184336"/>
            <a:ext cx="11391414" cy="5225825"/>
            <a:chOff x="441395" y="1203325"/>
            <a:chExt cx="11062089" cy="5074746"/>
          </a:xfrm>
        </p:grpSpPr>
        <p:sp>
          <p:nvSpPr>
            <p:cNvPr id="11" name="Flowchart: Connector 10">
              <a:extLst>
                <a:ext uri="{FF2B5EF4-FFF2-40B4-BE49-F238E27FC236}">
                  <a16:creationId xmlns:a16="http://schemas.microsoft.com/office/drawing/2014/main" id="{2C48A8D2-20A7-4428-A1B4-1BABCCAC9070}"/>
                </a:ext>
              </a:extLst>
            </p:cNvPr>
            <p:cNvSpPr/>
            <p:nvPr/>
          </p:nvSpPr>
          <p:spPr bwMode="auto">
            <a:xfrm>
              <a:off x="10546673" y="4677928"/>
              <a:ext cx="82296" cy="82296"/>
            </a:xfrm>
            <a:prstGeom prst="flowChartConnector">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Calibri" panose="020F0502020204030204"/>
                <a:ea typeface="Segoe UI" pitchFamily="34" charset="0"/>
                <a:cs typeface="Segoe UI" pitchFamily="34" charset="0"/>
              </a:endParaRPr>
            </a:p>
          </p:txBody>
        </p:sp>
        <p:grpSp>
          <p:nvGrpSpPr>
            <p:cNvPr id="4" name="Group 3">
              <a:extLst>
                <a:ext uri="{FF2B5EF4-FFF2-40B4-BE49-F238E27FC236}">
                  <a16:creationId xmlns:a16="http://schemas.microsoft.com/office/drawing/2014/main" id="{0DA0133F-3BA7-40AE-8DB3-CFDA1A3B7CBA}"/>
                </a:ext>
              </a:extLst>
            </p:cNvPr>
            <p:cNvGrpSpPr/>
            <p:nvPr/>
          </p:nvGrpSpPr>
          <p:grpSpPr>
            <a:xfrm>
              <a:off x="441395" y="1203325"/>
              <a:ext cx="3566160" cy="2057400"/>
              <a:chOff x="588263" y="1904999"/>
              <a:chExt cx="3566160" cy="2057400"/>
            </a:xfrm>
          </p:grpSpPr>
          <p:sp>
            <p:nvSpPr>
              <p:cNvPr id="3" name="Rectangle 2">
                <a:extLst>
                  <a:ext uri="{FF2B5EF4-FFF2-40B4-BE49-F238E27FC236}">
                    <a16:creationId xmlns:a16="http://schemas.microsoft.com/office/drawing/2014/main" id="{3D7FC77D-2581-4182-A98F-5657E841DC86}"/>
                  </a:ext>
                </a:extLst>
              </p:cNvPr>
              <p:cNvSpPr/>
              <p:nvPr/>
            </p:nvSpPr>
            <p:spPr bwMode="auto">
              <a:xfrm>
                <a:off x="588263" y="1904999"/>
                <a:ext cx="3566160" cy="2057400"/>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panose="020B0502040204020203" pitchFamily="34" charset="0"/>
                  <a:ea typeface="+mn-ea"/>
                  <a:cs typeface="+mn-cs"/>
                </a:endParaRPr>
              </a:p>
            </p:txBody>
          </p:sp>
          <p:sp>
            <p:nvSpPr>
              <p:cNvPr id="561" name="TextBox 560">
                <a:extLst>
                  <a:ext uri="{FF2B5EF4-FFF2-40B4-BE49-F238E27FC236}">
                    <a16:creationId xmlns:a16="http://schemas.microsoft.com/office/drawing/2014/main" id="{84338B90-C04F-4705-A770-4D672AA79DCD}"/>
                  </a:ext>
                </a:extLst>
              </p:cNvPr>
              <p:cNvSpPr txBox="1"/>
              <p:nvPr/>
            </p:nvSpPr>
            <p:spPr>
              <a:xfrm>
                <a:off x="588263" y="3099953"/>
                <a:ext cx="2285999" cy="590931"/>
              </a:xfrm>
              <a:prstGeom prst="rect">
                <a:avLst/>
              </a:prstGeom>
              <a:noFill/>
            </p:spPr>
            <p:txBody>
              <a:bodyPr wrap="square" rtlCol="0">
                <a:spAutoFit/>
              </a:bodyPr>
              <a:lstStyle>
                <a:defPPr>
                  <a:defRPr lang="en-US"/>
                </a:defPPr>
                <a:lvl1pPr algn="ctr" defTabSz="932508">
                  <a:lnSpc>
                    <a:spcPct val="90000"/>
                  </a:lnSpc>
                  <a:defRPr sz="1600">
                    <a:gradFill>
                      <a:gsLst>
                        <a:gs pos="2917">
                          <a:srgbClr val="353535"/>
                        </a:gs>
                        <a:gs pos="30000">
                          <a:srgbClr val="353535"/>
                        </a:gs>
                      </a:gsLst>
                      <a:lin ang="5400000" scaled="0"/>
                    </a:gradFill>
                    <a:latin typeface="Segoe UI" panose="020B0502040204020203" pitchFamily="34" charset="0"/>
                    <a:cs typeface="Segoe UI" panose="020B0502040204020203" pitchFamily="34" charset="0"/>
                  </a:defRPr>
                </a:lvl1p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1800" b="1" i="0" u="none" strike="noStrike" kern="1200" cap="none" spc="0" normalizeH="0" baseline="0" noProof="0" dirty="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of cyberattacks start with email</a:t>
                </a:r>
              </a:p>
            </p:txBody>
          </p:sp>
          <p:sp>
            <p:nvSpPr>
              <p:cNvPr id="562" name="TextBox 561">
                <a:extLst>
                  <a:ext uri="{FF2B5EF4-FFF2-40B4-BE49-F238E27FC236}">
                    <a16:creationId xmlns:a16="http://schemas.microsoft.com/office/drawing/2014/main" id="{A834B9C1-3913-4B8F-B14C-3F92A5C3A6DD}"/>
                  </a:ext>
                </a:extLst>
              </p:cNvPr>
              <p:cNvSpPr txBox="1"/>
              <p:nvPr/>
            </p:nvSpPr>
            <p:spPr>
              <a:xfrm>
                <a:off x="588263" y="2232309"/>
                <a:ext cx="2285999" cy="923330"/>
              </a:xfrm>
              <a:prstGeom prst="rect">
                <a:avLst/>
              </a:prstGeom>
              <a:noFill/>
            </p:spPr>
            <p:txBody>
              <a:bodyPr wrap="square" rtlCol="0">
                <a:spAutoFit/>
              </a:body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60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91</a:t>
                </a:r>
                <a:r>
                  <a:rPr kumimoji="0" lang="en-US" sz="20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 </a:t>
                </a:r>
                <a:r>
                  <a:rPr kumimoji="0" lang="en-US" sz="2800" b="1"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a:t>
                </a:r>
              </a:p>
            </p:txBody>
          </p:sp>
          <p:cxnSp>
            <p:nvCxnSpPr>
              <p:cNvPr id="7" name="Straight Connector 6">
                <a:extLst>
                  <a:ext uri="{FF2B5EF4-FFF2-40B4-BE49-F238E27FC236}">
                    <a16:creationId xmlns:a16="http://schemas.microsoft.com/office/drawing/2014/main" id="{1BF61A97-928B-40FB-8F63-698F91BD2960}"/>
                  </a:ext>
                </a:extLst>
              </p:cNvPr>
              <p:cNvCxnSpPr/>
              <p:nvPr/>
            </p:nvCxnSpPr>
            <p:spPr>
              <a:xfrm>
                <a:off x="2877315" y="2247899"/>
                <a:ext cx="0" cy="1371600"/>
              </a:xfrm>
              <a:prstGeom prst="line">
                <a:avLst/>
              </a:prstGeom>
              <a:ln w="28575">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4" name="Picture 43">
                <a:extLst>
                  <a:ext uri="{FF2B5EF4-FFF2-40B4-BE49-F238E27FC236}">
                    <a16:creationId xmlns:a16="http://schemas.microsoft.com/office/drawing/2014/main" id="{C54F9525-5701-4540-A070-3FC7B80547BC}"/>
                  </a:ext>
                </a:extLst>
              </p:cNvPr>
              <p:cNvPicPr>
                <a:picLocks noChangeAspect="1"/>
              </p:cNvPicPr>
              <p:nvPr/>
            </p:nvPicPr>
            <p:blipFill>
              <a:blip r:embed="rId3"/>
              <a:stretch>
                <a:fillRect/>
              </a:stretch>
            </p:blipFill>
            <p:spPr>
              <a:xfrm>
                <a:off x="3087898" y="2522219"/>
                <a:ext cx="822960" cy="822960"/>
              </a:xfrm>
              <a:prstGeom prst="rect">
                <a:avLst/>
              </a:prstGeom>
            </p:spPr>
          </p:pic>
        </p:grpSp>
        <p:grpSp>
          <p:nvGrpSpPr>
            <p:cNvPr id="6" name="Group 5">
              <a:extLst>
                <a:ext uri="{FF2B5EF4-FFF2-40B4-BE49-F238E27FC236}">
                  <a16:creationId xmlns:a16="http://schemas.microsoft.com/office/drawing/2014/main" id="{47C549D0-D293-4476-AB3D-900765642D1E}"/>
                </a:ext>
              </a:extLst>
            </p:cNvPr>
            <p:cNvGrpSpPr/>
            <p:nvPr/>
          </p:nvGrpSpPr>
          <p:grpSpPr>
            <a:xfrm>
              <a:off x="441395" y="3476625"/>
              <a:ext cx="3566160" cy="2057400"/>
              <a:chOff x="588263" y="4178299"/>
              <a:chExt cx="3566160" cy="2057400"/>
            </a:xfrm>
          </p:grpSpPr>
          <p:sp>
            <p:nvSpPr>
              <p:cNvPr id="149" name="Rectangle 148">
                <a:extLst>
                  <a:ext uri="{FF2B5EF4-FFF2-40B4-BE49-F238E27FC236}">
                    <a16:creationId xmlns:a16="http://schemas.microsoft.com/office/drawing/2014/main" id="{D11502D2-C73D-4ABD-A7EC-13E3626BB314}"/>
                  </a:ext>
                </a:extLst>
              </p:cNvPr>
              <p:cNvSpPr/>
              <p:nvPr/>
            </p:nvSpPr>
            <p:spPr bwMode="auto">
              <a:xfrm>
                <a:off x="588263" y="4178299"/>
                <a:ext cx="3566160" cy="2057400"/>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panose="020B0502040204020203" pitchFamily="34" charset="0"/>
                  <a:ea typeface="+mn-ea"/>
                  <a:cs typeface="+mn-cs"/>
                </a:endParaRPr>
              </a:p>
            </p:txBody>
          </p:sp>
          <p:sp>
            <p:nvSpPr>
              <p:cNvPr id="156" name="TextBox 155">
                <a:extLst>
                  <a:ext uri="{FF2B5EF4-FFF2-40B4-BE49-F238E27FC236}">
                    <a16:creationId xmlns:a16="http://schemas.microsoft.com/office/drawing/2014/main" id="{5ECE2E19-9863-475B-9251-07ED65538B7F}"/>
                  </a:ext>
                </a:extLst>
              </p:cNvPr>
              <p:cNvSpPr txBox="1"/>
              <p:nvPr/>
            </p:nvSpPr>
            <p:spPr>
              <a:xfrm>
                <a:off x="613188" y="5557112"/>
                <a:ext cx="2285999" cy="573845"/>
              </a:xfrm>
              <a:prstGeom prst="rect">
                <a:avLst/>
              </a:prstGeom>
              <a:noFill/>
            </p:spPr>
            <p:txBody>
              <a:bodyPr wrap="square" rtlCol="0">
                <a:spAutoFit/>
              </a:bodyPr>
              <a:lstStyle>
                <a:defPPr>
                  <a:defRPr lang="en-US"/>
                </a:defPPr>
                <a:lvl1pPr algn="ctr" defTabSz="932508">
                  <a:lnSpc>
                    <a:spcPct val="90000"/>
                  </a:lnSpc>
                  <a:defRPr sz="1600">
                    <a:gradFill>
                      <a:gsLst>
                        <a:gs pos="2917">
                          <a:srgbClr val="353535"/>
                        </a:gs>
                        <a:gs pos="30000">
                          <a:srgbClr val="353535"/>
                        </a:gs>
                      </a:gsLst>
                      <a:lin ang="5400000" scaled="0"/>
                    </a:gradFill>
                    <a:latin typeface="Segoe UI" panose="020B0502040204020203" pitchFamily="34" charset="0"/>
                    <a:cs typeface="Segoe UI" panose="020B0502040204020203" pitchFamily="34" charset="0"/>
                  </a:defRPr>
                </a:lvl1p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Increase in attacks on Identity</a:t>
                </a:r>
              </a:p>
            </p:txBody>
          </p:sp>
          <p:sp>
            <p:nvSpPr>
              <p:cNvPr id="157" name="TextBox 156">
                <a:extLst>
                  <a:ext uri="{FF2B5EF4-FFF2-40B4-BE49-F238E27FC236}">
                    <a16:creationId xmlns:a16="http://schemas.microsoft.com/office/drawing/2014/main" id="{CEC6C2CC-5BA8-49A0-BF19-498AF3D1EDC5}"/>
                  </a:ext>
                </a:extLst>
              </p:cNvPr>
              <p:cNvSpPr txBox="1"/>
              <p:nvPr/>
            </p:nvSpPr>
            <p:spPr>
              <a:xfrm>
                <a:off x="588263" y="4505609"/>
                <a:ext cx="2285999" cy="896632"/>
              </a:xfrm>
              <a:prstGeom prst="rect">
                <a:avLst/>
              </a:prstGeom>
              <a:noFill/>
            </p:spPr>
            <p:txBody>
              <a:bodyPr wrap="square" rtlCol="0">
                <a:spAutoFit/>
              </a:body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60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300</a:t>
                </a:r>
                <a:r>
                  <a:rPr kumimoji="0" lang="en-US" sz="32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a:t>
                </a:r>
                <a:endParaRPr kumimoji="0" lang="en-US" sz="2800" b="0" i="0" u="none" strike="noStrike" kern="0" cap="none" spc="-7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endParaRPr>
              </a:p>
            </p:txBody>
          </p:sp>
          <p:cxnSp>
            <p:nvCxnSpPr>
              <p:cNvPr id="40" name="Straight Connector 39">
                <a:extLst>
                  <a:ext uri="{FF2B5EF4-FFF2-40B4-BE49-F238E27FC236}">
                    <a16:creationId xmlns:a16="http://schemas.microsoft.com/office/drawing/2014/main" id="{BF20DD4A-38B2-4845-A7B7-59D26BD2EB85}"/>
                  </a:ext>
                </a:extLst>
              </p:cNvPr>
              <p:cNvCxnSpPr/>
              <p:nvPr/>
            </p:nvCxnSpPr>
            <p:spPr>
              <a:xfrm>
                <a:off x="2877315" y="4521199"/>
                <a:ext cx="0" cy="1371600"/>
              </a:xfrm>
              <a:prstGeom prst="line">
                <a:avLst/>
              </a:prstGeom>
              <a:ln w="28575">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3" name="Picture 22" descr="Employee badge">
                <a:extLst>
                  <a:ext uri="{FF2B5EF4-FFF2-40B4-BE49-F238E27FC236}">
                    <a16:creationId xmlns:a16="http://schemas.microsoft.com/office/drawing/2014/main" id="{D83EB7E0-00E5-4258-9D7D-9F7113F390A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3087898" y="4795519"/>
                <a:ext cx="822960" cy="822960"/>
              </a:xfrm>
              <a:prstGeom prst="rect">
                <a:avLst/>
              </a:prstGeom>
            </p:spPr>
          </p:pic>
        </p:grpSp>
        <p:grpSp>
          <p:nvGrpSpPr>
            <p:cNvPr id="8" name="Group 7">
              <a:extLst>
                <a:ext uri="{FF2B5EF4-FFF2-40B4-BE49-F238E27FC236}">
                  <a16:creationId xmlns:a16="http://schemas.microsoft.com/office/drawing/2014/main" id="{1A6B49A3-DF69-40A5-9888-82A1AAE3591B}"/>
                </a:ext>
              </a:extLst>
            </p:cNvPr>
            <p:cNvGrpSpPr/>
            <p:nvPr/>
          </p:nvGrpSpPr>
          <p:grpSpPr>
            <a:xfrm>
              <a:off x="4166052" y="3476625"/>
              <a:ext cx="6874397" cy="2801446"/>
              <a:chOff x="4312920" y="4178299"/>
              <a:chExt cx="6874397" cy="2801446"/>
            </a:xfrm>
          </p:grpSpPr>
          <p:sp>
            <p:nvSpPr>
              <p:cNvPr id="150" name="Rectangle 149">
                <a:extLst>
                  <a:ext uri="{FF2B5EF4-FFF2-40B4-BE49-F238E27FC236}">
                    <a16:creationId xmlns:a16="http://schemas.microsoft.com/office/drawing/2014/main" id="{1D59959C-3807-427E-BA33-16BCE2090D46}"/>
                  </a:ext>
                </a:extLst>
              </p:cNvPr>
              <p:cNvSpPr/>
              <p:nvPr/>
            </p:nvSpPr>
            <p:spPr bwMode="auto">
              <a:xfrm>
                <a:off x="4312920" y="4178299"/>
                <a:ext cx="3566160" cy="2057400"/>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panose="020B0502040204020203" pitchFamily="34" charset="0"/>
                  <a:ea typeface="+mn-ea"/>
                  <a:cs typeface="+mn-cs"/>
                </a:endParaRPr>
              </a:p>
            </p:txBody>
          </p:sp>
          <p:cxnSp>
            <p:nvCxnSpPr>
              <p:cNvPr id="165" name="Straight Connector 164">
                <a:extLst>
                  <a:ext uri="{FF2B5EF4-FFF2-40B4-BE49-F238E27FC236}">
                    <a16:creationId xmlns:a16="http://schemas.microsoft.com/office/drawing/2014/main" id="{645934B0-8B1F-4FDF-86EF-C7800EC9DC3C}"/>
                  </a:ext>
                </a:extLst>
              </p:cNvPr>
              <p:cNvCxnSpPr/>
              <p:nvPr/>
            </p:nvCxnSpPr>
            <p:spPr>
              <a:xfrm>
                <a:off x="6601972" y="4521199"/>
                <a:ext cx="0" cy="1371600"/>
              </a:xfrm>
              <a:prstGeom prst="line">
                <a:avLst/>
              </a:prstGeom>
              <a:ln w="28575">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35A44528-D4F3-4787-BB59-168E8DF37A9B}"/>
                  </a:ext>
                </a:extLst>
              </p:cNvPr>
              <p:cNvPicPr>
                <a:picLocks noChangeAspect="1"/>
              </p:cNvPicPr>
              <p:nvPr/>
            </p:nvPicPr>
            <p:blipFill>
              <a:blip r:embed="rId6"/>
              <a:stretch>
                <a:fillRect/>
              </a:stretch>
            </p:blipFill>
            <p:spPr>
              <a:xfrm>
                <a:off x="10364357" y="4579282"/>
                <a:ext cx="822960" cy="822960"/>
              </a:xfrm>
              <a:prstGeom prst="rect">
                <a:avLst/>
              </a:prstGeom>
            </p:spPr>
          </p:pic>
          <p:sp>
            <p:nvSpPr>
              <p:cNvPr id="154" name="TextBox 153">
                <a:extLst>
                  <a:ext uri="{FF2B5EF4-FFF2-40B4-BE49-F238E27FC236}">
                    <a16:creationId xmlns:a16="http://schemas.microsoft.com/office/drawing/2014/main" id="{5D459363-B555-4403-AD07-A10B9261881E}"/>
                  </a:ext>
                </a:extLst>
              </p:cNvPr>
              <p:cNvSpPr txBox="1"/>
              <p:nvPr/>
            </p:nvSpPr>
            <p:spPr>
              <a:xfrm>
                <a:off x="8198960" y="6647991"/>
                <a:ext cx="2286000" cy="331754"/>
              </a:xfrm>
              <a:prstGeom prst="rect">
                <a:avLst/>
              </a:prstGeom>
              <a:noFill/>
            </p:spPr>
            <p:txBody>
              <a:bodyPr wrap="square" rtlCol="0">
                <a:spAutoFit/>
              </a:bodyPr>
              <a:lstStyle>
                <a:defPPr>
                  <a:defRPr lang="en-US"/>
                </a:defPPr>
                <a:lvl1pPr algn="ctr" defTabSz="932508">
                  <a:lnSpc>
                    <a:spcPct val="90000"/>
                  </a:lnSpc>
                  <a:defRPr sz="1600">
                    <a:gradFill>
                      <a:gsLst>
                        <a:gs pos="2917">
                          <a:srgbClr val="353535"/>
                        </a:gs>
                        <a:gs pos="30000">
                          <a:srgbClr val="353535"/>
                        </a:gs>
                      </a:gsLst>
                      <a:lin ang="5400000" scaled="0"/>
                    </a:gradFill>
                    <a:latin typeface="Segoe UI" panose="020B0502040204020203" pitchFamily="34" charset="0"/>
                    <a:cs typeface="Segoe UI" panose="020B0502040204020203" pitchFamily="34" charset="0"/>
                  </a:defRPr>
                </a:lvl1pPr>
              </a:lstStyle>
              <a:p>
                <a:pPr marL="0" marR="0" lvl="0" indent="0" algn="ctr" defTabSz="932508" rtl="0" eaLnBrk="1" fontAlgn="auto" latinLnBrk="0" hangingPunct="1">
                  <a:lnSpc>
                    <a:spcPct val="9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endParaRPr>
              </a:p>
            </p:txBody>
          </p:sp>
        </p:grpSp>
        <p:grpSp>
          <p:nvGrpSpPr>
            <p:cNvPr id="5" name="Group 4">
              <a:extLst>
                <a:ext uri="{FF2B5EF4-FFF2-40B4-BE49-F238E27FC236}">
                  <a16:creationId xmlns:a16="http://schemas.microsoft.com/office/drawing/2014/main" id="{95E8FD25-71E1-4880-9898-BE006616BB5F}"/>
                </a:ext>
              </a:extLst>
            </p:cNvPr>
            <p:cNvGrpSpPr/>
            <p:nvPr/>
          </p:nvGrpSpPr>
          <p:grpSpPr>
            <a:xfrm>
              <a:off x="4166052" y="1203325"/>
              <a:ext cx="7337431" cy="2103387"/>
              <a:chOff x="4312920" y="1904999"/>
              <a:chExt cx="7337431" cy="2103387"/>
            </a:xfrm>
          </p:grpSpPr>
          <p:sp>
            <p:nvSpPr>
              <p:cNvPr id="135" name="Rectangle 134">
                <a:extLst>
                  <a:ext uri="{FF2B5EF4-FFF2-40B4-BE49-F238E27FC236}">
                    <a16:creationId xmlns:a16="http://schemas.microsoft.com/office/drawing/2014/main" id="{B9F876B8-21A4-4ED0-B17D-AEA65CD711C4}"/>
                  </a:ext>
                </a:extLst>
              </p:cNvPr>
              <p:cNvSpPr/>
              <p:nvPr/>
            </p:nvSpPr>
            <p:spPr bwMode="auto">
              <a:xfrm>
                <a:off x="4312920" y="1904999"/>
                <a:ext cx="3566160" cy="2057400"/>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panose="020B0502040204020203" pitchFamily="34" charset="0"/>
                  <a:ea typeface="+mn-ea"/>
                  <a:cs typeface="+mn-cs"/>
                </a:endParaRPr>
              </a:p>
            </p:txBody>
          </p:sp>
          <p:sp>
            <p:nvSpPr>
              <p:cNvPr id="472" name="TextBox 471">
                <a:extLst>
                  <a:ext uri="{FF2B5EF4-FFF2-40B4-BE49-F238E27FC236}">
                    <a16:creationId xmlns:a16="http://schemas.microsoft.com/office/drawing/2014/main" id="{AC161683-5E63-4920-8EA0-C399DF9C6ED7}"/>
                  </a:ext>
                </a:extLst>
              </p:cNvPr>
              <p:cNvSpPr txBox="1"/>
              <p:nvPr/>
            </p:nvSpPr>
            <p:spPr>
              <a:xfrm>
                <a:off x="4312920" y="3099953"/>
                <a:ext cx="2286000" cy="573845"/>
              </a:xfrm>
              <a:prstGeom prst="rect">
                <a:avLst/>
              </a:prstGeom>
              <a:noFill/>
            </p:spPr>
            <p:txBody>
              <a:bodyPr wrap="square" rtlCol="0">
                <a:spAutoFit/>
              </a:bodyPr>
              <a:lstStyle>
                <a:defPPr>
                  <a:defRPr lang="en-US"/>
                </a:defPPr>
                <a:lvl1pPr algn="ctr" defTabSz="932508">
                  <a:lnSpc>
                    <a:spcPct val="90000"/>
                  </a:lnSpc>
                  <a:defRPr sz="1600">
                    <a:gradFill>
                      <a:gsLst>
                        <a:gs pos="2917">
                          <a:srgbClr val="353535"/>
                        </a:gs>
                        <a:gs pos="30000">
                          <a:srgbClr val="353535"/>
                        </a:gs>
                      </a:gsLst>
                      <a:lin ang="5400000" scaled="0"/>
                    </a:gradFill>
                    <a:latin typeface="Segoe UI" panose="020B0502040204020203" pitchFamily="34" charset="0"/>
                    <a:cs typeface="Segoe UI" panose="020B0502040204020203" pitchFamily="34" charset="0"/>
                  </a:defRPr>
                </a:lvl1p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Increase in Phish in 2019</a:t>
                </a:r>
              </a:p>
            </p:txBody>
          </p:sp>
          <p:sp>
            <p:nvSpPr>
              <p:cNvPr id="488" name="TextBox 487">
                <a:extLst>
                  <a:ext uri="{FF2B5EF4-FFF2-40B4-BE49-F238E27FC236}">
                    <a16:creationId xmlns:a16="http://schemas.microsoft.com/office/drawing/2014/main" id="{2534D3C6-D325-4916-9125-A634E6E36D36}"/>
                  </a:ext>
                </a:extLst>
              </p:cNvPr>
              <p:cNvSpPr txBox="1"/>
              <p:nvPr/>
            </p:nvSpPr>
            <p:spPr>
              <a:xfrm>
                <a:off x="4312920" y="2232309"/>
                <a:ext cx="2286000" cy="896632"/>
              </a:xfrm>
              <a:prstGeom prst="rect">
                <a:avLst/>
              </a:prstGeom>
              <a:noFill/>
            </p:spPr>
            <p:txBody>
              <a:bodyPr wrap="square" rtlCol="0">
                <a:spAutoFit/>
              </a:body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60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60</a:t>
                </a:r>
                <a:r>
                  <a:rPr kumimoji="0" lang="en-US" sz="2800" b="0" i="0" u="none" strike="noStrike" kern="0" cap="none" spc="-7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a:t>
                </a:r>
              </a:p>
            </p:txBody>
          </p:sp>
          <p:cxnSp>
            <p:nvCxnSpPr>
              <p:cNvPr id="147" name="Straight Connector 146">
                <a:extLst>
                  <a:ext uri="{FF2B5EF4-FFF2-40B4-BE49-F238E27FC236}">
                    <a16:creationId xmlns:a16="http://schemas.microsoft.com/office/drawing/2014/main" id="{948CAACB-E6C4-45E3-971E-C68CB9C61F5A}"/>
                  </a:ext>
                </a:extLst>
              </p:cNvPr>
              <p:cNvCxnSpPr/>
              <p:nvPr/>
            </p:nvCxnSpPr>
            <p:spPr>
              <a:xfrm>
                <a:off x="6601972" y="2247899"/>
                <a:ext cx="0" cy="1371600"/>
              </a:xfrm>
              <a:prstGeom prst="line">
                <a:avLst/>
              </a:prstGeom>
              <a:ln w="28575">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5" name="Picture 24" descr="Upward trend">
                <a:extLst>
                  <a:ext uri="{FF2B5EF4-FFF2-40B4-BE49-F238E27FC236}">
                    <a16:creationId xmlns:a16="http://schemas.microsoft.com/office/drawing/2014/main" id="{7222F471-BD45-48CD-BD4F-1E24B1A2BF5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6825993" y="2522219"/>
                <a:ext cx="822960" cy="822960"/>
              </a:xfrm>
              <a:prstGeom prst="rect">
                <a:avLst/>
              </a:prstGeom>
            </p:spPr>
          </p:pic>
          <p:sp>
            <p:nvSpPr>
              <p:cNvPr id="49" name="Rectangle 48">
                <a:extLst>
                  <a:ext uri="{FF2B5EF4-FFF2-40B4-BE49-F238E27FC236}">
                    <a16:creationId xmlns:a16="http://schemas.microsoft.com/office/drawing/2014/main" id="{5F928A30-9F0F-40D4-8FFF-A0AADFF25017}"/>
                  </a:ext>
                </a:extLst>
              </p:cNvPr>
              <p:cNvSpPr/>
              <p:nvPr/>
            </p:nvSpPr>
            <p:spPr bwMode="auto">
              <a:xfrm>
                <a:off x="8084191" y="1916796"/>
                <a:ext cx="3566160" cy="2057400"/>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panose="020B0502040204020203" pitchFamily="34" charset="0"/>
                  <a:ea typeface="+mn-ea"/>
                  <a:cs typeface="+mn-cs"/>
                </a:endParaRPr>
              </a:p>
            </p:txBody>
          </p:sp>
          <p:sp>
            <p:nvSpPr>
              <p:cNvPr id="50" name="TextBox 49">
                <a:extLst>
                  <a:ext uri="{FF2B5EF4-FFF2-40B4-BE49-F238E27FC236}">
                    <a16:creationId xmlns:a16="http://schemas.microsoft.com/office/drawing/2014/main" id="{BC82DA9E-1822-4614-B5DE-66B4B8E8BBCE}"/>
                  </a:ext>
                </a:extLst>
              </p:cNvPr>
              <p:cNvSpPr txBox="1"/>
              <p:nvPr/>
            </p:nvSpPr>
            <p:spPr>
              <a:xfrm>
                <a:off x="8084191" y="3111750"/>
                <a:ext cx="2286000" cy="896636"/>
              </a:xfrm>
              <a:prstGeom prst="rect">
                <a:avLst/>
              </a:prstGeom>
              <a:noFill/>
            </p:spPr>
            <p:txBody>
              <a:bodyPr wrap="square" rtlCol="0">
                <a:spAutoFit/>
              </a:bodyPr>
              <a:lstStyle>
                <a:defPPr>
                  <a:defRPr lang="en-US"/>
                </a:defPPr>
                <a:lvl1pPr algn="ctr" defTabSz="932508">
                  <a:lnSpc>
                    <a:spcPct val="90000"/>
                  </a:lnSpc>
                  <a:defRPr sz="1600">
                    <a:gradFill>
                      <a:gsLst>
                        <a:gs pos="2917">
                          <a:srgbClr val="353535"/>
                        </a:gs>
                        <a:gs pos="30000">
                          <a:srgbClr val="353535"/>
                        </a:gs>
                      </a:gsLst>
                      <a:lin ang="5400000" scaled="0"/>
                    </a:gradFill>
                    <a:latin typeface="Segoe UI" panose="020B0502040204020203" pitchFamily="34" charset="0"/>
                    <a:cs typeface="Segoe UI" panose="020B0502040204020203" pitchFamily="34" charset="0"/>
                  </a:defRPr>
                </a:lvl1p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in losses related to </a:t>
                </a:r>
                <a:r>
                  <a:rPr lang="fr-FR" sz="1400" b="0" i="0" dirty="0">
                    <a:solidFill>
                      <a:srgbClr val="4D5156"/>
                    </a:solidFill>
                    <a:effectLst/>
                    <a:latin typeface="arial" panose="020B0604020202020204" pitchFamily="34" charset="0"/>
                  </a:rPr>
                  <a:t>Business Email Compromise </a:t>
                </a:r>
                <a:r>
                  <a:rPr kumimoji="0" lang="en-US" sz="1400" b="0" i="0" u="none" strike="noStrike" kern="1200" cap="none" spc="0" normalizeH="0" baseline="0" noProof="0" dirty="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 since July </a:t>
                </a:r>
                <a:r>
                  <a:rPr kumimoji="0" lang="en-US" sz="1800" b="0" i="0" u="none" strike="noStrike" kern="1200" cap="none" spc="0" normalizeH="0" baseline="0" noProof="0" dirty="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2016</a:t>
                </a:r>
              </a:p>
            </p:txBody>
          </p:sp>
          <p:cxnSp>
            <p:nvCxnSpPr>
              <p:cNvPr id="52" name="Straight Connector 51">
                <a:extLst>
                  <a:ext uri="{FF2B5EF4-FFF2-40B4-BE49-F238E27FC236}">
                    <a16:creationId xmlns:a16="http://schemas.microsoft.com/office/drawing/2014/main" id="{AF9CA49A-78CA-4F8E-AD93-4AF8367B4099}"/>
                  </a:ext>
                </a:extLst>
              </p:cNvPr>
              <p:cNvCxnSpPr/>
              <p:nvPr/>
            </p:nvCxnSpPr>
            <p:spPr>
              <a:xfrm>
                <a:off x="10373243" y="2259696"/>
                <a:ext cx="0" cy="1371600"/>
              </a:xfrm>
              <a:prstGeom prst="line">
                <a:avLst/>
              </a:prstGeom>
              <a:ln w="28575">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nvGrpSpPr>
            <p:cNvPr id="29" name="Group 28">
              <a:extLst>
                <a:ext uri="{FF2B5EF4-FFF2-40B4-BE49-F238E27FC236}">
                  <a16:creationId xmlns:a16="http://schemas.microsoft.com/office/drawing/2014/main" id="{74FCC3B1-B5A1-485C-8011-51E6C99F03EC}"/>
                </a:ext>
              </a:extLst>
            </p:cNvPr>
            <p:cNvGrpSpPr/>
            <p:nvPr/>
          </p:nvGrpSpPr>
          <p:grpSpPr>
            <a:xfrm>
              <a:off x="7937324" y="3476625"/>
              <a:ext cx="3566160" cy="2057400"/>
              <a:chOff x="4312921" y="1904999"/>
              <a:chExt cx="3566160" cy="2057400"/>
            </a:xfrm>
          </p:grpSpPr>
          <p:sp>
            <p:nvSpPr>
              <p:cNvPr id="30" name="Rectangle 29">
                <a:extLst>
                  <a:ext uri="{FF2B5EF4-FFF2-40B4-BE49-F238E27FC236}">
                    <a16:creationId xmlns:a16="http://schemas.microsoft.com/office/drawing/2014/main" id="{DC7C2AE9-35CF-4FF4-84A5-413D245E00F0}"/>
                  </a:ext>
                </a:extLst>
              </p:cNvPr>
              <p:cNvSpPr/>
              <p:nvPr/>
            </p:nvSpPr>
            <p:spPr bwMode="auto">
              <a:xfrm>
                <a:off x="4312921" y="1904999"/>
                <a:ext cx="3566160" cy="2057400"/>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panose="020B0502040204020203" pitchFamily="34" charset="0"/>
                  <a:ea typeface="+mn-ea"/>
                  <a:cs typeface="+mn-cs"/>
                </a:endParaRPr>
              </a:p>
            </p:txBody>
          </p:sp>
          <p:cxnSp>
            <p:nvCxnSpPr>
              <p:cNvPr id="33" name="Straight Connector 32">
                <a:extLst>
                  <a:ext uri="{FF2B5EF4-FFF2-40B4-BE49-F238E27FC236}">
                    <a16:creationId xmlns:a16="http://schemas.microsoft.com/office/drawing/2014/main" id="{18DC751B-C72C-4B6B-A7C5-83BF922A2288}"/>
                  </a:ext>
                </a:extLst>
              </p:cNvPr>
              <p:cNvCxnSpPr/>
              <p:nvPr/>
            </p:nvCxnSpPr>
            <p:spPr>
              <a:xfrm>
                <a:off x="6601972" y="2247899"/>
                <a:ext cx="0" cy="1371600"/>
              </a:xfrm>
              <a:prstGeom prst="line">
                <a:avLst/>
              </a:prstGeom>
              <a:ln w="28575">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sp>
        <p:nvSpPr>
          <p:cNvPr id="12" name="TextBox 11">
            <a:extLst>
              <a:ext uri="{FF2B5EF4-FFF2-40B4-BE49-F238E27FC236}">
                <a16:creationId xmlns:a16="http://schemas.microsoft.com/office/drawing/2014/main" id="{54918357-E870-4DEF-ABE1-D716587E897B}"/>
              </a:ext>
            </a:extLst>
          </p:cNvPr>
          <p:cNvSpPr txBox="1"/>
          <p:nvPr/>
        </p:nvSpPr>
        <p:spPr>
          <a:xfrm>
            <a:off x="8058053" y="1608093"/>
            <a:ext cx="2354066" cy="950823"/>
          </a:xfrm>
          <a:prstGeom prst="rect">
            <a:avLst/>
          </a:prstGeom>
          <a:noFill/>
        </p:spPr>
        <p:txBody>
          <a:bodyPr wrap="square" rtlCol="0">
            <a:spAutoFit/>
          </a:body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60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$26B</a:t>
            </a:r>
            <a:endParaRPr kumimoji="0" lang="en-US" sz="2800" b="0" i="0" u="none" strike="noStrike" kern="0" cap="none" spc="-7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endParaRPr>
          </a:p>
        </p:txBody>
      </p:sp>
      <p:pic>
        <p:nvPicPr>
          <p:cNvPr id="15" name="Graphic 14" descr="Money">
            <a:extLst>
              <a:ext uri="{FF2B5EF4-FFF2-40B4-BE49-F238E27FC236}">
                <a16:creationId xmlns:a16="http://schemas.microsoft.com/office/drawing/2014/main" id="{2F30F816-8967-48FC-A477-F7F18653BFA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10677803" y="1728990"/>
            <a:ext cx="914400" cy="914400"/>
          </a:xfrm>
          <a:prstGeom prst="rect">
            <a:avLst/>
          </a:prstGeom>
        </p:spPr>
      </p:pic>
      <p:sp>
        <p:nvSpPr>
          <p:cNvPr id="13" name="TextBox 12">
            <a:extLst>
              <a:ext uri="{FF2B5EF4-FFF2-40B4-BE49-F238E27FC236}">
                <a16:creationId xmlns:a16="http://schemas.microsoft.com/office/drawing/2014/main" id="{EEA5F599-C819-4746-ADEE-4A7656E6F4C3}"/>
              </a:ext>
            </a:extLst>
          </p:cNvPr>
          <p:cNvSpPr txBox="1"/>
          <p:nvPr/>
        </p:nvSpPr>
        <p:spPr>
          <a:xfrm>
            <a:off x="8723583" y="3931956"/>
            <a:ext cx="1464314"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68</a:t>
            </a:r>
            <a:r>
              <a:rPr kumimoji="0" lang="en-US" sz="28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 </a:t>
            </a:r>
            <a:r>
              <a:rPr kumimoji="0" lang="en-US" sz="2800" b="1"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a:t>
            </a:r>
          </a:p>
        </p:txBody>
      </p:sp>
      <p:sp>
        <p:nvSpPr>
          <p:cNvPr id="14" name="TextBox 13">
            <a:extLst>
              <a:ext uri="{FF2B5EF4-FFF2-40B4-BE49-F238E27FC236}">
                <a16:creationId xmlns:a16="http://schemas.microsoft.com/office/drawing/2014/main" id="{0BA63CE5-F813-4670-BFD2-ED73E6D2CAED}"/>
              </a:ext>
            </a:extLst>
          </p:cNvPr>
          <p:cNvSpPr txBox="1"/>
          <p:nvPr/>
        </p:nvSpPr>
        <p:spPr>
          <a:xfrm>
            <a:off x="8154511" y="4943201"/>
            <a:ext cx="2354067" cy="590931"/>
          </a:xfrm>
          <a:prstGeom prst="rect">
            <a:avLst/>
          </a:prstGeom>
          <a:noFill/>
        </p:spPr>
        <p:txBody>
          <a:bodyPr wrap="square" rtlCol="0">
            <a:spAutoFit/>
          </a:body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of breaches take &gt; 1 month to discover</a:t>
            </a:r>
          </a:p>
        </p:txBody>
      </p:sp>
      <p:sp>
        <p:nvSpPr>
          <p:cNvPr id="16" name="TextBox 15">
            <a:extLst>
              <a:ext uri="{FF2B5EF4-FFF2-40B4-BE49-F238E27FC236}">
                <a16:creationId xmlns:a16="http://schemas.microsoft.com/office/drawing/2014/main" id="{B90E9C7D-0CCA-4325-8D0F-EACEAF8EA294}"/>
              </a:ext>
            </a:extLst>
          </p:cNvPr>
          <p:cNvSpPr txBox="1"/>
          <p:nvPr/>
        </p:nvSpPr>
        <p:spPr>
          <a:xfrm>
            <a:off x="1289957" y="5304326"/>
            <a:ext cx="94648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A033ABB0-D419-4C54-952F-8C9267F41226}"/>
              </a:ext>
            </a:extLst>
          </p:cNvPr>
          <p:cNvSpPr txBox="1"/>
          <p:nvPr/>
        </p:nvSpPr>
        <p:spPr>
          <a:xfrm>
            <a:off x="4352160" y="4065814"/>
            <a:ext cx="2208897"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a:ln>
                  <a:noFill/>
                </a:ln>
                <a:solidFill>
                  <a:srgbClr val="4472C4"/>
                </a:solidFill>
                <a:effectLst/>
                <a:uLnTx/>
                <a:uFillTx/>
                <a:latin typeface="Calibri" panose="020F0502020204030204"/>
                <a:ea typeface="+mn-ea"/>
                <a:cs typeface="+mn-cs"/>
              </a:rPr>
              <a:t>20</a:t>
            </a:r>
            <a:r>
              <a:rPr kumimoji="0" lang="en-US" sz="2400" b="0" i="0" u="none" strike="noStrike" kern="1200" cap="none" spc="0" normalizeH="0" baseline="0" noProof="0">
                <a:ln>
                  <a:noFill/>
                </a:ln>
                <a:solidFill>
                  <a:srgbClr val="4472C4"/>
                </a:solidFill>
                <a:effectLst/>
                <a:uLnTx/>
                <a:uFillTx/>
                <a:latin typeface="Calibri" panose="020F0502020204030204"/>
                <a:ea typeface="+mn-ea"/>
                <a:cs typeface="+mn-cs"/>
              </a:rPr>
              <a:t>% in </a:t>
            </a:r>
            <a:r>
              <a:rPr kumimoji="0" lang="en-US" sz="4400" b="0" i="0" u="none" strike="noStrike" kern="1200" cap="none" spc="0" normalizeH="0" baseline="0" noProof="0">
                <a:ln>
                  <a:noFill/>
                </a:ln>
                <a:solidFill>
                  <a:srgbClr val="4472C4"/>
                </a:solidFill>
                <a:effectLst/>
                <a:uLnTx/>
                <a:uFillTx/>
                <a:latin typeface="Calibri" panose="020F0502020204030204"/>
                <a:ea typeface="+mn-ea"/>
                <a:cs typeface="+mn-cs"/>
              </a:rPr>
              <a:t>5</a:t>
            </a:r>
            <a:r>
              <a:rPr kumimoji="0" lang="en-US" sz="2400" b="0" i="0" u="none" strike="noStrike" kern="1200" cap="none" spc="0" normalizeH="0" baseline="0" noProof="0">
                <a:ln>
                  <a:noFill/>
                </a:ln>
                <a:solidFill>
                  <a:srgbClr val="4472C4"/>
                </a:solidFill>
                <a:effectLst/>
                <a:uLnTx/>
                <a:uFillTx/>
                <a:latin typeface="Calibri" panose="020F0502020204030204"/>
                <a:ea typeface="+mn-ea"/>
                <a:cs typeface="+mn-cs"/>
              </a:rPr>
              <a:t> min</a:t>
            </a:r>
          </a:p>
        </p:txBody>
      </p:sp>
      <p:sp>
        <p:nvSpPr>
          <p:cNvPr id="45" name="TextBox 44">
            <a:extLst>
              <a:ext uri="{FF2B5EF4-FFF2-40B4-BE49-F238E27FC236}">
                <a16:creationId xmlns:a16="http://schemas.microsoft.com/office/drawing/2014/main" id="{9A41FEAE-5213-4DF0-BF05-58600EED3D69}"/>
              </a:ext>
            </a:extLst>
          </p:cNvPr>
          <p:cNvSpPr txBox="1"/>
          <p:nvPr/>
        </p:nvSpPr>
        <p:spPr>
          <a:xfrm>
            <a:off x="4234393" y="4945199"/>
            <a:ext cx="2354067" cy="341632"/>
          </a:xfrm>
          <a:prstGeom prst="rect">
            <a:avLst/>
          </a:prstGeom>
          <a:noFill/>
        </p:spPr>
        <p:txBody>
          <a:bodyPr wrap="square" rtlCol="0">
            <a:spAutoFit/>
          </a:bodyPr>
          <a:lstStyle>
            <a:defPPr>
              <a:defRPr lang="en-US"/>
            </a:defPPr>
            <a:lvl1pPr algn="ctr" defTabSz="932508">
              <a:lnSpc>
                <a:spcPct val="90000"/>
              </a:lnSpc>
              <a:defRPr sz="1600">
                <a:gradFill>
                  <a:gsLst>
                    <a:gs pos="2917">
                      <a:srgbClr val="353535"/>
                    </a:gs>
                    <a:gs pos="30000">
                      <a:srgbClr val="353535"/>
                    </a:gs>
                  </a:gsLst>
                  <a:lin ang="5400000" scaled="0"/>
                </a:gradFill>
                <a:latin typeface="Segoe UI" panose="020B0502040204020203" pitchFamily="34" charset="0"/>
                <a:cs typeface="Segoe UI" panose="020B0502040204020203" pitchFamily="34" charset="0"/>
              </a:defRPr>
            </a:lvl1p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Clicks on URLs</a:t>
            </a:r>
          </a:p>
        </p:txBody>
      </p:sp>
      <p:pic>
        <p:nvPicPr>
          <p:cNvPr id="19" name="Graphic 18" descr="Cursor">
            <a:extLst>
              <a:ext uri="{FF2B5EF4-FFF2-40B4-BE49-F238E27FC236}">
                <a16:creationId xmlns:a16="http://schemas.microsoft.com/office/drawing/2014/main" id="{B2BDCF19-E75A-4420-9D48-6DB1A904EE2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880777" y="4160929"/>
            <a:ext cx="739652" cy="739652"/>
          </a:xfrm>
          <a:prstGeom prst="rect">
            <a:avLst/>
          </a:prstGeom>
        </p:spPr>
      </p:pic>
      <p:pic>
        <p:nvPicPr>
          <p:cNvPr id="21" name="Graphic 20" descr="Hourglass">
            <a:extLst>
              <a:ext uri="{FF2B5EF4-FFF2-40B4-BE49-F238E27FC236}">
                <a16:creationId xmlns:a16="http://schemas.microsoft.com/office/drawing/2014/main" id="{4A00B1DF-DC58-4604-B779-AFFD1943153A}"/>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658545" y="4096371"/>
            <a:ext cx="914400" cy="914400"/>
          </a:xfrm>
          <a:prstGeom prst="rect">
            <a:avLst/>
          </a:prstGeom>
        </p:spPr>
      </p:pic>
    </p:spTree>
    <p:extLst>
      <p:ext uri="{BB962C8B-B14F-4D97-AF65-F5344CB8AC3E}">
        <p14:creationId xmlns:p14="http://schemas.microsoft.com/office/powerpoint/2010/main" val="174838004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12688-F669-4CA1-9F8B-F29992867D9E}"/>
              </a:ext>
            </a:extLst>
          </p:cNvPr>
          <p:cNvSpPr>
            <a:spLocks noGrp="1"/>
          </p:cNvSpPr>
          <p:nvPr>
            <p:ph type="title"/>
          </p:nvPr>
        </p:nvSpPr>
        <p:spPr>
          <a:xfrm>
            <a:off x="588263" y="2887206"/>
            <a:ext cx="4167887" cy="646331"/>
          </a:xfrm>
        </p:spPr>
        <p:txBody>
          <a:bodyPr/>
          <a:lstStyle/>
          <a:p>
            <a:r>
              <a:rPr lang="en-US" dirty="0"/>
              <a:t>Demo</a:t>
            </a:r>
            <a:endParaRPr lang="en-GB" dirty="0"/>
          </a:p>
        </p:txBody>
      </p:sp>
    </p:spTree>
    <p:extLst>
      <p:ext uri="{BB962C8B-B14F-4D97-AF65-F5344CB8AC3E}">
        <p14:creationId xmlns:p14="http://schemas.microsoft.com/office/powerpoint/2010/main" val="138795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01305-D6CC-4959-B4B0-8E90DC44C0B8}"/>
              </a:ext>
            </a:extLst>
          </p:cNvPr>
          <p:cNvSpPr>
            <a:spLocks noGrp="1"/>
          </p:cNvSpPr>
          <p:nvPr>
            <p:ph type="title"/>
          </p:nvPr>
        </p:nvSpPr>
        <p:spPr/>
        <p:txBody>
          <a:bodyPr/>
          <a:lstStyle/>
          <a:p>
            <a:r>
              <a:rPr lang="fr-FR" dirty="0"/>
              <a:t>Attack Simulator</a:t>
            </a:r>
          </a:p>
        </p:txBody>
      </p:sp>
      <p:pic>
        <p:nvPicPr>
          <p:cNvPr id="5" name="Picture 4">
            <a:extLst>
              <a:ext uri="{FF2B5EF4-FFF2-40B4-BE49-F238E27FC236}">
                <a16:creationId xmlns:a16="http://schemas.microsoft.com/office/drawing/2014/main" id="{AAAA1E1B-B45C-4A8C-AD27-DD8C3CC31AF2}"/>
              </a:ext>
            </a:extLst>
          </p:cNvPr>
          <p:cNvPicPr>
            <a:picLocks noChangeAspect="1"/>
          </p:cNvPicPr>
          <p:nvPr/>
        </p:nvPicPr>
        <p:blipFill>
          <a:blip r:embed="rId3"/>
          <a:stretch>
            <a:fillRect/>
          </a:stretch>
        </p:blipFill>
        <p:spPr>
          <a:xfrm>
            <a:off x="426424" y="3227905"/>
            <a:ext cx="7141695" cy="3475923"/>
          </a:xfrm>
          <a:prstGeom prst="rect">
            <a:avLst/>
          </a:prstGeom>
        </p:spPr>
      </p:pic>
      <p:pic>
        <p:nvPicPr>
          <p:cNvPr id="7" name="Picture 6">
            <a:extLst>
              <a:ext uri="{FF2B5EF4-FFF2-40B4-BE49-F238E27FC236}">
                <a16:creationId xmlns:a16="http://schemas.microsoft.com/office/drawing/2014/main" id="{6F3D34A1-7A32-4093-9AC2-EE9BB3DF2852}"/>
              </a:ext>
            </a:extLst>
          </p:cNvPr>
          <p:cNvPicPr>
            <a:picLocks noChangeAspect="1"/>
          </p:cNvPicPr>
          <p:nvPr/>
        </p:nvPicPr>
        <p:blipFill>
          <a:blip r:embed="rId4"/>
          <a:stretch>
            <a:fillRect/>
          </a:stretch>
        </p:blipFill>
        <p:spPr>
          <a:xfrm>
            <a:off x="426424" y="1255229"/>
            <a:ext cx="10535055" cy="5448599"/>
          </a:xfrm>
          <a:prstGeom prst="rect">
            <a:avLst/>
          </a:prstGeom>
        </p:spPr>
      </p:pic>
    </p:spTree>
    <p:extLst>
      <p:ext uri="{BB962C8B-B14F-4D97-AF65-F5344CB8AC3E}">
        <p14:creationId xmlns:p14="http://schemas.microsoft.com/office/powerpoint/2010/main" val="1216784469"/>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84E292B-5293-4068-976B-B4905FF2B984}"/>
              </a:ext>
            </a:extLst>
          </p:cNvPr>
          <p:cNvPicPr>
            <a:picLocks noChangeAspect="1"/>
          </p:cNvPicPr>
          <p:nvPr/>
        </p:nvPicPr>
        <p:blipFill>
          <a:blip r:embed="rId2"/>
          <a:stretch>
            <a:fillRect/>
          </a:stretch>
        </p:blipFill>
        <p:spPr>
          <a:xfrm>
            <a:off x="166254" y="1184794"/>
            <a:ext cx="11674764" cy="5673206"/>
          </a:xfrm>
          <a:prstGeom prst="rect">
            <a:avLst/>
          </a:prstGeom>
        </p:spPr>
      </p:pic>
      <p:sp>
        <p:nvSpPr>
          <p:cNvPr id="6" name="Title 1">
            <a:extLst>
              <a:ext uri="{FF2B5EF4-FFF2-40B4-BE49-F238E27FC236}">
                <a16:creationId xmlns:a16="http://schemas.microsoft.com/office/drawing/2014/main" id="{B31F2238-211F-4564-A639-88E07124BCB2}"/>
              </a:ext>
            </a:extLst>
          </p:cNvPr>
          <p:cNvSpPr>
            <a:spLocks noGrp="1"/>
          </p:cNvSpPr>
          <p:nvPr>
            <p:ph type="title"/>
          </p:nvPr>
        </p:nvSpPr>
        <p:spPr>
          <a:xfrm>
            <a:off x="334963" y="265113"/>
            <a:ext cx="11336337" cy="757237"/>
          </a:xfrm>
        </p:spPr>
        <p:txBody>
          <a:bodyPr/>
          <a:lstStyle/>
          <a:p>
            <a:r>
              <a:rPr lang="fr-FR" dirty="0"/>
              <a:t>Attack Simulator</a:t>
            </a:r>
          </a:p>
        </p:txBody>
      </p:sp>
    </p:spTree>
    <p:extLst>
      <p:ext uri="{BB962C8B-B14F-4D97-AF65-F5344CB8AC3E}">
        <p14:creationId xmlns:p14="http://schemas.microsoft.com/office/powerpoint/2010/main" val="3372854161"/>
      </p:ext>
    </p:extLst>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B8F801F-50DA-4049-A5DB-0D25B675621A}"/>
              </a:ext>
            </a:extLst>
          </p:cNvPr>
          <p:cNvPicPr>
            <a:picLocks noChangeAspect="1"/>
          </p:cNvPicPr>
          <p:nvPr/>
        </p:nvPicPr>
        <p:blipFill>
          <a:blip r:embed="rId3"/>
          <a:stretch>
            <a:fillRect/>
          </a:stretch>
        </p:blipFill>
        <p:spPr>
          <a:xfrm>
            <a:off x="535708" y="1138128"/>
            <a:ext cx="10843491" cy="5569997"/>
          </a:xfrm>
          <a:prstGeom prst="rect">
            <a:avLst/>
          </a:prstGeom>
        </p:spPr>
      </p:pic>
      <p:sp>
        <p:nvSpPr>
          <p:cNvPr id="4" name="Title 1">
            <a:extLst>
              <a:ext uri="{FF2B5EF4-FFF2-40B4-BE49-F238E27FC236}">
                <a16:creationId xmlns:a16="http://schemas.microsoft.com/office/drawing/2014/main" id="{CC663EAA-E184-4A75-8C71-EA2B0A0638F0}"/>
              </a:ext>
            </a:extLst>
          </p:cNvPr>
          <p:cNvSpPr txBox="1">
            <a:spLocks/>
          </p:cNvSpPr>
          <p:nvPr/>
        </p:nvSpPr>
        <p:spPr>
          <a:xfrm>
            <a:off x="334963" y="265113"/>
            <a:ext cx="11336337" cy="75723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Attack Simulator</a:t>
            </a:r>
          </a:p>
        </p:txBody>
      </p:sp>
    </p:spTree>
    <p:extLst>
      <p:ext uri="{BB962C8B-B14F-4D97-AF65-F5344CB8AC3E}">
        <p14:creationId xmlns:p14="http://schemas.microsoft.com/office/powerpoint/2010/main" val="11188909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F794135-C364-4BD2-8C16-935F27C2C354}"/>
              </a:ext>
            </a:extLst>
          </p:cNvPr>
          <p:cNvPicPr>
            <a:picLocks noChangeAspect="1"/>
          </p:cNvPicPr>
          <p:nvPr/>
        </p:nvPicPr>
        <p:blipFill>
          <a:blip r:embed="rId2"/>
          <a:stretch>
            <a:fillRect/>
          </a:stretch>
        </p:blipFill>
        <p:spPr>
          <a:xfrm>
            <a:off x="304800" y="1186836"/>
            <a:ext cx="11582400" cy="5671164"/>
          </a:xfrm>
          <a:prstGeom prst="rect">
            <a:avLst/>
          </a:prstGeom>
        </p:spPr>
      </p:pic>
      <p:sp>
        <p:nvSpPr>
          <p:cNvPr id="5" name="Title 1">
            <a:extLst>
              <a:ext uri="{FF2B5EF4-FFF2-40B4-BE49-F238E27FC236}">
                <a16:creationId xmlns:a16="http://schemas.microsoft.com/office/drawing/2014/main" id="{838957F3-A742-402F-AB9A-217230641FF3}"/>
              </a:ext>
            </a:extLst>
          </p:cNvPr>
          <p:cNvSpPr txBox="1">
            <a:spLocks/>
          </p:cNvSpPr>
          <p:nvPr/>
        </p:nvSpPr>
        <p:spPr>
          <a:xfrm>
            <a:off x="334963" y="265113"/>
            <a:ext cx="11336337" cy="75723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Attack Simulator</a:t>
            </a:r>
          </a:p>
        </p:txBody>
      </p:sp>
    </p:spTree>
    <p:extLst>
      <p:ext uri="{BB962C8B-B14F-4D97-AF65-F5344CB8AC3E}">
        <p14:creationId xmlns:p14="http://schemas.microsoft.com/office/powerpoint/2010/main" val="80846340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4AF7112-635C-4A23-8A69-29D54FCB5773}"/>
              </a:ext>
            </a:extLst>
          </p:cNvPr>
          <p:cNvPicPr>
            <a:picLocks noChangeAspect="1"/>
          </p:cNvPicPr>
          <p:nvPr/>
        </p:nvPicPr>
        <p:blipFill>
          <a:blip r:embed="rId2"/>
          <a:stretch>
            <a:fillRect/>
          </a:stretch>
        </p:blipFill>
        <p:spPr>
          <a:xfrm>
            <a:off x="227288" y="1022350"/>
            <a:ext cx="11737424" cy="5731164"/>
          </a:xfrm>
          <a:prstGeom prst="rect">
            <a:avLst/>
          </a:prstGeom>
        </p:spPr>
      </p:pic>
      <p:sp>
        <p:nvSpPr>
          <p:cNvPr id="7" name="Title 1">
            <a:extLst>
              <a:ext uri="{FF2B5EF4-FFF2-40B4-BE49-F238E27FC236}">
                <a16:creationId xmlns:a16="http://schemas.microsoft.com/office/drawing/2014/main" id="{131CACA9-6FA1-45D7-BA74-C46760CF8B93}"/>
              </a:ext>
            </a:extLst>
          </p:cNvPr>
          <p:cNvSpPr txBox="1">
            <a:spLocks/>
          </p:cNvSpPr>
          <p:nvPr/>
        </p:nvSpPr>
        <p:spPr>
          <a:xfrm>
            <a:off x="334963" y="265113"/>
            <a:ext cx="11336337" cy="75723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Attack Simulator</a:t>
            </a:r>
          </a:p>
        </p:txBody>
      </p:sp>
    </p:spTree>
    <p:extLst>
      <p:ext uri="{BB962C8B-B14F-4D97-AF65-F5344CB8AC3E}">
        <p14:creationId xmlns:p14="http://schemas.microsoft.com/office/powerpoint/2010/main" val="196808424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E6085E7-A777-4870-BE2A-175605708FED}"/>
              </a:ext>
            </a:extLst>
          </p:cNvPr>
          <p:cNvPicPr>
            <a:picLocks noChangeAspect="1"/>
          </p:cNvPicPr>
          <p:nvPr/>
        </p:nvPicPr>
        <p:blipFill>
          <a:blip r:embed="rId2"/>
          <a:stretch>
            <a:fillRect/>
          </a:stretch>
        </p:blipFill>
        <p:spPr>
          <a:xfrm>
            <a:off x="387926" y="1224683"/>
            <a:ext cx="11212945" cy="5781675"/>
          </a:xfrm>
          <a:prstGeom prst="rect">
            <a:avLst/>
          </a:prstGeom>
        </p:spPr>
      </p:pic>
      <p:sp>
        <p:nvSpPr>
          <p:cNvPr id="5" name="Title 1">
            <a:extLst>
              <a:ext uri="{FF2B5EF4-FFF2-40B4-BE49-F238E27FC236}">
                <a16:creationId xmlns:a16="http://schemas.microsoft.com/office/drawing/2014/main" id="{5096033D-A39F-4B73-A24F-1F54C8D27B1F}"/>
              </a:ext>
            </a:extLst>
          </p:cNvPr>
          <p:cNvSpPr txBox="1">
            <a:spLocks/>
          </p:cNvSpPr>
          <p:nvPr/>
        </p:nvSpPr>
        <p:spPr>
          <a:xfrm>
            <a:off x="334963" y="265113"/>
            <a:ext cx="11336337" cy="75723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Attack Simulator</a:t>
            </a:r>
          </a:p>
        </p:txBody>
      </p:sp>
    </p:spTree>
    <p:extLst>
      <p:ext uri="{BB962C8B-B14F-4D97-AF65-F5344CB8AC3E}">
        <p14:creationId xmlns:p14="http://schemas.microsoft.com/office/powerpoint/2010/main" val="428762123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7906308-4A4F-4F16-B171-E5419556A825}"/>
              </a:ext>
            </a:extLst>
          </p:cNvPr>
          <p:cNvPicPr>
            <a:picLocks noChangeAspect="1"/>
          </p:cNvPicPr>
          <p:nvPr/>
        </p:nvPicPr>
        <p:blipFill>
          <a:blip r:embed="rId2"/>
          <a:stretch>
            <a:fillRect/>
          </a:stretch>
        </p:blipFill>
        <p:spPr>
          <a:xfrm>
            <a:off x="0" y="914400"/>
            <a:ext cx="12192000" cy="5943600"/>
          </a:xfrm>
          <a:prstGeom prst="rect">
            <a:avLst/>
          </a:prstGeom>
        </p:spPr>
      </p:pic>
      <p:sp>
        <p:nvSpPr>
          <p:cNvPr id="5" name="Title 1">
            <a:extLst>
              <a:ext uri="{FF2B5EF4-FFF2-40B4-BE49-F238E27FC236}">
                <a16:creationId xmlns:a16="http://schemas.microsoft.com/office/drawing/2014/main" id="{80407137-614D-4F8D-B7E6-393A18D2EB90}"/>
              </a:ext>
            </a:extLst>
          </p:cNvPr>
          <p:cNvSpPr txBox="1">
            <a:spLocks/>
          </p:cNvSpPr>
          <p:nvPr/>
        </p:nvSpPr>
        <p:spPr>
          <a:xfrm>
            <a:off x="334963" y="265113"/>
            <a:ext cx="11336337" cy="75723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Attack Simulator</a:t>
            </a:r>
          </a:p>
        </p:txBody>
      </p:sp>
    </p:spTree>
    <p:extLst>
      <p:ext uri="{BB962C8B-B14F-4D97-AF65-F5344CB8AC3E}">
        <p14:creationId xmlns:p14="http://schemas.microsoft.com/office/powerpoint/2010/main" val="140486058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B4DB568-844D-4212-8364-E4C48F8B8F39}"/>
              </a:ext>
            </a:extLst>
          </p:cNvPr>
          <p:cNvPicPr>
            <a:picLocks noChangeAspect="1"/>
          </p:cNvPicPr>
          <p:nvPr/>
        </p:nvPicPr>
        <p:blipFill>
          <a:blip r:embed="rId2"/>
          <a:stretch>
            <a:fillRect/>
          </a:stretch>
        </p:blipFill>
        <p:spPr>
          <a:xfrm>
            <a:off x="0" y="818185"/>
            <a:ext cx="12192000" cy="5941158"/>
          </a:xfrm>
          <a:prstGeom prst="rect">
            <a:avLst/>
          </a:prstGeom>
        </p:spPr>
      </p:pic>
      <p:sp>
        <p:nvSpPr>
          <p:cNvPr id="5" name="Title 1">
            <a:extLst>
              <a:ext uri="{FF2B5EF4-FFF2-40B4-BE49-F238E27FC236}">
                <a16:creationId xmlns:a16="http://schemas.microsoft.com/office/drawing/2014/main" id="{F5C85A18-FFFA-4188-B7BA-BBA049FD9A56}"/>
              </a:ext>
            </a:extLst>
          </p:cNvPr>
          <p:cNvSpPr txBox="1">
            <a:spLocks/>
          </p:cNvSpPr>
          <p:nvPr/>
        </p:nvSpPr>
        <p:spPr>
          <a:xfrm>
            <a:off x="110111" y="98657"/>
            <a:ext cx="11336337" cy="45441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Attack Simulator</a:t>
            </a:r>
          </a:p>
        </p:txBody>
      </p:sp>
    </p:spTree>
    <p:extLst>
      <p:ext uri="{BB962C8B-B14F-4D97-AF65-F5344CB8AC3E}">
        <p14:creationId xmlns:p14="http://schemas.microsoft.com/office/powerpoint/2010/main" val="175688011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6EC785-0470-4C7E-87C6-04054830EE56}"/>
              </a:ext>
            </a:extLst>
          </p:cNvPr>
          <p:cNvPicPr>
            <a:picLocks noChangeAspect="1"/>
          </p:cNvPicPr>
          <p:nvPr/>
        </p:nvPicPr>
        <p:blipFill>
          <a:blip r:embed="rId2"/>
          <a:stretch>
            <a:fillRect/>
          </a:stretch>
        </p:blipFill>
        <p:spPr>
          <a:xfrm>
            <a:off x="318654" y="831063"/>
            <a:ext cx="11554691" cy="5948860"/>
          </a:xfrm>
          <a:prstGeom prst="rect">
            <a:avLst/>
          </a:prstGeom>
        </p:spPr>
      </p:pic>
      <p:sp>
        <p:nvSpPr>
          <p:cNvPr id="5" name="Title 1">
            <a:extLst>
              <a:ext uri="{FF2B5EF4-FFF2-40B4-BE49-F238E27FC236}">
                <a16:creationId xmlns:a16="http://schemas.microsoft.com/office/drawing/2014/main" id="{24F17793-9B02-4C23-97E6-364D10CD50D8}"/>
              </a:ext>
            </a:extLst>
          </p:cNvPr>
          <p:cNvSpPr txBox="1">
            <a:spLocks/>
          </p:cNvSpPr>
          <p:nvPr/>
        </p:nvSpPr>
        <p:spPr>
          <a:xfrm>
            <a:off x="318654" y="78077"/>
            <a:ext cx="11336337" cy="75723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Attack Simulator</a:t>
            </a:r>
          </a:p>
        </p:txBody>
      </p:sp>
    </p:spTree>
    <p:extLst>
      <p:ext uri="{BB962C8B-B14F-4D97-AF65-F5344CB8AC3E}">
        <p14:creationId xmlns:p14="http://schemas.microsoft.com/office/powerpoint/2010/main" val="13369786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61077"/>
          </a:xfrm>
        </p:spPr>
        <p:txBody>
          <a:bodyPr>
            <a:noAutofit/>
          </a:bodyPr>
          <a:lstStyle/>
          <a:p>
            <a:pPr algn="ctr"/>
            <a:r>
              <a:rPr lang="en-US" sz="3600" b="1" spc="-51">
                <a:ln w="3175">
                  <a:noFill/>
                </a:ln>
                <a:gradFill>
                  <a:gsLst>
                    <a:gs pos="1250">
                      <a:schemeClr val="tx1"/>
                    </a:gs>
                    <a:gs pos="100000">
                      <a:schemeClr val="tx1"/>
                    </a:gs>
                  </a:gsLst>
                  <a:lin ang="5400000" scaled="0"/>
                </a:gradFill>
                <a:ea typeface="+mn-ea"/>
                <a:cs typeface="Segoe UI" pitchFamily="34" charset="0"/>
              </a:rPr>
              <a:t>Industry leading protection, detection and response</a:t>
            </a:r>
          </a:p>
        </p:txBody>
      </p:sp>
      <p:grpSp>
        <p:nvGrpSpPr>
          <p:cNvPr id="4" name="Group 3">
            <a:extLst>
              <a:ext uri="{FF2B5EF4-FFF2-40B4-BE49-F238E27FC236}">
                <a16:creationId xmlns:a16="http://schemas.microsoft.com/office/drawing/2014/main" id="{0DA0133F-3BA7-40AE-8DB3-CFDA1A3B7CBA}"/>
              </a:ext>
            </a:extLst>
          </p:cNvPr>
          <p:cNvGrpSpPr/>
          <p:nvPr/>
        </p:nvGrpSpPr>
        <p:grpSpPr>
          <a:xfrm>
            <a:off x="466394" y="1508124"/>
            <a:ext cx="3672344" cy="2118660"/>
            <a:chOff x="588263" y="1904999"/>
            <a:chExt cx="3566160" cy="2057400"/>
          </a:xfrm>
        </p:grpSpPr>
        <p:sp>
          <p:nvSpPr>
            <p:cNvPr id="3" name="Rectangle 2">
              <a:extLst>
                <a:ext uri="{FF2B5EF4-FFF2-40B4-BE49-F238E27FC236}">
                  <a16:creationId xmlns:a16="http://schemas.microsoft.com/office/drawing/2014/main" id="{3D7FC77D-2581-4182-A98F-5657E841DC86}"/>
                </a:ext>
              </a:extLst>
            </p:cNvPr>
            <p:cNvSpPr/>
            <p:nvPr/>
          </p:nvSpPr>
          <p:spPr bwMode="auto">
            <a:xfrm>
              <a:off x="588263" y="1904999"/>
              <a:ext cx="3566160" cy="2057400"/>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panose="020B0502040204020203" pitchFamily="34" charset="0"/>
                <a:ea typeface="+mn-ea"/>
                <a:cs typeface="+mn-cs"/>
              </a:endParaRPr>
            </a:p>
          </p:txBody>
        </p:sp>
        <p:sp>
          <p:nvSpPr>
            <p:cNvPr id="561" name="TextBox 560">
              <a:extLst>
                <a:ext uri="{FF2B5EF4-FFF2-40B4-BE49-F238E27FC236}">
                  <a16:creationId xmlns:a16="http://schemas.microsoft.com/office/drawing/2014/main" id="{84338B90-C04F-4705-A770-4D672AA79DCD}"/>
                </a:ext>
              </a:extLst>
            </p:cNvPr>
            <p:cNvSpPr txBox="1"/>
            <p:nvPr/>
          </p:nvSpPr>
          <p:spPr>
            <a:xfrm>
              <a:off x="588263" y="3099953"/>
              <a:ext cx="2285999" cy="590931"/>
            </a:xfrm>
            <a:prstGeom prst="rect">
              <a:avLst/>
            </a:prstGeom>
            <a:noFill/>
          </p:spPr>
          <p:txBody>
            <a:bodyPr wrap="square" rtlCol="0">
              <a:spAutoFit/>
            </a:bodyPr>
            <a:lstStyle>
              <a:defPPr>
                <a:defRPr lang="en-US"/>
              </a:defPPr>
              <a:lvl1pPr algn="ctr" defTabSz="932508">
                <a:lnSpc>
                  <a:spcPct val="90000"/>
                </a:lnSpc>
                <a:defRPr sz="1600">
                  <a:gradFill>
                    <a:gsLst>
                      <a:gs pos="2917">
                        <a:srgbClr val="353535"/>
                      </a:gs>
                      <a:gs pos="30000">
                        <a:srgbClr val="353535"/>
                      </a:gs>
                    </a:gsLst>
                    <a:lin ang="5400000" scaled="0"/>
                  </a:gradFill>
                  <a:latin typeface="Segoe UI" panose="020B0502040204020203" pitchFamily="34" charset="0"/>
                  <a:cs typeface="Segoe UI" panose="020B0502040204020203" pitchFamily="34" charset="0"/>
                </a:defRPr>
              </a:lvl1p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m</a:t>
              </a:r>
              <a:r>
                <a:rPr kumimoji="0" lang="en-US" sz="1800" b="0" i="0" u="none" strike="noStrike" kern="1200" cap="none" spc="0" normalizeH="0" baseline="0" noProof="0" err="1">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essages</a:t>
              </a:r>
              <a:r>
                <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 scanned in 2019</a:t>
              </a:r>
            </a:p>
          </p:txBody>
        </p:sp>
        <p:sp>
          <p:nvSpPr>
            <p:cNvPr id="562" name="TextBox 561">
              <a:extLst>
                <a:ext uri="{FF2B5EF4-FFF2-40B4-BE49-F238E27FC236}">
                  <a16:creationId xmlns:a16="http://schemas.microsoft.com/office/drawing/2014/main" id="{A834B9C1-3913-4B8F-B14C-3F92A5C3A6DD}"/>
                </a:ext>
              </a:extLst>
            </p:cNvPr>
            <p:cNvSpPr txBox="1"/>
            <p:nvPr/>
          </p:nvSpPr>
          <p:spPr>
            <a:xfrm>
              <a:off x="588263" y="2232309"/>
              <a:ext cx="2285999" cy="923330"/>
            </a:xfrm>
            <a:prstGeom prst="rect">
              <a:avLst/>
            </a:prstGeom>
            <a:noFill/>
          </p:spPr>
          <p:txBody>
            <a:bodyPr wrap="square" rtlCol="0">
              <a:spAutoFit/>
            </a:body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60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4.7</a:t>
              </a:r>
              <a:r>
                <a:rPr kumimoji="0" lang="en-US" sz="36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T</a:t>
              </a:r>
              <a:endParaRPr kumimoji="0" lang="en-US" sz="2800" b="1"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endParaRPr>
            </a:p>
          </p:txBody>
        </p:sp>
        <p:cxnSp>
          <p:nvCxnSpPr>
            <p:cNvPr id="7" name="Straight Connector 6">
              <a:extLst>
                <a:ext uri="{FF2B5EF4-FFF2-40B4-BE49-F238E27FC236}">
                  <a16:creationId xmlns:a16="http://schemas.microsoft.com/office/drawing/2014/main" id="{1BF61A97-928B-40FB-8F63-698F91BD2960}"/>
                </a:ext>
              </a:extLst>
            </p:cNvPr>
            <p:cNvCxnSpPr/>
            <p:nvPr/>
          </p:nvCxnSpPr>
          <p:spPr>
            <a:xfrm>
              <a:off x="2877315" y="2247899"/>
              <a:ext cx="0" cy="1371600"/>
            </a:xfrm>
            <a:prstGeom prst="line">
              <a:avLst/>
            </a:prstGeom>
            <a:ln w="28575">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4" name="Picture 43">
              <a:extLst>
                <a:ext uri="{FF2B5EF4-FFF2-40B4-BE49-F238E27FC236}">
                  <a16:creationId xmlns:a16="http://schemas.microsoft.com/office/drawing/2014/main" id="{C54F9525-5701-4540-A070-3FC7B80547BC}"/>
                </a:ext>
              </a:extLst>
            </p:cNvPr>
            <p:cNvPicPr>
              <a:picLocks noChangeAspect="1"/>
            </p:cNvPicPr>
            <p:nvPr/>
          </p:nvPicPr>
          <p:blipFill>
            <a:blip r:embed="rId3"/>
            <a:stretch>
              <a:fillRect/>
            </a:stretch>
          </p:blipFill>
          <p:spPr>
            <a:xfrm>
              <a:off x="3087898" y="2522219"/>
              <a:ext cx="822960" cy="822960"/>
            </a:xfrm>
            <a:prstGeom prst="rect">
              <a:avLst/>
            </a:prstGeom>
          </p:spPr>
        </p:pic>
      </p:grpSp>
      <p:grpSp>
        <p:nvGrpSpPr>
          <p:cNvPr id="34" name="Group 33">
            <a:extLst>
              <a:ext uri="{FF2B5EF4-FFF2-40B4-BE49-F238E27FC236}">
                <a16:creationId xmlns:a16="http://schemas.microsoft.com/office/drawing/2014/main" id="{4F84A138-49B0-4CBF-8457-1ABA09BC1C2D}"/>
              </a:ext>
            </a:extLst>
          </p:cNvPr>
          <p:cNvGrpSpPr/>
          <p:nvPr/>
        </p:nvGrpSpPr>
        <p:grpSpPr>
          <a:xfrm>
            <a:off x="4294885" y="1508124"/>
            <a:ext cx="3672344" cy="2118660"/>
            <a:chOff x="441395" y="3544314"/>
            <a:chExt cx="3672344" cy="2118660"/>
          </a:xfrm>
        </p:grpSpPr>
        <p:sp>
          <p:nvSpPr>
            <p:cNvPr id="149" name="Rectangle 148">
              <a:extLst>
                <a:ext uri="{FF2B5EF4-FFF2-40B4-BE49-F238E27FC236}">
                  <a16:creationId xmlns:a16="http://schemas.microsoft.com/office/drawing/2014/main" id="{D11502D2-C73D-4ABD-A7EC-13E3626BB314}"/>
                </a:ext>
              </a:extLst>
            </p:cNvPr>
            <p:cNvSpPr/>
            <p:nvPr/>
          </p:nvSpPr>
          <p:spPr bwMode="auto">
            <a:xfrm>
              <a:off x="441395" y="3544314"/>
              <a:ext cx="3672344" cy="2118660"/>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panose="020B0502040204020203" pitchFamily="34" charset="0"/>
                <a:ea typeface="+mn-ea"/>
                <a:cs typeface="+mn-cs"/>
              </a:endParaRPr>
            </a:p>
          </p:txBody>
        </p:sp>
        <p:sp>
          <p:nvSpPr>
            <p:cNvPr id="156" name="TextBox 155">
              <a:extLst>
                <a:ext uri="{FF2B5EF4-FFF2-40B4-BE49-F238E27FC236}">
                  <a16:creationId xmlns:a16="http://schemas.microsoft.com/office/drawing/2014/main" id="{5ECE2E19-9863-475B-9251-07ED65538B7F}"/>
                </a:ext>
              </a:extLst>
            </p:cNvPr>
            <p:cNvSpPr txBox="1"/>
            <p:nvPr/>
          </p:nvSpPr>
          <p:spPr>
            <a:xfrm>
              <a:off x="441395" y="4774847"/>
              <a:ext cx="2354066" cy="840230"/>
            </a:xfrm>
            <a:prstGeom prst="rect">
              <a:avLst/>
            </a:prstGeom>
            <a:noFill/>
          </p:spPr>
          <p:txBody>
            <a:bodyPr wrap="square" rtlCol="0">
              <a:spAutoFit/>
            </a:bodyPr>
            <a:lstStyle>
              <a:defPPr>
                <a:defRPr lang="en-US"/>
              </a:defPPr>
              <a:lvl1pPr algn="ctr" defTabSz="932508">
                <a:lnSpc>
                  <a:spcPct val="90000"/>
                </a:lnSpc>
                <a:defRPr sz="1600">
                  <a:gradFill>
                    <a:gsLst>
                      <a:gs pos="2917">
                        <a:srgbClr val="353535"/>
                      </a:gs>
                      <a:gs pos="30000">
                        <a:srgbClr val="353535"/>
                      </a:gs>
                    </a:gsLst>
                    <a:lin ang="5400000" scaled="0"/>
                  </a:gradFill>
                  <a:latin typeface="Segoe UI" panose="020B0502040204020203" pitchFamily="34" charset="0"/>
                  <a:cs typeface="Segoe UI" panose="020B0502040204020203" pitchFamily="34" charset="0"/>
                </a:defRPr>
              </a:lvl1p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malicious emails blocked by </a:t>
              </a:r>
              <a:br>
                <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br>
              <a:r>
                <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Office ATP</a:t>
              </a:r>
            </a:p>
          </p:txBody>
        </p:sp>
        <p:sp>
          <p:nvSpPr>
            <p:cNvPr id="157" name="TextBox 156">
              <a:extLst>
                <a:ext uri="{FF2B5EF4-FFF2-40B4-BE49-F238E27FC236}">
                  <a16:creationId xmlns:a16="http://schemas.microsoft.com/office/drawing/2014/main" id="{CEC6C2CC-5BA8-49A0-BF19-498AF3D1EDC5}"/>
                </a:ext>
              </a:extLst>
            </p:cNvPr>
            <p:cNvSpPr txBox="1"/>
            <p:nvPr/>
          </p:nvSpPr>
          <p:spPr>
            <a:xfrm>
              <a:off x="441395" y="3881369"/>
              <a:ext cx="2354066" cy="950823"/>
            </a:xfrm>
            <a:prstGeom prst="rect">
              <a:avLst/>
            </a:prstGeom>
            <a:noFill/>
          </p:spPr>
          <p:txBody>
            <a:bodyPr wrap="square" rtlCol="0">
              <a:spAutoFit/>
            </a:body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60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13</a:t>
              </a:r>
              <a:r>
                <a:rPr kumimoji="0" lang="en-US" sz="36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B</a:t>
              </a:r>
              <a:endParaRPr kumimoji="0" lang="en-US" sz="2800" b="0" i="0" u="none" strike="noStrike" kern="0" cap="none" spc="-7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endParaRPr>
            </a:p>
          </p:txBody>
        </p:sp>
        <p:cxnSp>
          <p:nvCxnSpPr>
            <p:cNvPr id="40" name="Straight Connector 39">
              <a:extLst>
                <a:ext uri="{FF2B5EF4-FFF2-40B4-BE49-F238E27FC236}">
                  <a16:creationId xmlns:a16="http://schemas.microsoft.com/office/drawing/2014/main" id="{BF20DD4A-38B2-4845-A7B7-59D26BD2EB85}"/>
                </a:ext>
              </a:extLst>
            </p:cNvPr>
            <p:cNvCxnSpPr/>
            <p:nvPr/>
          </p:nvCxnSpPr>
          <p:spPr>
            <a:xfrm>
              <a:off x="2798605" y="3897423"/>
              <a:ext cx="0" cy="1412440"/>
            </a:xfrm>
            <a:prstGeom prst="line">
              <a:avLst/>
            </a:prstGeom>
            <a:ln w="28575">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D83EB7E0-00E5-4258-9D7D-9F7113F390AD}"/>
                </a:ext>
              </a:extLst>
            </p:cNvPr>
            <p:cNvPicPr>
              <a:picLocks noChangeAspect="1"/>
            </p:cNvPicPr>
            <p:nvPr/>
          </p:nvPicPr>
          <p:blipFill>
            <a:blip r:embed="rId4"/>
            <a:stretch>
              <a:fillRect/>
            </a:stretch>
          </p:blipFill>
          <p:spPr>
            <a:xfrm>
              <a:off x="3015458" y="4179911"/>
              <a:ext cx="847464" cy="847464"/>
            </a:xfrm>
            <a:prstGeom prst="rect">
              <a:avLst/>
            </a:prstGeom>
          </p:spPr>
        </p:pic>
      </p:grpSp>
      <p:sp>
        <p:nvSpPr>
          <p:cNvPr id="11" name="Flowchart: Connector 10">
            <a:extLst>
              <a:ext uri="{FF2B5EF4-FFF2-40B4-BE49-F238E27FC236}">
                <a16:creationId xmlns:a16="http://schemas.microsoft.com/office/drawing/2014/main" id="{2C48A8D2-20A7-4428-A1B4-1BABCCAC9070}"/>
              </a:ext>
            </a:extLst>
          </p:cNvPr>
          <p:cNvSpPr/>
          <p:nvPr/>
        </p:nvSpPr>
        <p:spPr bwMode="auto">
          <a:xfrm>
            <a:off x="10865492" y="5086185"/>
            <a:ext cx="84746" cy="84746"/>
          </a:xfrm>
          <a:prstGeom prst="flowChartConnector">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Calibri" panose="020F0502020204030204"/>
              <a:ea typeface="Segoe UI" pitchFamily="34" charset="0"/>
              <a:cs typeface="Segoe UI" pitchFamily="34" charset="0"/>
            </a:endParaRPr>
          </a:p>
        </p:txBody>
      </p:sp>
      <p:grpSp>
        <p:nvGrpSpPr>
          <p:cNvPr id="18" name="Group 17">
            <a:extLst>
              <a:ext uri="{FF2B5EF4-FFF2-40B4-BE49-F238E27FC236}">
                <a16:creationId xmlns:a16="http://schemas.microsoft.com/office/drawing/2014/main" id="{3570E373-EEBA-4A2E-83CB-807BF8B6A778}"/>
              </a:ext>
            </a:extLst>
          </p:cNvPr>
          <p:cNvGrpSpPr/>
          <p:nvPr/>
        </p:nvGrpSpPr>
        <p:grpSpPr>
          <a:xfrm>
            <a:off x="8130446" y="3849113"/>
            <a:ext cx="3720346" cy="2118660"/>
            <a:chOff x="8112517" y="3544313"/>
            <a:chExt cx="3720346" cy="2118660"/>
          </a:xfrm>
        </p:grpSpPr>
        <p:sp>
          <p:nvSpPr>
            <p:cNvPr id="30" name="Rectangle 29">
              <a:extLst>
                <a:ext uri="{FF2B5EF4-FFF2-40B4-BE49-F238E27FC236}">
                  <a16:creationId xmlns:a16="http://schemas.microsoft.com/office/drawing/2014/main" id="{DC7C2AE9-35CF-4FF4-84A5-413D245E00F0}"/>
                </a:ext>
              </a:extLst>
            </p:cNvPr>
            <p:cNvSpPr/>
            <p:nvPr/>
          </p:nvSpPr>
          <p:spPr bwMode="auto">
            <a:xfrm>
              <a:off x="8160519" y="3544313"/>
              <a:ext cx="3672344" cy="2118660"/>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panose="020B0502040204020203" pitchFamily="34" charset="0"/>
                <a:ea typeface="+mn-ea"/>
                <a:cs typeface="+mn-cs"/>
              </a:endParaRPr>
            </a:p>
          </p:txBody>
        </p:sp>
        <p:sp>
          <p:nvSpPr>
            <p:cNvPr id="31" name="TextBox 30">
              <a:extLst>
                <a:ext uri="{FF2B5EF4-FFF2-40B4-BE49-F238E27FC236}">
                  <a16:creationId xmlns:a16="http://schemas.microsoft.com/office/drawing/2014/main" id="{74529870-93F5-43B8-BF2D-7F4E33229888}"/>
                </a:ext>
              </a:extLst>
            </p:cNvPr>
            <p:cNvSpPr txBox="1"/>
            <p:nvPr/>
          </p:nvSpPr>
          <p:spPr>
            <a:xfrm>
              <a:off x="8112517" y="4752858"/>
              <a:ext cx="2584634" cy="840230"/>
            </a:xfrm>
            <a:prstGeom prst="rect">
              <a:avLst/>
            </a:prstGeom>
            <a:noFill/>
          </p:spPr>
          <p:txBody>
            <a:bodyPr wrap="square" rtlCol="0">
              <a:spAutoFit/>
            </a:bodyPr>
            <a:lstStyle>
              <a:defPPr>
                <a:defRPr lang="en-US"/>
              </a:defPPr>
              <a:lvl1pPr algn="ctr" defTabSz="932508">
                <a:lnSpc>
                  <a:spcPct val="90000"/>
                </a:lnSpc>
                <a:defRPr sz="1600">
                  <a:gradFill>
                    <a:gsLst>
                      <a:gs pos="2917">
                        <a:srgbClr val="353535"/>
                      </a:gs>
                      <a:gs pos="30000">
                        <a:srgbClr val="353535"/>
                      </a:gs>
                    </a:gsLst>
                    <a:lin ang="5400000" scaled="0"/>
                  </a:gradFill>
                  <a:latin typeface="Segoe UI" panose="020B0502040204020203" pitchFamily="34" charset="0"/>
                  <a:cs typeface="Segoe UI" panose="020B0502040204020203" pitchFamily="34" charset="0"/>
                </a:defRPr>
              </a:lvl1p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in remediations from auto-investigations since July 2019</a:t>
              </a:r>
            </a:p>
          </p:txBody>
        </p:sp>
        <p:cxnSp>
          <p:nvCxnSpPr>
            <p:cNvPr id="33" name="Straight Connector 32">
              <a:extLst>
                <a:ext uri="{FF2B5EF4-FFF2-40B4-BE49-F238E27FC236}">
                  <a16:creationId xmlns:a16="http://schemas.microsoft.com/office/drawing/2014/main" id="{18DC751B-C72C-4B6B-A7C5-83BF922A2288}"/>
                </a:ext>
              </a:extLst>
            </p:cNvPr>
            <p:cNvCxnSpPr/>
            <p:nvPr/>
          </p:nvCxnSpPr>
          <p:spPr>
            <a:xfrm>
              <a:off x="10517729" y="3897423"/>
              <a:ext cx="0" cy="1412440"/>
            </a:xfrm>
            <a:prstGeom prst="line">
              <a:avLst/>
            </a:prstGeom>
            <a:ln w="28575">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0" name="Graphic 9" descr="Tools">
              <a:extLst>
                <a:ext uri="{FF2B5EF4-FFF2-40B4-BE49-F238E27FC236}">
                  <a16:creationId xmlns:a16="http://schemas.microsoft.com/office/drawing/2014/main" id="{38E17E2F-57B9-462D-B901-BCB58515FA6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745276" y="4119751"/>
              <a:ext cx="847714" cy="847714"/>
            </a:xfrm>
            <a:prstGeom prst="rect">
              <a:avLst/>
            </a:prstGeom>
          </p:spPr>
        </p:pic>
      </p:grpSp>
      <p:grpSp>
        <p:nvGrpSpPr>
          <p:cNvPr id="48" name="Group 47">
            <a:extLst>
              <a:ext uri="{FF2B5EF4-FFF2-40B4-BE49-F238E27FC236}">
                <a16:creationId xmlns:a16="http://schemas.microsoft.com/office/drawing/2014/main" id="{9E092B5E-24F1-4B54-AEC6-B3678527A72A}"/>
              </a:ext>
            </a:extLst>
          </p:cNvPr>
          <p:cNvGrpSpPr/>
          <p:nvPr/>
        </p:nvGrpSpPr>
        <p:grpSpPr>
          <a:xfrm>
            <a:off x="8178448" y="1508124"/>
            <a:ext cx="3672344" cy="2118660"/>
            <a:chOff x="4277225" y="1207313"/>
            <a:chExt cx="3672344" cy="2118660"/>
          </a:xfrm>
        </p:grpSpPr>
        <p:grpSp>
          <p:nvGrpSpPr>
            <p:cNvPr id="47" name="Group 46">
              <a:extLst>
                <a:ext uri="{FF2B5EF4-FFF2-40B4-BE49-F238E27FC236}">
                  <a16:creationId xmlns:a16="http://schemas.microsoft.com/office/drawing/2014/main" id="{5B7411D4-11B2-47A1-9199-68F60BA0588A}"/>
                </a:ext>
              </a:extLst>
            </p:cNvPr>
            <p:cNvGrpSpPr/>
            <p:nvPr/>
          </p:nvGrpSpPr>
          <p:grpSpPr>
            <a:xfrm>
              <a:off x="4277225" y="1207313"/>
              <a:ext cx="3672344" cy="2118660"/>
              <a:chOff x="4277225" y="1207313"/>
              <a:chExt cx="3672344" cy="2118660"/>
            </a:xfrm>
          </p:grpSpPr>
          <p:sp>
            <p:nvSpPr>
              <p:cNvPr id="49" name="Rectangle 48">
                <a:extLst>
                  <a:ext uri="{FF2B5EF4-FFF2-40B4-BE49-F238E27FC236}">
                    <a16:creationId xmlns:a16="http://schemas.microsoft.com/office/drawing/2014/main" id="{5F928A30-9F0F-40D4-8FFF-A0AADFF25017}"/>
                  </a:ext>
                </a:extLst>
              </p:cNvPr>
              <p:cNvSpPr/>
              <p:nvPr/>
            </p:nvSpPr>
            <p:spPr bwMode="auto">
              <a:xfrm>
                <a:off x="4277225" y="1207313"/>
                <a:ext cx="3672344" cy="2118660"/>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panose="020B0502040204020203" pitchFamily="34" charset="0"/>
                  <a:ea typeface="+mn-ea"/>
                  <a:cs typeface="+mn-cs"/>
                </a:endParaRPr>
              </a:p>
            </p:txBody>
          </p:sp>
          <p:sp>
            <p:nvSpPr>
              <p:cNvPr id="50" name="TextBox 49">
                <a:extLst>
                  <a:ext uri="{FF2B5EF4-FFF2-40B4-BE49-F238E27FC236}">
                    <a16:creationId xmlns:a16="http://schemas.microsoft.com/office/drawing/2014/main" id="{BC82DA9E-1822-4614-B5DE-66B4B8E8BBCE}"/>
                  </a:ext>
                </a:extLst>
              </p:cNvPr>
              <p:cNvSpPr txBox="1"/>
              <p:nvPr/>
            </p:nvSpPr>
            <p:spPr>
              <a:xfrm>
                <a:off x="4277225" y="2437847"/>
                <a:ext cx="2354067" cy="840230"/>
              </a:xfrm>
              <a:prstGeom prst="rect">
                <a:avLst/>
              </a:prstGeom>
              <a:noFill/>
            </p:spPr>
            <p:txBody>
              <a:bodyPr wrap="square" rtlCol="0">
                <a:spAutoFit/>
              </a:bodyPr>
              <a:lstStyle>
                <a:defPPr>
                  <a:defRPr lang="en-US"/>
                </a:defPPr>
                <a:lvl1pPr algn="ctr" defTabSz="932508">
                  <a:lnSpc>
                    <a:spcPct val="90000"/>
                  </a:lnSpc>
                  <a:defRPr sz="1600">
                    <a:gradFill>
                      <a:gsLst>
                        <a:gs pos="2917">
                          <a:srgbClr val="353535"/>
                        </a:gs>
                        <a:gs pos="30000">
                          <a:srgbClr val="353535"/>
                        </a:gs>
                      </a:gsLst>
                      <a:lin ang="5400000" scaled="0"/>
                    </a:gradFill>
                    <a:latin typeface="Segoe UI" panose="020B0502040204020203" pitchFamily="34" charset="0"/>
                    <a:cs typeface="Segoe UI" panose="020B0502040204020203" pitchFamily="34" charset="0"/>
                  </a:defRPr>
                </a:lvl1p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Auto-investigations triggered by SecOps since June 2019</a:t>
                </a:r>
              </a:p>
            </p:txBody>
          </p:sp>
          <p:sp>
            <p:nvSpPr>
              <p:cNvPr id="14" name="TextBox 13">
                <a:extLst>
                  <a:ext uri="{FF2B5EF4-FFF2-40B4-BE49-F238E27FC236}">
                    <a16:creationId xmlns:a16="http://schemas.microsoft.com/office/drawing/2014/main" id="{6EE2A90A-E229-448B-9DA1-2BB95FD14FB1}"/>
                  </a:ext>
                </a:extLst>
              </p:cNvPr>
              <p:cNvSpPr txBox="1"/>
              <p:nvPr/>
            </p:nvSpPr>
            <p:spPr>
              <a:xfrm>
                <a:off x="4296696" y="1626702"/>
                <a:ext cx="2354067" cy="950823"/>
              </a:xfrm>
              <a:prstGeom prst="rect">
                <a:avLst/>
              </a:prstGeom>
              <a:noFill/>
            </p:spPr>
            <p:txBody>
              <a:bodyPr wrap="square" rtlCol="0">
                <a:spAutoFit/>
              </a:body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60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4x</a:t>
                </a:r>
                <a:r>
                  <a:rPr kumimoji="0" lang="en-US" sz="36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a:t>
                </a:r>
                <a:endParaRPr kumimoji="0" lang="en-US" sz="2800" b="1"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endParaRPr>
              </a:p>
            </p:txBody>
          </p:sp>
          <p:pic>
            <p:nvPicPr>
              <p:cNvPr id="17" name="Graphic 16" descr="Magnifying glass">
                <a:extLst>
                  <a:ext uri="{FF2B5EF4-FFF2-40B4-BE49-F238E27FC236}">
                    <a16:creationId xmlns:a16="http://schemas.microsoft.com/office/drawing/2014/main" id="{25F334F5-965D-4B7E-821B-A7E28D0FA50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813857" y="1730714"/>
                <a:ext cx="941627" cy="941627"/>
              </a:xfrm>
              <a:prstGeom prst="rect">
                <a:avLst/>
              </a:prstGeom>
            </p:spPr>
          </p:pic>
          <p:sp>
            <p:nvSpPr>
              <p:cNvPr id="55" name="Flowchart: Connector 54">
                <a:extLst>
                  <a:ext uri="{FF2B5EF4-FFF2-40B4-BE49-F238E27FC236}">
                    <a16:creationId xmlns:a16="http://schemas.microsoft.com/office/drawing/2014/main" id="{8D30A97B-98FE-42DD-9BC8-F2CA2E2EF22F}"/>
                  </a:ext>
                </a:extLst>
              </p:cNvPr>
              <p:cNvSpPr/>
              <p:nvPr/>
            </p:nvSpPr>
            <p:spPr bwMode="auto">
              <a:xfrm>
                <a:off x="7072922" y="1984409"/>
                <a:ext cx="235407" cy="235407"/>
              </a:xfrm>
              <a:prstGeom prst="flowChartConnector">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Calibri" panose="020F0502020204030204"/>
                  <a:ea typeface="Segoe UI" pitchFamily="34" charset="0"/>
                  <a:cs typeface="Segoe UI" pitchFamily="34" charset="0"/>
                </a:endParaRPr>
              </a:p>
            </p:txBody>
          </p:sp>
        </p:grpSp>
        <p:cxnSp>
          <p:nvCxnSpPr>
            <p:cNvPr id="52" name="Straight Connector 51">
              <a:extLst>
                <a:ext uri="{FF2B5EF4-FFF2-40B4-BE49-F238E27FC236}">
                  <a16:creationId xmlns:a16="http://schemas.microsoft.com/office/drawing/2014/main" id="{AF9CA49A-78CA-4F8E-AD93-4AF8367B4099}"/>
                </a:ext>
              </a:extLst>
            </p:cNvPr>
            <p:cNvCxnSpPr/>
            <p:nvPr/>
          </p:nvCxnSpPr>
          <p:spPr>
            <a:xfrm>
              <a:off x="6634434" y="1560423"/>
              <a:ext cx="0" cy="1412440"/>
            </a:xfrm>
            <a:prstGeom prst="line">
              <a:avLst/>
            </a:prstGeom>
            <a:ln w="28575">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51" name="TextBox 50">
            <a:extLst>
              <a:ext uri="{FF2B5EF4-FFF2-40B4-BE49-F238E27FC236}">
                <a16:creationId xmlns:a16="http://schemas.microsoft.com/office/drawing/2014/main" id="{D8A65FAF-6A21-47D3-8464-24039EA33A67}"/>
              </a:ext>
            </a:extLst>
          </p:cNvPr>
          <p:cNvSpPr txBox="1"/>
          <p:nvPr/>
        </p:nvSpPr>
        <p:spPr>
          <a:xfrm>
            <a:off x="8194775" y="4211762"/>
            <a:ext cx="2354067" cy="950823"/>
          </a:xfrm>
          <a:prstGeom prst="rect">
            <a:avLst/>
          </a:prstGeom>
          <a:noFill/>
        </p:spPr>
        <p:txBody>
          <a:bodyPr wrap="square" rtlCol="0">
            <a:spAutoFit/>
          </a:body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60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10x</a:t>
            </a:r>
            <a:r>
              <a:rPr kumimoji="0" lang="en-US" sz="36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a:t>
            </a:r>
            <a:endParaRPr kumimoji="0" lang="en-US" sz="2800" b="1"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endParaRPr>
          </a:p>
        </p:txBody>
      </p:sp>
      <p:grpSp>
        <p:nvGrpSpPr>
          <p:cNvPr id="451" name="Group 450">
            <a:extLst>
              <a:ext uri="{FF2B5EF4-FFF2-40B4-BE49-F238E27FC236}">
                <a16:creationId xmlns:a16="http://schemas.microsoft.com/office/drawing/2014/main" id="{D96CB009-D044-4D37-AEB3-0679998B78C5}"/>
              </a:ext>
            </a:extLst>
          </p:cNvPr>
          <p:cNvGrpSpPr/>
          <p:nvPr/>
        </p:nvGrpSpPr>
        <p:grpSpPr>
          <a:xfrm>
            <a:off x="466394" y="3840817"/>
            <a:ext cx="3672344" cy="2118660"/>
            <a:chOff x="4276957" y="3544314"/>
            <a:chExt cx="3672344" cy="2118660"/>
          </a:xfrm>
        </p:grpSpPr>
        <p:sp>
          <p:nvSpPr>
            <p:cNvPr id="150" name="Rectangle 149">
              <a:extLst>
                <a:ext uri="{FF2B5EF4-FFF2-40B4-BE49-F238E27FC236}">
                  <a16:creationId xmlns:a16="http://schemas.microsoft.com/office/drawing/2014/main" id="{1D59959C-3807-427E-BA33-16BCE2090D46}"/>
                </a:ext>
              </a:extLst>
            </p:cNvPr>
            <p:cNvSpPr/>
            <p:nvPr/>
          </p:nvSpPr>
          <p:spPr bwMode="auto">
            <a:xfrm>
              <a:off x="4276957" y="3544314"/>
              <a:ext cx="3672344" cy="2118660"/>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panose="020B0502040204020203" pitchFamily="34" charset="0"/>
                <a:ea typeface="+mn-ea"/>
                <a:cs typeface="+mn-cs"/>
              </a:endParaRPr>
            </a:p>
          </p:txBody>
        </p:sp>
        <p:cxnSp>
          <p:nvCxnSpPr>
            <p:cNvPr id="165" name="Straight Connector 164">
              <a:extLst>
                <a:ext uri="{FF2B5EF4-FFF2-40B4-BE49-F238E27FC236}">
                  <a16:creationId xmlns:a16="http://schemas.microsoft.com/office/drawing/2014/main" id="{645934B0-8B1F-4FDF-86EF-C7800EC9DC3C}"/>
                </a:ext>
              </a:extLst>
            </p:cNvPr>
            <p:cNvCxnSpPr/>
            <p:nvPr/>
          </p:nvCxnSpPr>
          <p:spPr>
            <a:xfrm>
              <a:off x="6634166" y="3897424"/>
              <a:ext cx="0" cy="1412440"/>
            </a:xfrm>
            <a:prstGeom prst="line">
              <a:avLst/>
            </a:prstGeom>
            <a:ln w="28575">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8" name="Graphic 57" descr="Safe">
              <a:extLst>
                <a:ext uri="{FF2B5EF4-FFF2-40B4-BE49-F238E27FC236}">
                  <a16:creationId xmlns:a16="http://schemas.microsoft.com/office/drawing/2014/main" id="{8C089674-2FF9-467A-A665-3201579B3B3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733310" y="4055978"/>
              <a:ext cx="1048048" cy="1048048"/>
            </a:xfrm>
            <a:prstGeom prst="rect">
              <a:avLst/>
            </a:prstGeom>
          </p:spPr>
        </p:pic>
        <p:sp>
          <p:nvSpPr>
            <p:cNvPr id="59" name="Rectangle: Rounded Corners 58">
              <a:extLst>
                <a:ext uri="{FF2B5EF4-FFF2-40B4-BE49-F238E27FC236}">
                  <a16:creationId xmlns:a16="http://schemas.microsoft.com/office/drawing/2014/main" id="{E49CDB23-BBAC-4466-A954-EB89B26E90A3}"/>
                </a:ext>
              </a:extLst>
            </p:cNvPr>
            <p:cNvSpPr/>
            <p:nvPr/>
          </p:nvSpPr>
          <p:spPr>
            <a:xfrm>
              <a:off x="7431017" y="4410637"/>
              <a:ext cx="45719" cy="29222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449" name="Group 448">
            <a:extLst>
              <a:ext uri="{FF2B5EF4-FFF2-40B4-BE49-F238E27FC236}">
                <a16:creationId xmlns:a16="http://schemas.microsoft.com/office/drawing/2014/main" id="{772E252E-DC69-4E1F-9A3B-307941B4F8FE}"/>
              </a:ext>
            </a:extLst>
          </p:cNvPr>
          <p:cNvGrpSpPr/>
          <p:nvPr/>
        </p:nvGrpSpPr>
        <p:grpSpPr>
          <a:xfrm>
            <a:off x="4241025" y="3835682"/>
            <a:ext cx="3733219" cy="2118660"/>
            <a:chOff x="380520" y="3544313"/>
            <a:chExt cx="3733219" cy="2118660"/>
          </a:xfrm>
        </p:grpSpPr>
        <p:grpSp>
          <p:nvGrpSpPr>
            <p:cNvPr id="22" name="Group 21">
              <a:extLst>
                <a:ext uri="{FF2B5EF4-FFF2-40B4-BE49-F238E27FC236}">
                  <a16:creationId xmlns:a16="http://schemas.microsoft.com/office/drawing/2014/main" id="{D1A6A7A3-EDF2-4A35-ACEC-EBEC9CD47C67}"/>
                </a:ext>
              </a:extLst>
            </p:cNvPr>
            <p:cNvGrpSpPr/>
            <p:nvPr/>
          </p:nvGrpSpPr>
          <p:grpSpPr>
            <a:xfrm>
              <a:off x="380520" y="3544313"/>
              <a:ext cx="3733219" cy="2118660"/>
              <a:chOff x="11634402" y="4555747"/>
              <a:chExt cx="3733219" cy="2118660"/>
            </a:xfrm>
          </p:grpSpPr>
          <p:sp>
            <p:nvSpPr>
              <p:cNvPr id="135" name="Rectangle 134">
                <a:extLst>
                  <a:ext uri="{FF2B5EF4-FFF2-40B4-BE49-F238E27FC236}">
                    <a16:creationId xmlns:a16="http://schemas.microsoft.com/office/drawing/2014/main" id="{B9F876B8-21A4-4ED0-B17D-AEA65CD711C4}"/>
                  </a:ext>
                </a:extLst>
              </p:cNvPr>
              <p:cNvSpPr/>
              <p:nvPr/>
            </p:nvSpPr>
            <p:spPr bwMode="auto">
              <a:xfrm>
                <a:off x="11695277" y="4555747"/>
                <a:ext cx="3672344" cy="2118660"/>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panose="020B0502040204020203" pitchFamily="34" charset="0"/>
                  <a:ea typeface="+mn-ea"/>
                  <a:cs typeface="+mn-cs"/>
                </a:endParaRPr>
              </a:p>
            </p:txBody>
          </p:sp>
          <p:sp>
            <p:nvSpPr>
              <p:cNvPr id="472" name="TextBox 471">
                <a:extLst>
                  <a:ext uri="{FF2B5EF4-FFF2-40B4-BE49-F238E27FC236}">
                    <a16:creationId xmlns:a16="http://schemas.microsoft.com/office/drawing/2014/main" id="{AC161683-5E63-4920-8EA0-C399DF9C6ED7}"/>
                  </a:ext>
                </a:extLst>
              </p:cNvPr>
              <p:cNvSpPr txBox="1"/>
              <p:nvPr/>
            </p:nvSpPr>
            <p:spPr>
              <a:xfrm>
                <a:off x="11695277" y="5786281"/>
                <a:ext cx="2354067" cy="590931"/>
              </a:xfrm>
              <a:prstGeom prst="rect">
                <a:avLst/>
              </a:prstGeom>
              <a:noFill/>
            </p:spPr>
            <p:txBody>
              <a:bodyPr wrap="square" rtlCol="0">
                <a:spAutoFit/>
              </a:bodyPr>
              <a:lstStyle>
                <a:defPPr>
                  <a:defRPr lang="en-US"/>
                </a:defPPr>
                <a:lvl1pPr algn="ctr" defTabSz="932508">
                  <a:lnSpc>
                    <a:spcPct val="90000"/>
                  </a:lnSpc>
                  <a:defRPr sz="1600">
                    <a:gradFill>
                      <a:gsLst>
                        <a:gs pos="2917">
                          <a:srgbClr val="353535"/>
                        </a:gs>
                        <a:gs pos="30000">
                          <a:srgbClr val="353535"/>
                        </a:gs>
                      </a:gsLst>
                      <a:lin ang="5400000" scaled="0"/>
                    </a:gradFill>
                    <a:latin typeface="Segoe UI" panose="020B0502040204020203" pitchFamily="34" charset="0"/>
                    <a:cs typeface="Segoe UI" panose="020B0502040204020203" pitchFamily="34" charset="0"/>
                  </a:defRPr>
                </a:lvl1p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zero-day email threats blocked</a:t>
                </a:r>
              </a:p>
            </p:txBody>
          </p:sp>
          <p:cxnSp>
            <p:nvCxnSpPr>
              <p:cNvPr id="147" name="Straight Connector 146">
                <a:extLst>
                  <a:ext uri="{FF2B5EF4-FFF2-40B4-BE49-F238E27FC236}">
                    <a16:creationId xmlns:a16="http://schemas.microsoft.com/office/drawing/2014/main" id="{948CAACB-E6C4-45E3-971E-C68CB9C61F5A}"/>
                  </a:ext>
                </a:extLst>
              </p:cNvPr>
              <p:cNvCxnSpPr/>
              <p:nvPr/>
            </p:nvCxnSpPr>
            <p:spPr>
              <a:xfrm>
                <a:off x="14052487" y="4908857"/>
                <a:ext cx="0" cy="1412440"/>
              </a:xfrm>
              <a:prstGeom prst="line">
                <a:avLst/>
              </a:prstGeom>
              <a:ln w="28575">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40BE7835-46D1-48CC-97A2-8D2083031136}"/>
                  </a:ext>
                </a:extLst>
              </p:cNvPr>
              <p:cNvSpPr txBox="1"/>
              <p:nvPr/>
            </p:nvSpPr>
            <p:spPr>
              <a:xfrm>
                <a:off x="11634402" y="4941705"/>
                <a:ext cx="2354067" cy="950823"/>
              </a:xfrm>
              <a:prstGeom prst="rect">
                <a:avLst/>
              </a:prstGeom>
              <a:noFill/>
            </p:spPr>
            <p:txBody>
              <a:bodyPr wrap="square" rtlCol="0">
                <a:spAutoFit/>
              </a:body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60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1</a:t>
                </a:r>
                <a:r>
                  <a:rPr kumimoji="0" lang="en-US" sz="36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B</a:t>
                </a:r>
                <a:endParaRPr kumimoji="0" lang="en-US" sz="2800" b="1"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endParaRPr>
              </a:p>
            </p:txBody>
          </p:sp>
        </p:grpSp>
        <p:pic>
          <p:nvPicPr>
            <p:cNvPr id="61" name="Graphic 60" descr="Lock">
              <a:extLst>
                <a:ext uri="{FF2B5EF4-FFF2-40B4-BE49-F238E27FC236}">
                  <a16:creationId xmlns:a16="http://schemas.microsoft.com/office/drawing/2014/main" id="{A622F76B-C0C5-432F-95BA-E54A90FED3BB}"/>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862075" y="4086407"/>
              <a:ext cx="1046531" cy="1046531"/>
            </a:xfrm>
            <a:prstGeom prst="rect">
              <a:avLst/>
            </a:prstGeom>
          </p:spPr>
        </p:pic>
        <p:sp>
          <p:nvSpPr>
            <p:cNvPr id="63" name="Oval 62">
              <a:extLst>
                <a:ext uri="{FF2B5EF4-FFF2-40B4-BE49-F238E27FC236}">
                  <a16:creationId xmlns:a16="http://schemas.microsoft.com/office/drawing/2014/main" id="{6F33C618-F656-437B-BB4E-EB2230929D5F}"/>
                </a:ext>
              </a:extLst>
            </p:cNvPr>
            <p:cNvSpPr/>
            <p:nvPr/>
          </p:nvSpPr>
          <p:spPr>
            <a:xfrm>
              <a:off x="3344192" y="4741462"/>
              <a:ext cx="82296" cy="8229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54" name="TextBox 153">
            <a:extLst>
              <a:ext uri="{FF2B5EF4-FFF2-40B4-BE49-F238E27FC236}">
                <a16:creationId xmlns:a16="http://schemas.microsoft.com/office/drawing/2014/main" id="{5D459363-B555-4403-AD07-A10B9261881E}"/>
              </a:ext>
            </a:extLst>
          </p:cNvPr>
          <p:cNvSpPr txBox="1"/>
          <p:nvPr/>
        </p:nvSpPr>
        <p:spPr>
          <a:xfrm>
            <a:off x="555497" y="4894937"/>
            <a:ext cx="2354067" cy="590931"/>
          </a:xfrm>
          <a:prstGeom prst="rect">
            <a:avLst/>
          </a:prstGeom>
          <a:noFill/>
        </p:spPr>
        <p:txBody>
          <a:bodyPr wrap="square" rtlCol="0">
            <a:spAutoFit/>
          </a:bodyPr>
          <a:lstStyle>
            <a:defPPr>
              <a:defRPr lang="en-US"/>
            </a:defPPr>
            <a:lvl1pPr algn="ctr" defTabSz="932508">
              <a:lnSpc>
                <a:spcPct val="90000"/>
              </a:lnSpc>
              <a:defRPr sz="1600">
                <a:gradFill>
                  <a:gsLst>
                    <a:gs pos="2917">
                      <a:srgbClr val="353535"/>
                    </a:gs>
                    <a:gs pos="30000">
                      <a:srgbClr val="353535"/>
                    </a:gs>
                  </a:gsLst>
                  <a:lin ang="5400000" scaled="0"/>
                </a:gradFill>
                <a:latin typeface="Segoe UI" panose="020B0502040204020203" pitchFamily="34" charset="0"/>
                <a:cs typeface="Segoe UI" panose="020B0502040204020203" pitchFamily="34" charset="0"/>
              </a:defRPr>
            </a:lvl1p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detonations by</a:t>
            </a:r>
            <a:br>
              <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br>
            <a:r>
              <a:rPr kumimoji="0" lang="en-US" sz="1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panose="020B0502040204020203" pitchFamily="34" charset="0"/>
                <a:ea typeface="+mn-ea"/>
                <a:cs typeface="Segoe UI" panose="020B0502040204020203" pitchFamily="34" charset="0"/>
              </a:rPr>
              <a:t> Office ATP </a:t>
            </a:r>
          </a:p>
        </p:txBody>
      </p:sp>
      <p:sp>
        <p:nvSpPr>
          <p:cNvPr id="41" name="TextBox 40">
            <a:extLst>
              <a:ext uri="{FF2B5EF4-FFF2-40B4-BE49-F238E27FC236}">
                <a16:creationId xmlns:a16="http://schemas.microsoft.com/office/drawing/2014/main" id="{29CF3C90-2612-4212-9EAA-48C92676FB1A}"/>
              </a:ext>
            </a:extLst>
          </p:cNvPr>
          <p:cNvSpPr txBox="1"/>
          <p:nvPr/>
        </p:nvSpPr>
        <p:spPr>
          <a:xfrm>
            <a:off x="555497" y="4001459"/>
            <a:ext cx="2354067" cy="950823"/>
          </a:xfrm>
          <a:prstGeom prst="rect">
            <a:avLst/>
          </a:prstGeom>
          <a:noFill/>
        </p:spPr>
        <p:txBody>
          <a:bodyPr wrap="square" rtlCol="0">
            <a:spAutoFit/>
          </a:bodyPr>
          <a:lstStyle/>
          <a:p>
            <a:pPr marL="0" marR="0" lvl="0" indent="0" algn="ctr" defTabSz="932508" rtl="0" eaLnBrk="1" fontAlgn="auto" latinLnBrk="0" hangingPunct="1">
              <a:lnSpc>
                <a:spcPct val="90000"/>
              </a:lnSpc>
              <a:spcBef>
                <a:spcPts val="0"/>
              </a:spcBef>
              <a:spcAft>
                <a:spcPts val="0"/>
              </a:spcAft>
              <a:buClrTx/>
              <a:buSzTx/>
              <a:buFontTx/>
              <a:buNone/>
              <a:tabLst/>
              <a:defRPr/>
            </a:pPr>
            <a:r>
              <a:rPr kumimoji="0" lang="en-US" sz="60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20</a:t>
            </a:r>
            <a:r>
              <a:rPr kumimoji="0" lang="en-US" sz="3600" b="0"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rPr>
              <a:t>B</a:t>
            </a:r>
            <a:endParaRPr kumimoji="0" lang="en-US" sz="2800" b="1" i="0" u="none" strike="noStrike" kern="0" cap="none" spc="-250" normalizeH="0" baseline="0" noProof="0">
              <a:ln w="3175">
                <a:noFill/>
              </a:ln>
              <a:solidFill>
                <a:srgbClr val="0078D7"/>
              </a:solidFill>
              <a:effectLst/>
              <a:uLnTx/>
              <a:uFillTx/>
              <a:latin typeface="Segoe UI Light" panose="020B0502040204020203" pitchFamily="34" charset="0"/>
              <a:ea typeface="+mn-ea"/>
              <a:cs typeface="Segoe UI" panose="020B0502040204020203" pitchFamily="34" charset="0"/>
            </a:endParaRPr>
          </a:p>
        </p:txBody>
      </p:sp>
    </p:spTree>
    <p:extLst>
      <p:ext uri="{BB962C8B-B14F-4D97-AF65-F5344CB8AC3E}">
        <p14:creationId xmlns:p14="http://schemas.microsoft.com/office/powerpoint/2010/main" val="310192929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B71EACE-7FC1-426B-AFA7-654CCBEF027C}"/>
              </a:ext>
            </a:extLst>
          </p:cNvPr>
          <p:cNvPicPr>
            <a:picLocks noChangeAspect="1"/>
          </p:cNvPicPr>
          <p:nvPr/>
        </p:nvPicPr>
        <p:blipFill>
          <a:blip r:embed="rId2"/>
          <a:stretch>
            <a:fillRect/>
          </a:stretch>
        </p:blipFill>
        <p:spPr>
          <a:xfrm>
            <a:off x="0" y="895350"/>
            <a:ext cx="12192000" cy="5962650"/>
          </a:xfrm>
          <a:prstGeom prst="rect">
            <a:avLst/>
          </a:prstGeom>
        </p:spPr>
      </p:pic>
      <p:sp>
        <p:nvSpPr>
          <p:cNvPr id="5" name="Title 1">
            <a:extLst>
              <a:ext uri="{FF2B5EF4-FFF2-40B4-BE49-F238E27FC236}">
                <a16:creationId xmlns:a16="http://schemas.microsoft.com/office/drawing/2014/main" id="{F90C4B3D-C644-47F1-BA5F-F6C61FFBD5CF}"/>
              </a:ext>
            </a:extLst>
          </p:cNvPr>
          <p:cNvSpPr txBox="1">
            <a:spLocks/>
          </p:cNvSpPr>
          <p:nvPr/>
        </p:nvSpPr>
        <p:spPr>
          <a:xfrm>
            <a:off x="318654" y="78077"/>
            <a:ext cx="11336337" cy="75723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Attack Simulator</a:t>
            </a:r>
          </a:p>
        </p:txBody>
      </p:sp>
    </p:spTree>
    <p:extLst>
      <p:ext uri="{BB962C8B-B14F-4D97-AF65-F5344CB8AC3E}">
        <p14:creationId xmlns:p14="http://schemas.microsoft.com/office/powerpoint/2010/main" val="366072229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C7F5D1B-3511-4ED4-B194-6126D4BB8BF4}"/>
              </a:ext>
            </a:extLst>
          </p:cNvPr>
          <p:cNvPicPr>
            <a:picLocks noChangeAspect="1"/>
          </p:cNvPicPr>
          <p:nvPr/>
        </p:nvPicPr>
        <p:blipFill>
          <a:blip r:embed="rId2"/>
          <a:stretch>
            <a:fillRect/>
          </a:stretch>
        </p:blipFill>
        <p:spPr>
          <a:xfrm>
            <a:off x="167390" y="753384"/>
            <a:ext cx="11857220" cy="6104616"/>
          </a:xfrm>
          <a:prstGeom prst="rect">
            <a:avLst/>
          </a:prstGeom>
        </p:spPr>
      </p:pic>
      <p:sp>
        <p:nvSpPr>
          <p:cNvPr id="5" name="Title 1">
            <a:extLst>
              <a:ext uri="{FF2B5EF4-FFF2-40B4-BE49-F238E27FC236}">
                <a16:creationId xmlns:a16="http://schemas.microsoft.com/office/drawing/2014/main" id="{1DDCD053-9984-4036-997C-F4FA2354B551}"/>
              </a:ext>
            </a:extLst>
          </p:cNvPr>
          <p:cNvSpPr txBox="1">
            <a:spLocks/>
          </p:cNvSpPr>
          <p:nvPr/>
        </p:nvSpPr>
        <p:spPr>
          <a:xfrm>
            <a:off x="318654" y="78077"/>
            <a:ext cx="11336337" cy="75723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Attack Simulator : Suivi des </a:t>
            </a:r>
            <a:r>
              <a:rPr lang="fr-FR" dirty="0" err="1"/>
              <a:t>trainning</a:t>
            </a:r>
            <a:endParaRPr lang="fr-FR" dirty="0"/>
          </a:p>
        </p:txBody>
      </p:sp>
    </p:spTree>
    <p:extLst>
      <p:ext uri="{BB962C8B-B14F-4D97-AF65-F5344CB8AC3E}">
        <p14:creationId xmlns:p14="http://schemas.microsoft.com/office/powerpoint/2010/main" val="366029846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EB4CE12-8891-4FB3-A1FE-CEEE93758917}"/>
              </a:ext>
            </a:extLst>
          </p:cNvPr>
          <p:cNvPicPr>
            <a:picLocks noChangeAspect="1"/>
          </p:cNvPicPr>
          <p:nvPr/>
        </p:nvPicPr>
        <p:blipFill>
          <a:blip r:embed="rId3"/>
          <a:stretch>
            <a:fillRect/>
          </a:stretch>
        </p:blipFill>
        <p:spPr>
          <a:xfrm>
            <a:off x="4376996" y="1303505"/>
            <a:ext cx="7457634" cy="5097293"/>
          </a:xfrm>
          <a:prstGeom prst="rect">
            <a:avLst/>
          </a:prstGeom>
        </p:spPr>
      </p:pic>
      <p:sp>
        <p:nvSpPr>
          <p:cNvPr id="5" name="Title 1">
            <a:extLst>
              <a:ext uri="{FF2B5EF4-FFF2-40B4-BE49-F238E27FC236}">
                <a16:creationId xmlns:a16="http://schemas.microsoft.com/office/drawing/2014/main" id="{FB03E250-02F8-41AF-A0A9-D33DC6738854}"/>
              </a:ext>
            </a:extLst>
          </p:cNvPr>
          <p:cNvSpPr txBox="1">
            <a:spLocks/>
          </p:cNvSpPr>
          <p:nvPr/>
        </p:nvSpPr>
        <p:spPr>
          <a:xfrm>
            <a:off x="318654" y="78077"/>
            <a:ext cx="11336337" cy="75723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Attack Simulator : USER </a:t>
            </a:r>
          </a:p>
        </p:txBody>
      </p:sp>
      <p:pic>
        <p:nvPicPr>
          <p:cNvPr id="7" name="Picture 6">
            <a:extLst>
              <a:ext uri="{FF2B5EF4-FFF2-40B4-BE49-F238E27FC236}">
                <a16:creationId xmlns:a16="http://schemas.microsoft.com/office/drawing/2014/main" id="{F37BD446-2DD4-47F8-9485-20982E7E67A9}"/>
              </a:ext>
            </a:extLst>
          </p:cNvPr>
          <p:cNvPicPr>
            <a:picLocks noChangeAspect="1"/>
          </p:cNvPicPr>
          <p:nvPr/>
        </p:nvPicPr>
        <p:blipFill>
          <a:blip r:embed="rId4"/>
          <a:stretch>
            <a:fillRect/>
          </a:stretch>
        </p:blipFill>
        <p:spPr>
          <a:xfrm>
            <a:off x="126808" y="1104089"/>
            <a:ext cx="4448467" cy="5097294"/>
          </a:xfrm>
          <a:prstGeom prst="rect">
            <a:avLst/>
          </a:prstGeom>
        </p:spPr>
      </p:pic>
    </p:spTree>
    <p:extLst>
      <p:ext uri="{BB962C8B-B14F-4D97-AF65-F5344CB8AC3E}">
        <p14:creationId xmlns:p14="http://schemas.microsoft.com/office/powerpoint/2010/main" val="2504741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2F0E6AF-0894-402F-85C6-A7E950A7A1C1}"/>
              </a:ext>
            </a:extLst>
          </p:cNvPr>
          <p:cNvSpPr/>
          <p:nvPr/>
        </p:nvSpPr>
        <p:spPr bwMode="auto">
          <a:xfrm>
            <a:off x="-1" y="1"/>
            <a:ext cx="5457372"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 name="Title 3">
            <a:extLst>
              <a:ext uri="{FF2B5EF4-FFF2-40B4-BE49-F238E27FC236}">
                <a16:creationId xmlns:a16="http://schemas.microsoft.com/office/drawing/2014/main" id="{D9EF208D-F453-489B-9EF2-7AD6A453CE30}"/>
              </a:ext>
            </a:extLst>
          </p:cNvPr>
          <p:cNvSpPr txBox="1">
            <a:spLocks/>
          </p:cNvSpPr>
          <p:nvPr/>
        </p:nvSpPr>
        <p:spPr>
          <a:xfrm>
            <a:off x="630016" y="3096601"/>
            <a:ext cx="4333870" cy="664797"/>
          </a:xfrm>
          <a:prstGeom prst="rect">
            <a:avLst/>
          </a:prstGeom>
          <a:noFill/>
        </p:spPr>
        <p:txBody>
          <a:bodyPr vert="horz" wrap="square" lIns="0" tIns="0" rIns="0" bIns="0" rtlCol="0" anchor="ctr" anchorCtr="0">
            <a:spAutoFit/>
          </a:bodyPr>
          <a:lstStyle>
            <a:lvl1pPr algn="l" defTabSz="896181" rtl="0" eaLnBrk="1" latinLnBrk="0" hangingPunct="1">
              <a:lnSpc>
                <a:spcPct val="90000"/>
              </a:lnSpc>
              <a:spcBef>
                <a:spcPct val="0"/>
              </a:spcBef>
              <a:buNone/>
              <a:defRPr lang="en-US" sz="4704" b="0" kern="1200" cap="all" spc="0" baseline="0">
                <a:ln w="3175">
                  <a:noFill/>
                </a:ln>
                <a:gradFill>
                  <a:gsLst>
                    <a:gs pos="0">
                      <a:schemeClr val="tx1"/>
                    </a:gs>
                    <a:gs pos="100000">
                      <a:schemeClr val="tx1"/>
                    </a:gs>
                  </a:gsLst>
                  <a:lin ang="5400000" scaled="0"/>
                </a:gradFill>
                <a:effectLst/>
                <a:latin typeface="+mj-lt"/>
                <a:ea typeface="+mn-ea"/>
                <a:cs typeface="Segoe UI Semibold" panose="020B0702040204020203" pitchFamily="34" charset="0"/>
              </a:defRPr>
            </a:lvl1pPr>
          </a:lstStyle>
          <a:p>
            <a:pPr marL="0" marR="0" lvl="0" indent="0" algn="l" defTabSz="896181"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w="3175">
                  <a:noFill/>
                </a:ln>
                <a:gradFill>
                  <a:gsLst>
                    <a:gs pos="2917">
                      <a:schemeClr val="bg2"/>
                    </a:gs>
                    <a:gs pos="96000">
                      <a:schemeClr val="bg2"/>
                    </a:gs>
                  </a:gsLst>
                  <a:lin ang="5400000" scaled="1"/>
                </a:gradFill>
                <a:effectLst/>
                <a:uLnTx/>
                <a:uFillTx/>
                <a:latin typeface="Segoe UI Semibold"/>
                <a:ea typeface="+mn-ea"/>
                <a:cs typeface="Segoe UI" panose="020B0502040204020203" pitchFamily="34" charset="0"/>
              </a:rPr>
              <a:t>For more information:</a:t>
            </a:r>
            <a:br>
              <a:rPr kumimoji="0" lang="en-US" sz="2400" b="0" i="0" u="none" strike="noStrike" kern="1200" cap="all" spc="0" normalizeH="0" baseline="0" noProof="0" dirty="0">
                <a:ln w="3175">
                  <a:noFill/>
                </a:ln>
                <a:gradFill>
                  <a:gsLst>
                    <a:gs pos="2917">
                      <a:schemeClr val="bg2"/>
                    </a:gs>
                    <a:gs pos="96000">
                      <a:schemeClr val="bg2"/>
                    </a:gs>
                  </a:gsLst>
                  <a:lin ang="5400000" scaled="1"/>
                </a:gradFill>
                <a:effectLst/>
                <a:uLnTx/>
                <a:uFillTx/>
                <a:latin typeface="Segoe UI"/>
                <a:ea typeface="+mn-ea"/>
              </a:rPr>
            </a:br>
            <a:r>
              <a:rPr kumimoji="0" lang="en-US" sz="2400" b="1" i="0" u="sng" strike="noStrike" kern="1200" cap="none" spc="0" normalizeH="0" baseline="0" noProof="0" dirty="0">
                <a:ln>
                  <a:noFill/>
                </a:ln>
                <a:gradFill>
                  <a:gsLst>
                    <a:gs pos="2917">
                      <a:schemeClr val="bg2"/>
                    </a:gs>
                    <a:gs pos="96000">
                      <a:schemeClr val="bg2"/>
                    </a:gs>
                  </a:gsLst>
                  <a:lin ang="5400000" scaled="1"/>
                </a:gradFill>
                <a:effectLst/>
                <a:uLnTx/>
                <a:uFillTx/>
                <a:latin typeface="Segoe UI"/>
                <a:hlinkClick r:id="rId3">
                  <a:extLst>
                    <a:ext uri="{A12FA001-AC4F-418D-AE19-62706E023703}">
                      <ahyp:hlinkClr xmlns:ahyp="http://schemas.microsoft.com/office/drawing/2018/hyperlinkcolor" val="tx"/>
                    </a:ext>
                  </a:extLst>
                </a:hlinkClick>
              </a:rPr>
              <a:t>https://aka.ms/Defender</a:t>
            </a:r>
            <a:r>
              <a:rPr lang="en-US" sz="2400" b="1" u="sng" cap="none" dirty="0">
                <a:ln>
                  <a:noFill/>
                </a:ln>
                <a:gradFill>
                  <a:gsLst>
                    <a:gs pos="2917">
                      <a:schemeClr val="bg2"/>
                    </a:gs>
                    <a:gs pos="96000">
                      <a:schemeClr val="bg2"/>
                    </a:gs>
                  </a:gsLst>
                  <a:lin ang="5400000" scaled="1"/>
                </a:gradFill>
                <a:latin typeface="Segoe UI"/>
                <a:hlinkClick r:id="rId3">
                  <a:extLst>
                    <a:ext uri="{A12FA001-AC4F-418D-AE19-62706E023703}">
                      <ahyp:hlinkClr xmlns:ahyp="http://schemas.microsoft.com/office/drawing/2018/hyperlinkcolor" val="tx"/>
                    </a:ext>
                  </a:extLst>
                </a:hlinkClick>
              </a:rPr>
              <a:t>O365</a:t>
            </a:r>
            <a:endParaRPr kumimoji="0" lang="en-US" sz="2400" b="1" i="0" u="none" strike="noStrike" kern="1200" cap="all" spc="0" normalizeH="0" baseline="0" noProof="0" dirty="0">
              <a:ln w="3175">
                <a:noFill/>
              </a:ln>
              <a:gradFill>
                <a:gsLst>
                  <a:gs pos="2917">
                    <a:schemeClr val="bg2"/>
                  </a:gs>
                  <a:gs pos="96000">
                    <a:schemeClr val="bg2"/>
                  </a:gs>
                </a:gsLst>
                <a:lin ang="5400000" scaled="1"/>
              </a:gradFill>
              <a:effectLst/>
              <a:uLnTx/>
              <a:uFillTx/>
              <a:latin typeface="Segoe UI"/>
            </a:endParaRPr>
          </a:p>
        </p:txBody>
      </p:sp>
      <p:sp>
        <p:nvSpPr>
          <p:cNvPr id="3" name="Title 2">
            <a:extLst>
              <a:ext uri="{FF2B5EF4-FFF2-40B4-BE49-F238E27FC236}">
                <a16:creationId xmlns:a16="http://schemas.microsoft.com/office/drawing/2014/main" id="{ECF8DABA-1193-4613-B4E0-EFEB4663B0A4}"/>
              </a:ext>
            </a:extLst>
          </p:cNvPr>
          <p:cNvSpPr>
            <a:spLocks noGrp="1"/>
          </p:cNvSpPr>
          <p:nvPr>
            <p:ph type="title"/>
          </p:nvPr>
        </p:nvSpPr>
        <p:spPr>
          <a:xfrm>
            <a:off x="5831296" y="2802643"/>
            <a:ext cx="5991726" cy="758022"/>
          </a:xfrm>
        </p:spPr>
        <p:txBody>
          <a:bodyPr/>
          <a:lstStyle/>
          <a:p>
            <a:pPr algn="ctr"/>
            <a:r>
              <a:rPr lang="en-US" dirty="0"/>
              <a:t>Microsoft Defender for Office 365</a:t>
            </a:r>
          </a:p>
        </p:txBody>
      </p:sp>
      <p:sp>
        <p:nvSpPr>
          <p:cNvPr id="5" name="TextBox 4">
            <a:extLst>
              <a:ext uri="{FF2B5EF4-FFF2-40B4-BE49-F238E27FC236}">
                <a16:creationId xmlns:a16="http://schemas.microsoft.com/office/drawing/2014/main" id="{DA264378-688C-4453-8318-D1BA6599BF48}"/>
              </a:ext>
            </a:extLst>
          </p:cNvPr>
          <p:cNvSpPr txBox="1"/>
          <p:nvPr/>
        </p:nvSpPr>
        <p:spPr>
          <a:xfrm>
            <a:off x="6099078" y="3331824"/>
            <a:ext cx="5462906" cy="544765"/>
          </a:xfrm>
          <a:prstGeom prst="rect">
            <a:avLst/>
          </a:prstGeom>
          <a:noFill/>
        </p:spPr>
        <p:txBody>
          <a:bodyPr wrap="non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b="0" i="0" u="none" strike="noStrike" kern="1200" cap="none" spc="0" normalizeH="0" baseline="0" noProof="0" dirty="0">
                <a:ln>
                  <a:noFill/>
                </a:ln>
                <a:gradFill>
                  <a:gsLst>
                    <a:gs pos="2917">
                      <a:schemeClr val="accent1"/>
                    </a:gs>
                    <a:gs pos="96000">
                      <a:schemeClr val="accent1"/>
                    </a:gs>
                  </a:gsLst>
                  <a:lin ang="5400000" scaled="0"/>
                </a:gradFill>
                <a:effectLst/>
                <a:uLnTx/>
                <a:uFillTx/>
                <a:latin typeface="Segoe UI Semibold" panose="020B0702040204020203" pitchFamily="34" charset="0"/>
                <a:cs typeface="Segoe UI Semibold" panose="020B0702040204020203" pitchFamily="34" charset="0"/>
              </a:rPr>
              <a:t>Integrated threat protection for all of Office 365</a:t>
            </a:r>
          </a:p>
        </p:txBody>
      </p:sp>
    </p:spTree>
    <p:extLst>
      <p:ext uri="{BB962C8B-B14F-4D97-AF65-F5344CB8AC3E}">
        <p14:creationId xmlns:p14="http://schemas.microsoft.com/office/powerpoint/2010/main" val="1097789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35" presetClass="path" presetSubtype="0" decel="100000" fill="hold" grpId="1" nodeType="withEffect">
                                  <p:stCondLst>
                                    <p:cond delay="0"/>
                                  </p:stCondLst>
                                  <p:childTnLst>
                                    <p:animMotion origin="layout" path="M 6.25E-7 -2.59259E-6 L -0.08763 -2.59259E-6 " pathEditMode="relative" rAng="0" ptsTypes="AA">
                                      <p:cBhvr>
                                        <p:cTn id="9" dur="500" spd="-100000" fill="hold"/>
                                        <p:tgtEl>
                                          <p:spTgt spid="12"/>
                                        </p:tgtEl>
                                        <p:attrNameLst>
                                          <p:attrName>ppt_x</p:attrName>
                                          <p:attrName>ppt_y</p:attrName>
                                        </p:attrNameLst>
                                      </p:cBhvr>
                                      <p:rCtr x="-438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12688-F669-4CA1-9F8B-F29992867D9E}"/>
              </a:ext>
            </a:extLst>
          </p:cNvPr>
          <p:cNvSpPr>
            <a:spLocks noGrp="1"/>
          </p:cNvSpPr>
          <p:nvPr>
            <p:ph type="title"/>
          </p:nvPr>
        </p:nvSpPr>
        <p:spPr>
          <a:xfrm>
            <a:off x="588263" y="2887206"/>
            <a:ext cx="4167887" cy="646331"/>
          </a:xfrm>
        </p:spPr>
        <p:txBody>
          <a:bodyPr/>
          <a:lstStyle/>
          <a:p>
            <a:r>
              <a:rPr lang="en-US" dirty="0"/>
              <a:t>Thank you</a:t>
            </a:r>
            <a:endParaRPr lang="en-GB" dirty="0"/>
          </a:p>
        </p:txBody>
      </p:sp>
      <p:sp>
        <p:nvSpPr>
          <p:cNvPr id="3" name="Text Placeholder 2">
            <a:extLst>
              <a:ext uri="{FF2B5EF4-FFF2-40B4-BE49-F238E27FC236}">
                <a16:creationId xmlns:a16="http://schemas.microsoft.com/office/drawing/2014/main" id="{AC0AD7F2-E02B-4E7D-92FC-E2A40AF3F288}"/>
              </a:ext>
            </a:extLst>
          </p:cNvPr>
          <p:cNvSpPr>
            <a:spLocks noGrp="1"/>
          </p:cNvSpPr>
          <p:nvPr>
            <p:ph type="body" sz="quarter" idx="12"/>
          </p:nvPr>
        </p:nvSpPr>
        <p:spPr/>
        <p:txBody>
          <a:bodyPr/>
          <a:lstStyle/>
          <a:p>
            <a:endParaRPr lang="en-GB"/>
          </a:p>
        </p:txBody>
      </p:sp>
    </p:spTree>
    <p:extLst>
      <p:ext uri="{BB962C8B-B14F-4D97-AF65-F5344CB8AC3E}">
        <p14:creationId xmlns:p14="http://schemas.microsoft.com/office/powerpoint/2010/main" val="928768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D5AEE-7B37-4F99-B117-B69EAE2C5BC0}"/>
              </a:ext>
            </a:extLst>
          </p:cNvPr>
          <p:cNvSpPr>
            <a:spLocks noGrp="1"/>
          </p:cNvSpPr>
          <p:nvPr>
            <p:ph type="title"/>
          </p:nvPr>
        </p:nvSpPr>
        <p:spPr>
          <a:xfrm>
            <a:off x="189186" y="189930"/>
            <a:ext cx="11336039" cy="758022"/>
          </a:xfrm>
        </p:spPr>
        <p:txBody>
          <a:bodyPr/>
          <a:lstStyle/>
          <a:p>
            <a:r>
              <a:rPr lang="en-US" b="1" i="0" dirty="0">
                <a:solidFill>
                  <a:srgbClr val="171717"/>
                </a:solidFill>
                <a:effectLst/>
                <a:latin typeface="Segoe UI" panose="020B0502040204020203" pitchFamily="34" charset="0"/>
              </a:rPr>
              <a:t>Migrate from a third-party protection service or device to Microsoft Defender for Office 365</a:t>
            </a:r>
            <a:br>
              <a:rPr lang="en-US" b="1" i="0" dirty="0">
                <a:solidFill>
                  <a:srgbClr val="171717"/>
                </a:solidFill>
                <a:effectLst/>
                <a:latin typeface="Segoe UI" panose="020B0502040204020203" pitchFamily="34" charset="0"/>
              </a:rPr>
            </a:br>
            <a:endParaRPr lang="fr-FR" dirty="0"/>
          </a:p>
        </p:txBody>
      </p:sp>
      <p:pic>
        <p:nvPicPr>
          <p:cNvPr id="1026" name="Picture 2" descr="Mail flows from the internet through the third-party protection service or device before delivery into Microsoft 365.">
            <a:extLst>
              <a:ext uri="{FF2B5EF4-FFF2-40B4-BE49-F238E27FC236}">
                <a16:creationId xmlns:a16="http://schemas.microsoft.com/office/drawing/2014/main" id="{BBE93504-56EA-4755-BED7-3E1BFE5F5E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763" y="2053792"/>
            <a:ext cx="7915275" cy="10668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Your existing protection service or devices is eliminated, so mail flows from the internet into Microsoft 365, with full protection from Microsoft Defender for Office 365.">
            <a:extLst>
              <a:ext uri="{FF2B5EF4-FFF2-40B4-BE49-F238E27FC236}">
                <a16:creationId xmlns:a16="http://schemas.microsoft.com/office/drawing/2014/main" id="{13252555-8DCD-41D1-A58D-4B430C52CA3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763" y="3975867"/>
            <a:ext cx="8172450" cy="131445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3FD807BF-AC4A-48A1-A439-F02C8AF1AAEF}"/>
              </a:ext>
            </a:extLst>
          </p:cNvPr>
          <p:cNvSpPr txBox="1"/>
          <p:nvPr/>
        </p:nvSpPr>
        <p:spPr>
          <a:xfrm>
            <a:off x="189186" y="5897942"/>
            <a:ext cx="12192000" cy="646331"/>
          </a:xfrm>
          <a:prstGeom prst="rect">
            <a:avLst/>
          </a:prstGeom>
          <a:noFill/>
        </p:spPr>
        <p:txBody>
          <a:bodyPr wrap="square">
            <a:spAutoFit/>
          </a:bodyPr>
          <a:lstStyle/>
          <a:p>
            <a:r>
              <a:rPr lang="en-US" dirty="0">
                <a:solidFill>
                  <a:srgbClr val="171717"/>
                </a:solidFill>
                <a:latin typeface="Segoe UI" panose="020B0502040204020203" pitchFamily="34" charset="0"/>
              </a:rPr>
              <a:t>G</a:t>
            </a:r>
            <a:r>
              <a:rPr lang="en-US" b="0" i="0" dirty="0">
                <a:solidFill>
                  <a:srgbClr val="171717"/>
                </a:solidFill>
                <a:effectLst/>
                <a:latin typeface="Segoe UI" panose="020B0502040204020203" pitchFamily="34" charset="0"/>
              </a:rPr>
              <a:t>et the benefits of a consolidated management experience, potentially reduced cost (using products that you already pay for), and a mature product with integrated security protection</a:t>
            </a:r>
            <a:endParaRPr lang="fr-FR" dirty="0"/>
          </a:p>
        </p:txBody>
      </p:sp>
    </p:spTree>
    <p:extLst>
      <p:ext uri="{BB962C8B-B14F-4D97-AF65-F5344CB8AC3E}">
        <p14:creationId xmlns:p14="http://schemas.microsoft.com/office/powerpoint/2010/main" val="1654971855"/>
      </p:ext>
    </p:extLst>
  </p:cSld>
  <p:clrMapOvr>
    <a:masterClrMapping/>
  </p:clrMapOvr>
  <p:transition>
    <p:fade/>
  </p:transition>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D2989C-D4CA-4524-8DD7-6EF7404C805B}"/>
              </a:ext>
            </a:extLst>
          </p:cNvPr>
          <p:cNvSpPr>
            <a:spLocks noGrp="1"/>
          </p:cNvSpPr>
          <p:nvPr>
            <p:ph type="title"/>
          </p:nvPr>
        </p:nvSpPr>
        <p:spPr/>
        <p:txBody>
          <a:bodyPr/>
          <a:lstStyle/>
          <a:p>
            <a:r>
              <a:rPr lang="fr-FR" dirty="0"/>
              <a:t>Safe </a:t>
            </a:r>
            <a:r>
              <a:rPr lang="fr-FR" dirty="0" err="1"/>
              <a:t>link</a:t>
            </a:r>
            <a:endParaRPr lang="fr-FR" dirty="0"/>
          </a:p>
        </p:txBody>
      </p:sp>
      <p:pic>
        <p:nvPicPr>
          <p:cNvPr id="4" name="Picture 3">
            <a:extLst>
              <a:ext uri="{FF2B5EF4-FFF2-40B4-BE49-F238E27FC236}">
                <a16:creationId xmlns:a16="http://schemas.microsoft.com/office/drawing/2014/main" id="{256DF752-C55D-4C8C-AB8F-4C3B796548F8}"/>
              </a:ext>
            </a:extLst>
          </p:cNvPr>
          <p:cNvPicPr>
            <a:picLocks noChangeAspect="1"/>
          </p:cNvPicPr>
          <p:nvPr/>
        </p:nvPicPr>
        <p:blipFill>
          <a:blip r:embed="rId2"/>
          <a:stretch>
            <a:fillRect/>
          </a:stretch>
        </p:blipFill>
        <p:spPr>
          <a:xfrm>
            <a:off x="3176178" y="1196502"/>
            <a:ext cx="4925903" cy="5544766"/>
          </a:xfrm>
          <a:prstGeom prst="rect">
            <a:avLst/>
          </a:prstGeom>
        </p:spPr>
      </p:pic>
    </p:spTree>
    <p:extLst>
      <p:ext uri="{BB962C8B-B14F-4D97-AF65-F5344CB8AC3E}">
        <p14:creationId xmlns:p14="http://schemas.microsoft.com/office/powerpoint/2010/main" val="293897421"/>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7" name="Oval 106">
            <a:extLst>
              <a:ext uri="{FF2B5EF4-FFF2-40B4-BE49-F238E27FC236}">
                <a16:creationId xmlns:a16="http://schemas.microsoft.com/office/drawing/2014/main" id="{868C9B17-9470-44F3-A73A-8F584B184CD3}"/>
              </a:ext>
            </a:extLst>
          </p:cNvPr>
          <p:cNvSpPr/>
          <p:nvPr/>
        </p:nvSpPr>
        <p:spPr bwMode="auto">
          <a:xfrm>
            <a:off x="7729996" y="5580157"/>
            <a:ext cx="451309" cy="451927"/>
          </a:xfrm>
          <a:prstGeom prst="ellipse">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itle 4">
            <a:extLst>
              <a:ext uri="{FF2B5EF4-FFF2-40B4-BE49-F238E27FC236}">
                <a16:creationId xmlns:a16="http://schemas.microsoft.com/office/drawing/2014/main" id="{1FECAA98-2420-40DB-8847-7D4701AB81AA}"/>
              </a:ext>
            </a:extLst>
          </p:cNvPr>
          <p:cNvSpPr>
            <a:spLocks noGrp="1"/>
          </p:cNvSpPr>
          <p:nvPr>
            <p:ph type="title"/>
          </p:nvPr>
        </p:nvSpPr>
        <p:spPr>
          <a:xfrm>
            <a:off x="171863" y="123308"/>
            <a:ext cx="11336039" cy="758022"/>
          </a:xfrm>
        </p:spPr>
        <p:txBody>
          <a:bodyPr/>
          <a:lstStyle/>
          <a:p>
            <a:r>
              <a:rPr lang="en-US" dirty="0">
                <a:solidFill>
                  <a:srgbClr val="FFC000"/>
                </a:solidFill>
              </a:rPr>
              <a:t>	EOP 	</a:t>
            </a:r>
            <a:r>
              <a:rPr lang="en-US" dirty="0"/>
              <a:t>Email Filtering Overview - Inbound</a:t>
            </a:r>
          </a:p>
        </p:txBody>
      </p:sp>
      <p:grpSp>
        <p:nvGrpSpPr>
          <p:cNvPr id="3" name="Group 2">
            <a:extLst>
              <a:ext uri="{FF2B5EF4-FFF2-40B4-BE49-F238E27FC236}">
                <a16:creationId xmlns:a16="http://schemas.microsoft.com/office/drawing/2014/main" id="{4E56F714-EF8B-4372-B7B3-EE38D344C553}"/>
              </a:ext>
            </a:extLst>
          </p:cNvPr>
          <p:cNvGrpSpPr/>
          <p:nvPr/>
        </p:nvGrpSpPr>
        <p:grpSpPr>
          <a:xfrm>
            <a:off x="1315736" y="4559893"/>
            <a:ext cx="1163694" cy="579205"/>
            <a:chOff x="1584893" y="3067031"/>
            <a:chExt cx="1163694" cy="579205"/>
          </a:xfrm>
        </p:grpSpPr>
        <p:pic>
          <p:nvPicPr>
            <p:cNvPr id="4" name="Picture 2" descr="C:\Users\t-dantay\Documents\Placeholders\setting.png">
              <a:extLst>
                <a:ext uri="{FF2B5EF4-FFF2-40B4-BE49-F238E27FC236}">
                  <a16:creationId xmlns:a16="http://schemas.microsoft.com/office/drawing/2014/main" id="{5DCA5D5F-EB07-4B3C-8920-3956C7142BE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480" r="35484"/>
            <a:stretch/>
          </p:blipFill>
          <p:spPr bwMode="auto">
            <a:xfrm>
              <a:off x="200631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t-dantay\Documents\Placeholders\setting.png">
              <a:extLst>
                <a:ext uri="{FF2B5EF4-FFF2-40B4-BE49-F238E27FC236}">
                  <a16:creationId xmlns:a16="http://schemas.microsoft.com/office/drawing/2014/main" id="{20117840-8950-4153-9E6E-268240466C0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480" r="35484"/>
            <a:stretch/>
          </p:blipFill>
          <p:spPr bwMode="auto">
            <a:xfrm>
              <a:off x="239414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EA7735A6-EC75-47BB-B264-9650CC850C80}"/>
                </a:ext>
              </a:extLst>
            </p:cNvPr>
            <p:cNvSpPr txBox="1"/>
            <p:nvPr/>
          </p:nvSpPr>
          <p:spPr>
            <a:xfrm>
              <a:off x="1798041" y="3415404"/>
              <a:ext cx="756938"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AV Engines</a:t>
              </a:r>
            </a:p>
          </p:txBody>
        </p:sp>
        <p:pic>
          <p:nvPicPr>
            <p:cNvPr id="8" name="Picture 7">
              <a:extLst>
                <a:ext uri="{FF2B5EF4-FFF2-40B4-BE49-F238E27FC236}">
                  <a16:creationId xmlns:a16="http://schemas.microsoft.com/office/drawing/2014/main" id="{9C4EEFC7-A3A5-4E39-BCF7-4BD6B1D4B0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4893" y="3067031"/>
              <a:ext cx="386354" cy="380318"/>
            </a:xfrm>
            <a:prstGeom prst="rect">
              <a:avLst/>
            </a:prstGeom>
          </p:spPr>
        </p:pic>
      </p:grpSp>
      <p:grpSp>
        <p:nvGrpSpPr>
          <p:cNvPr id="14" name="Group 13">
            <a:extLst>
              <a:ext uri="{FF2B5EF4-FFF2-40B4-BE49-F238E27FC236}">
                <a16:creationId xmlns:a16="http://schemas.microsoft.com/office/drawing/2014/main" id="{DD4401BC-9331-42E7-85B2-50243CC7A7D8}"/>
              </a:ext>
            </a:extLst>
          </p:cNvPr>
          <p:cNvGrpSpPr/>
          <p:nvPr/>
        </p:nvGrpSpPr>
        <p:grpSpPr>
          <a:xfrm>
            <a:off x="2678827" y="4514467"/>
            <a:ext cx="924885" cy="624142"/>
            <a:chOff x="5633973" y="3195605"/>
            <a:chExt cx="924885" cy="624142"/>
          </a:xfrm>
        </p:grpSpPr>
        <p:pic>
          <p:nvPicPr>
            <p:cNvPr id="12" name="Picture 11">
              <a:extLst>
                <a:ext uri="{FF2B5EF4-FFF2-40B4-BE49-F238E27FC236}">
                  <a16:creationId xmlns:a16="http://schemas.microsoft.com/office/drawing/2014/main" id="{C586B262-7ACC-4D38-8E8C-BBD9CF5A3FC9}"/>
                </a:ext>
              </a:extLst>
            </p:cNvPr>
            <p:cNvPicPr>
              <a:picLocks noChangeAspect="1"/>
            </p:cNvPicPr>
            <p:nvPr/>
          </p:nvPicPr>
          <p:blipFill>
            <a:blip r:embed="rId5"/>
            <a:stretch>
              <a:fillRect/>
            </a:stretch>
          </p:blipFill>
          <p:spPr>
            <a:xfrm>
              <a:off x="5633973" y="3195605"/>
              <a:ext cx="924054" cy="466790"/>
            </a:xfrm>
            <a:prstGeom prst="rect">
              <a:avLst/>
            </a:prstGeom>
          </p:spPr>
        </p:pic>
        <p:sp>
          <p:nvSpPr>
            <p:cNvPr id="13" name="TextBox 12">
              <a:extLst>
                <a:ext uri="{FF2B5EF4-FFF2-40B4-BE49-F238E27FC236}">
                  <a16:creationId xmlns:a16="http://schemas.microsoft.com/office/drawing/2014/main" id="{B7D5077F-3252-412C-893A-4AB759DD9700}"/>
                </a:ext>
              </a:extLst>
            </p:cNvPr>
            <p:cNvSpPr txBox="1"/>
            <p:nvPr/>
          </p:nvSpPr>
          <p:spPr>
            <a:xfrm>
              <a:off x="5665665" y="3588915"/>
              <a:ext cx="893193"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Type Blocking</a:t>
              </a:r>
            </a:p>
          </p:txBody>
        </p:sp>
      </p:grpSp>
      <p:grpSp>
        <p:nvGrpSpPr>
          <p:cNvPr id="19" name="Group 18">
            <a:extLst>
              <a:ext uri="{FF2B5EF4-FFF2-40B4-BE49-F238E27FC236}">
                <a16:creationId xmlns:a16="http://schemas.microsoft.com/office/drawing/2014/main" id="{3D39C46A-DAF3-4249-BB5A-1FF0A6E67A50}"/>
              </a:ext>
            </a:extLst>
          </p:cNvPr>
          <p:cNvGrpSpPr/>
          <p:nvPr/>
        </p:nvGrpSpPr>
        <p:grpSpPr>
          <a:xfrm>
            <a:off x="6134402" y="4586215"/>
            <a:ext cx="1070663" cy="709020"/>
            <a:chOff x="8418910" y="836101"/>
            <a:chExt cx="1070663" cy="709020"/>
          </a:xfrm>
        </p:grpSpPr>
        <p:sp>
          <p:nvSpPr>
            <p:cNvPr id="15" name="TextBox 14">
              <a:extLst>
                <a:ext uri="{FF2B5EF4-FFF2-40B4-BE49-F238E27FC236}">
                  <a16:creationId xmlns:a16="http://schemas.microsoft.com/office/drawing/2014/main" id="{B284A387-9011-4861-A997-FCE7B20DE211}"/>
                </a:ext>
              </a:extLst>
            </p:cNvPr>
            <p:cNvSpPr txBox="1"/>
            <p:nvPr/>
          </p:nvSpPr>
          <p:spPr>
            <a:xfrm>
              <a:off x="8676045" y="1175789"/>
              <a:ext cx="56137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ML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Models</a:t>
              </a:r>
            </a:p>
          </p:txBody>
        </p:sp>
        <p:sp>
          <p:nvSpPr>
            <p:cNvPr id="16" name="Brain_3" title="Icon of a brain">
              <a:extLst>
                <a:ext uri="{FF2B5EF4-FFF2-40B4-BE49-F238E27FC236}">
                  <a16:creationId xmlns:a16="http://schemas.microsoft.com/office/drawing/2014/main" id="{7A888165-2D87-4EBF-81EF-A043AADD35EC}"/>
                </a:ext>
              </a:extLst>
            </p:cNvPr>
            <p:cNvSpPr>
              <a:spLocks noChangeAspect="1" noEditPoints="1"/>
            </p:cNvSpPr>
            <p:nvPr/>
          </p:nvSpPr>
          <p:spPr bwMode="auto">
            <a:xfrm>
              <a:off x="8418910" y="836101"/>
              <a:ext cx="334969" cy="360181"/>
            </a:xfrm>
            <a:custGeom>
              <a:avLst/>
              <a:gdLst>
                <a:gd name="T0" fmla="*/ 68 w 315"/>
                <a:gd name="T1" fmla="*/ 292 h 338"/>
                <a:gd name="T2" fmla="*/ 24 w 315"/>
                <a:gd name="T3" fmla="*/ 231 h 338"/>
                <a:gd name="T4" fmla="*/ 28 w 315"/>
                <a:gd name="T5" fmla="*/ 126 h 338"/>
                <a:gd name="T6" fmla="*/ 68 w 315"/>
                <a:gd name="T7" fmla="*/ 46 h 338"/>
                <a:gd name="T8" fmla="*/ 113 w 315"/>
                <a:gd name="T9" fmla="*/ 0 h 338"/>
                <a:gd name="T10" fmla="*/ 158 w 315"/>
                <a:gd name="T11" fmla="*/ 293 h 338"/>
                <a:gd name="T12" fmla="*/ 248 w 315"/>
                <a:gd name="T13" fmla="*/ 292 h 338"/>
                <a:gd name="T14" fmla="*/ 292 w 315"/>
                <a:gd name="T15" fmla="*/ 231 h 338"/>
                <a:gd name="T16" fmla="*/ 287 w 315"/>
                <a:gd name="T17" fmla="*/ 126 h 338"/>
                <a:gd name="T18" fmla="*/ 248 w 315"/>
                <a:gd name="T19" fmla="*/ 46 h 338"/>
                <a:gd name="T20" fmla="*/ 203 w 315"/>
                <a:gd name="T21" fmla="*/ 0 h 338"/>
                <a:gd name="T22" fmla="*/ 158 w 315"/>
                <a:gd name="T23" fmla="*/ 293 h 338"/>
                <a:gd name="T24" fmla="*/ 90 w 315"/>
                <a:gd name="T25" fmla="*/ 293 h 338"/>
                <a:gd name="T26" fmla="*/ 248 w 315"/>
                <a:gd name="T27" fmla="*/ 293 h 338"/>
                <a:gd name="T28" fmla="*/ 68 w 315"/>
                <a:gd name="T29" fmla="*/ 180 h 338"/>
                <a:gd name="T30" fmla="*/ 90 w 315"/>
                <a:gd name="T31" fmla="*/ 203 h 338"/>
                <a:gd name="T32" fmla="*/ 158 w 315"/>
                <a:gd name="T33" fmla="*/ 225 h 338"/>
                <a:gd name="T34" fmla="*/ 225 w 315"/>
                <a:gd name="T35" fmla="*/ 203 h 338"/>
                <a:gd name="T36" fmla="*/ 248 w 315"/>
                <a:gd name="T37" fmla="*/ 180 h 338"/>
                <a:gd name="T38" fmla="*/ 79 w 315"/>
                <a:gd name="T39" fmla="*/ 90 h 338"/>
                <a:gd name="T40" fmla="*/ 113 w 315"/>
                <a:gd name="T41" fmla="*/ 113 h 338"/>
                <a:gd name="T42" fmla="*/ 135 w 315"/>
                <a:gd name="T43" fmla="*/ 135 h 338"/>
                <a:gd name="T44" fmla="*/ 203 w 315"/>
                <a:gd name="T45" fmla="*/ 113 h 338"/>
                <a:gd name="T46" fmla="*/ 225 w 315"/>
                <a:gd name="T47" fmla="*/ 90 h 338"/>
                <a:gd name="T48" fmla="*/ 24 w 315"/>
                <a:gd name="T49" fmla="*/ 231 h 338"/>
                <a:gd name="T50" fmla="*/ 248 w 315"/>
                <a:gd name="T51" fmla="*/ 248 h 338"/>
                <a:gd name="T52" fmla="*/ 28 w 315"/>
                <a:gd name="T53" fmla="*/ 126 h 338"/>
                <a:gd name="T54" fmla="*/ 243 w 315"/>
                <a:gd name="T55" fmla="*/ 126 h 338"/>
                <a:gd name="T56" fmla="*/ 68 w 315"/>
                <a:gd name="T57" fmla="*/ 45 h 338"/>
                <a:gd name="T58" fmla="*/ 248 w 315"/>
                <a:gd name="T59" fmla="*/ 45 h 338"/>
                <a:gd name="T60" fmla="*/ 135 w 315"/>
                <a:gd name="T61" fmla="*/ 293 h 338"/>
                <a:gd name="T62" fmla="*/ 68 w 315"/>
                <a:gd name="T63" fmla="*/ 293 h 338"/>
                <a:gd name="T64" fmla="*/ 101 w 315"/>
                <a:gd name="T65" fmla="*/ 338 h 338"/>
                <a:gd name="T66" fmla="*/ 158 w 315"/>
                <a:gd name="T67" fmla="*/ 315 h 338"/>
                <a:gd name="T68" fmla="*/ 158 w 315"/>
                <a:gd name="T69" fmla="*/ 293 h 338"/>
                <a:gd name="T70" fmla="*/ 180 w 315"/>
                <a:gd name="T71" fmla="*/ 338 h 338"/>
                <a:gd name="T72" fmla="*/ 248 w 315"/>
                <a:gd name="T73" fmla="*/ 30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338">
                  <a:moveTo>
                    <a:pt x="68" y="293"/>
                  </a:moveTo>
                  <a:cubicBezTo>
                    <a:pt x="68" y="293"/>
                    <a:pt x="68" y="292"/>
                    <a:pt x="68" y="292"/>
                  </a:cubicBezTo>
                  <a:cubicBezTo>
                    <a:pt x="42" y="289"/>
                    <a:pt x="23" y="268"/>
                    <a:pt x="23" y="242"/>
                  </a:cubicBezTo>
                  <a:cubicBezTo>
                    <a:pt x="23" y="238"/>
                    <a:pt x="23" y="235"/>
                    <a:pt x="24" y="231"/>
                  </a:cubicBezTo>
                  <a:cubicBezTo>
                    <a:pt x="10" y="219"/>
                    <a:pt x="0" y="201"/>
                    <a:pt x="0" y="180"/>
                  </a:cubicBezTo>
                  <a:cubicBezTo>
                    <a:pt x="0" y="158"/>
                    <a:pt x="11" y="138"/>
                    <a:pt x="28" y="126"/>
                  </a:cubicBezTo>
                  <a:cubicBezTo>
                    <a:pt x="25" y="118"/>
                    <a:pt x="23" y="110"/>
                    <a:pt x="23" y="102"/>
                  </a:cubicBezTo>
                  <a:cubicBezTo>
                    <a:pt x="23" y="74"/>
                    <a:pt x="42" y="52"/>
                    <a:pt x="68" y="46"/>
                  </a:cubicBezTo>
                  <a:cubicBezTo>
                    <a:pt x="68" y="46"/>
                    <a:pt x="68" y="46"/>
                    <a:pt x="68" y="45"/>
                  </a:cubicBezTo>
                  <a:cubicBezTo>
                    <a:pt x="68" y="20"/>
                    <a:pt x="88" y="0"/>
                    <a:pt x="113" y="0"/>
                  </a:cubicBezTo>
                  <a:cubicBezTo>
                    <a:pt x="138" y="0"/>
                    <a:pt x="158" y="20"/>
                    <a:pt x="158" y="45"/>
                  </a:cubicBezTo>
                  <a:cubicBezTo>
                    <a:pt x="158" y="293"/>
                    <a:pt x="158" y="293"/>
                    <a:pt x="158" y="293"/>
                  </a:cubicBezTo>
                  <a:moveTo>
                    <a:pt x="248" y="293"/>
                  </a:moveTo>
                  <a:cubicBezTo>
                    <a:pt x="248" y="293"/>
                    <a:pt x="248" y="292"/>
                    <a:pt x="248" y="292"/>
                  </a:cubicBezTo>
                  <a:cubicBezTo>
                    <a:pt x="273" y="289"/>
                    <a:pt x="293" y="268"/>
                    <a:pt x="293" y="242"/>
                  </a:cubicBezTo>
                  <a:cubicBezTo>
                    <a:pt x="293" y="238"/>
                    <a:pt x="292" y="235"/>
                    <a:pt x="292" y="231"/>
                  </a:cubicBezTo>
                  <a:cubicBezTo>
                    <a:pt x="306" y="219"/>
                    <a:pt x="315" y="201"/>
                    <a:pt x="315" y="180"/>
                  </a:cubicBezTo>
                  <a:cubicBezTo>
                    <a:pt x="315" y="158"/>
                    <a:pt x="304" y="138"/>
                    <a:pt x="287" y="126"/>
                  </a:cubicBezTo>
                  <a:cubicBezTo>
                    <a:pt x="291" y="118"/>
                    <a:pt x="293" y="110"/>
                    <a:pt x="293" y="102"/>
                  </a:cubicBezTo>
                  <a:cubicBezTo>
                    <a:pt x="293" y="74"/>
                    <a:pt x="273" y="52"/>
                    <a:pt x="248" y="46"/>
                  </a:cubicBezTo>
                  <a:cubicBezTo>
                    <a:pt x="248" y="46"/>
                    <a:pt x="248" y="46"/>
                    <a:pt x="248" y="45"/>
                  </a:cubicBezTo>
                  <a:cubicBezTo>
                    <a:pt x="248" y="20"/>
                    <a:pt x="228" y="0"/>
                    <a:pt x="203" y="0"/>
                  </a:cubicBezTo>
                  <a:cubicBezTo>
                    <a:pt x="178" y="0"/>
                    <a:pt x="158" y="20"/>
                    <a:pt x="158" y="45"/>
                  </a:cubicBezTo>
                  <a:cubicBezTo>
                    <a:pt x="158" y="293"/>
                    <a:pt x="158" y="293"/>
                    <a:pt x="158" y="293"/>
                  </a:cubicBezTo>
                  <a:moveTo>
                    <a:pt x="68" y="293"/>
                  </a:moveTo>
                  <a:cubicBezTo>
                    <a:pt x="90" y="293"/>
                    <a:pt x="90" y="293"/>
                    <a:pt x="90" y="293"/>
                  </a:cubicBezTo>
                  <a:moveTo>
                    <a:pt x="225" y="293"/>
                  </a:moveTo>
                  <a:cubicBezTo>
                    <a:pt x="248" y="293"/>
                    <a:pt x="248" y="293"/>
                    <a:pt x="248" y="293"/>
                  </a:cubicBezTo>
                  <a:moveTo>
                    <a:pt x="56" y="180"/>
                  </a:moveTo>
                  <a:cubicBezTo>
                    <a:pt x="68" y="180"/>
                    <a:pt x="68" y="180"/>
                    <a:pt x="68" y="180"/>
                  </a:cubicBezTo>
                  <a:cubicBezTo>
                    <a:pt x="80" y="180"/>
                    <a:pt x="90" y="190"/>
                    <a:pt x="90" y="203"/>
                  </a:cubicBezTo>
                  <a:cubicBezTo>
                    <a:pt x="90" y="203"/>
                    <a:pt x="90" y="203"/>
                    <a:pt x="90" y="203"/>
                  </a:cubicBezTo>
                  <a:cubicBezTo>
                    <a:pt x="90" y="215"/>
                    <a:pt x="100" y="225"/>
                    <a:pt x="113" y="225"/>
                  </a:cubicBezTo>
                  <a:cubicBezTo>
                    <a:pt x="158" y="225"/>
                    <a:pt x="158" y="225"/>
                    <a:pt x="158" y="225"/>
                  </a:cubicBezTo>
                  <a:cubicBezTo>
                    <a:pt x="203" y="225"/>
                    <a:pt x="203" y="225"/>
                    <a:pt x="203" y="225"/>
                  </a:cubicBezTo>
                  <a:cubicBezTo>
                    <a:pt x="215" y="225"/>
                    <a:pt x="225" y="215"/>
                    <a:pt x="225" y="203"/>
                  </a:cubicBezTo>
                  <a:cubicBezTo>
                    <a:pt x="225" y="203"/>
                    <a:pt x="225" y="203"/>
                    <a:pt x="225" y="203"/>
                  </a:cubicBezTo>
                  <a:cubicBezTo>
                    <a:pt x="225" y="190"/>
                    <a:pt x="235" y="180"/>
                    <a:pt x="248" y="180"/>
                  </a:cubicBezTo>
                  <a:cubicBezTo>
                    <a:pt x="259" y="180"/>
                    <a:pt x="259" y="180"/>
                    <a:pt x="259" y="180"/>
                  </a:cubicBezTo>
                  <a:moveTo>
                    <a:pt x="79" y="90"/>
                  </a:moveTo>
                  <a:cubicBezTo>
                    <a:pt x="90" y="90"/>
                    <a:pt x="90" y="90"/>
                    <a:pt x="90" y="90"/>
                  </a:cubicBezTo>
                  <a:cubicBezTo>
                    <a:pt x="103" y="90"/>
                    <a:pt x="113" y="100"/>
                    <a:pt x="113" y="113"/>
                  </a:cubicBezTo>
                  <a:cubicBezTo>
                    <a:pt x="113" y="113"/>
                    <a:pt x="113" y="113"/>
                    <a:pt x="113" y="113"/>
                  </a:cubicBezTo>
                  <a:cubicBezTo>
                    <a:pt x="113" y="125"/>
                    <a:pt x="123" y="135"/>
                    <a:pt x="135" y="135"/>
                  </a:cubicBezTo>
                  <a:cubicBezTo>
                    <a:pt x="180" y="135"/>
                    <a:pt x="180" y="135"/>
                    <a:pt x="180" y="135"/>
                  </a:cubicBezTo>
                  <a:cubicBezTo>
                    <a:pt x="193" y="135"/>
                    <a:pt x="203" y="125"/>
                    <a:pt x="203" y="113"/>
                  </a:cubicBezTo>
                  <a:cubicBezTo>
                    <a:pt x="203" y="113"/>
                    <a:pt x="203" y="113"/>
                    <a:pt x="203" y="113"/>
                  </a:cubicBezTo>
                  <a:cubicBezTo>
                    <a:pt x="203" y="100"/>
                    <a:pt x="213" y="90"/>
                    <a:pt x="225" y="90"/>
                  </a:cubicBezTo>
                  <a:cubicBezTo>
                    <a:pt x="236" y="90"/>
                    <a:pt x="236" y="90"/>
                    <a:pt x="236" y="90"/>
                  </a:cubicBezTo>
                  <a:moveTo>
                    <a:pt x="24" y="231"/>
                  </a:moveTo>
                  <a:cubicBezTo>
                    <a:pt x="36" y="242"/>
                    <a:pt x="51" y="248"/>
                    <a:pt x="68" y="248"/>
                  </a:cubicBezTo>
                  <a:moveTo>
                    <a:pt x="248" y="248"/>
                  </a:moveTo>
                  <a:cubicBezTo>
                    <a:pt x="265" y="248"/>
                    <a:pt x="280" y="242"/>
                    <a:pt x="292" y="231"/>
                  </a:cubicBezTo>
                  <a:moveTo>
                    <a:pt x="28" y="126"/>
                  </a:moveTo>
                  <a:cubicBezTo>
                    <a:pt x="73" y="126"/>
                    <a:pt x="73" y="126"/>
                    <a:pt x="73" y="126"/>
                  </a:cubicBezTo>
                  <a:moveTo>
                    <a:pt x="243" y="126"/>
                  </a:moveTo>
                  <a:cubicBezTo>
                    <a:pt x="288" y="126"/>
                    <a:pt x="288" y="126"/>
                    <a:pt x="288" y="126"/>
                  </a:cubicBezTo>
                  <a:moveTo>
                    <a:pt x="68" y="45"/>
                  </a:moveTo>
                  <a:cubicBezTo>
                    <a:pt x="101" y="45"/>
                    <a:pt x="101" y="45"/>
                    <a:pt x="101" y="45"/>
                  </a:cubicBezTo>
                  <a:moveTo>
                    <a:pt x="248" y="45"/>
                  </a:moveTo>
                  <a:cubicBezTo>
                    <a:pt x="214" y="45"/>
                    <a:pt x="214" y="45"/>
                    <a:pt x="214" y="45"/>
                  </a:cubicBezTo>
                  <a:moveTo>
                    <a:pt x="135" y="293"/>
                  </a:moveTo>
                  <a:cubicBezTo>
                    <a:pt x="180" y="293"/>
                    <a:pt x="180" y="293"/>
                    <a:pt x="180" y="293"/>
                  </a:cubicBezTo>
                  <a:moveTo>
                    <a:pt x="68" y="293"/>
                  </a:moveTo>
                  <a:cubicBezTo>
                    <a:pt x="68" y="304"/>
                    <a:pt x="68" y="304"/>
                    <a:pt x="68" y="304"/>
                  </a:cubicBezTo>
                  <a:cubicBezTo>
                    <a:pt x="68" y="323"/>
                    <a:pt x="83" y="338"/>
                    <a:pt x="101" y="338"/>
                  </a:cubicBezTo>
                  <a:cubicBezTo>
                    <a:pt x="135" y="338"/>
                    <a:pt x="135" y="338"/>
                    <a:pt x="135" y="338"/>
                  </a:cubicBezTo>
                  <a:cubicBezTo>
                    <a:pt x="148" y="338"/>
                    <a:pt x="158" y="328"/>
                    <a:pt x="158" y="315"/>
                  </a:cubicBezTo>
                  <a:cubicBezTo>
                    <a:pt x="158" y="293"/>
                    <a:pt x="158" y="293"/>
                    <a:pt x="158" y="293"/>
                  </a:cubicBezTo>
                  <a:moveTo>
                    <a:pt x="158" y="293"/>
                  </a:moveTo>
                  <a:cubicBezTo>
                    <a:pt x="158" y="315"/>
                    <a:pt x="158" y="315"/>
                    <a:pt x="158" y="315"/>
                  </a:cubicBezTo>
                  <a:cubicBezTo>
                    <a:pt x="158" y="328"/>
                    <a:pt x="168" y="338"/>
                    <a:pt x="180" y="338"/>
                  </a:cubicBezTo>
                  <a:cubicBezTo>
                    <a:pt x="214" y="338"/>
                    <a:pt x="214" y="338"/>
                    <a:pt x="214" y="338"/>
                  </a:cubicBezTo>
                  <a:cubicBezTo>
                    <a:pt x="233" y="338"/>
                    <a:pt x="248" y="323"/>
                    <a:pt x="248" y="304"/>
                  </a:cubicBezTo>
                  <a:cubicBezTo>
                    <a:pt x="248" y="293"/>
                    <a:pt x="248" y="293"/>
                    <a:pt x="248" y="293"/>
                  </a:cubicBezTo>
                </a:path>
              </a:pathLst>
            </a:custGeom>
            <a:noFill/>
            <a:ln w="15875" cap="flat">
              <a:solidFill>
                <a:srgbClr val="ED7D3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7" name="Brain_3" title="Icon of a brain">
              <a:extLst>
                <a:ext uri="{FF2B5EF4-FFF2-40B4-BE49-F238E27FC236}">
                  <a16:creationId xmlns:a16="http://schemas.microsoft.com/office/drawing/2014/main" id="{06460B0D-2319-4E6C-BC73-AE53B9197968}"/>
                </a:ext>
              </a:extLst>
            </p:cNvPr>
            <p:cNvSpPr>
              <a:spLocks noChangeAspect="1" noEditPoints="1"/>
            </p:cNvSpPr>
            <p:nvPr/>
          </p:nvSpPr>
          <p:spPr bwMode="auto">
            <a:xfrm>
              <a:off x="8786757" y="836101"/>
              <a:ext cx="334969" cy="360181"/>
            </a:xfrm>
            <a:custGeom>
              <a:avLst/>
              <a:gdLst>
                <a:gd name="T0" fmla="*/ 68 w 315"/>
                <a:gd name="T1" fmla="*/ 292 h 338"/>
                <a:gd name="T2" fmla="*/ 24 w 315"/>
                <a:gd name="T3" fmla="*/ 231 h 338"/>
                <a:gd name="T4" fmla="*/ 28 w 315"/>
                <a:gd name="T5" fmla="*/ 126 h 338"/>
                <a:gd name="T6" fmla="*/ 68 w 315"/>
                <a:gd name="T7" fmla="*/ 46 h 338"/>
                <a:gd name="T8" fmla="*/ 113 w 315"/>
                <a:gd name="T9" fmla="*/ 0 h 338"/>
                <a:gd name="T10" fmla="*/ 158 w 315"/>
                <a:gd name="T11" fmla="*/ 293 h 338"/>
                <a:gd name="T12" fmla="*/ 248 w 315"/>
                <a:gd name="T13" fmla="*/ 292 h 338"/>
                <a:gd name="T14" fmla="*/ 292 w 315"/>
                <a:gd name="T15" fmla="*/ 231 h 338"/>
                <a:gd name="T16" fmla="*/ 287 w 315"/>
                <a:gd name="T17" fmla="*/ 126 h 338"/>
                <a:gd name="T18" fmla="*/ 248 w 315"/>
                <a:gd name="T19" fmla="*/ 46 h 338"/>
                <a:gd name="T20" fmla="*/ 203 w 315"/>
                <a:gd name="T21" fmla="*/ 0 h 338"/>
                <a:gd name="T22" fmla="*/ 158 w 315"/>
                <a:gd name="T23" fmla="*/ 293 h 338"/>
                <a:gd name="T24" fmla="*/ 90 w 315"/>
                <a:gd name="T25" fmla="*/ 293 h 338"/>
                <a:gd name="T26" fmla="*/ 248 w 315"/>
                <a:gd name="T27" fmla="*/ 293 h 338"/>
                <a:gd name="T28" fmla="*/ 68 w 315"/>
                <a:gd name="T29" fmla="*/ 180 h 338"/>
                <a:gd name="T30" fmla="*/ 90 w 315"/>
                <a:gd name="T31" fmla="*/ 203 h 338"/>
                <a:gd name="T32" fmla="*/ 158 w 315"/>
                <a:gd name="T33" fmla="*/ 225 h 338"/>
                <a:gd name="T34" fmla="*/ 225 w 315"/>
                <a:gd name="T35" fmla="*/ 203 h 338"/>
                <a:gd name="T36" fmla="*/ 248 w 315"/>
                <a:gd name="T37" fmla="*/ 180 h 338"/>
                <a:gd name="T38" fmla="*/ 79 w 315"/>
                <a:gd name="T39" fmla="*/ 90 h 338"/>
                <a:gd name="T40" fmla="*/ 113 w 315"/>
                <a:gd name="T41" fmla="*/ 113 h 338"/>
                <a:gd name="T42" fmla="*/ 135 w 315"/>
                <a:gd name="T43" fmla="*/ 135 h 338"/>
                <a:gd name="T44" fmla="*/ 203 w 315"/>
                <a:gd name="T45" fmla="*/ 113 h 338"/>
                <a:gd name="T46" fmla="*/ 225 w 315"/>
                <a:gd name="T47" fmla="*/ 90 h 338"/>
                <a:gd name="T48" fmla="*/ 24 w 315"/>
                <a:gd name="T49" fmla="*/ 231 h 338"/>
                <a:gd name="T50" fmla="*/ 248 w 315"/>
                <a:gd name="T51" fmla="*/ 248 h 338"/>
                <a:gd name="T52" fmla="*/ 28 w 315"/>
                <a:gd name="T53" fmla="*/ 126 h 338"/>
                <a:gd name="T54" fmla="*/ 243 w 315"/>
                <a:gd name="T55" fmla="*/ 126 h 338"/>
                <a:gd name="T56" fmla="*/ 68 w 315"/>
                <a:gd name="T57" fmla="*/ 45 h 338"/>
                <a:gd name="T58" fmla="*/ 248 w 315"/>
                <a:gd name="T59" fmla="*/ 45 h 338"/>
                <a:gd name="T60" fmla="*/ 135 w 315"/>
                <a:gd name="T61" fmla="*/ 293 h 338"/>
                <a:gd name="T62" fmla="*/ 68 w 315"/>
                <a:gd name="T63" fmla="*/ 293 h 338"/>
                <a:gd name="T64" fmla="*/ 101 w 315"/>
                <a:gd name="T65" fmla="*/ 338 h 338"/>
                <a:gd name="T66" fmla="*/ 158 w 315"/>
                <a:gd name="T67" fmla="*/ 315 h 338"/>
                <a:gd name="T68" fmla="*/ 158 w 315"/>
                <a:gd name="T69" fmla="*/ 293 h 338"/>
                <a:gd name="T70" fmla="*/ 180 w 315"/>
                <a:gd name="T71" fmla="*/ 338 h 338"/>
                <a:gd name="T72" fmla="*/ 248 w 315"/>
                <a:gd name="T73" fmla="*/ 30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338">
                  <a:moveTo>
                    <a:pt x="68" y="293"/>
                  </a:moveTo>
                  <a:cubicBezTo>
                    <a:pt x="68" y="293"/>
                    <a:pt x="68" y="292"/>
                    <a:pt x="68" y="292"/>
                  </a:cubicBezTo>
                  <a:cubicBezTo>
                    <a:pt x="42" y="289"/>
                    <a:pt x="23" y="268"/>
                    <a:pt x="23" y="242"/>
                  </a:cubicBezTo>
                  <a:cubicBezTo>
                    <a:pt x="23" y="238"/>
                    <a:pt x="23" y="235"/>
                    <a:pt x="24" y="231"/>
                  </a:cubicBezTo>
                  <a:cubicBezTo>
                    <a:pt x="10" y="219"/>
                    <a:pt x="0" y="201"/>
                    <a:pt x="0" y="180"/>
                  </a:cubicBezTo>
                  <a:cubicBezTo>
                    <a:pt x="0" y="158"/>
                    <a:pt x="11" y="138"/>
                    <a:pt x="28" y="126"/>
                  </a:cubicBezTo>
                  <a:cubicBezTo>
                    <a:pt x="25" y="118"/>
                    <a:pt x="23" y="110"/>
                    <a:pt x="23" y="102"/>
                  </a:cubicBezTo>
                  <a:cubicBezTo>
                    <a:pt x="23" y="74"/>
                    <a:pt x="42" y="52"/>
                    <a:pt x="68" y="46"/>
                  </a:cubicBezTo>
                  <a:cubicBezTo>
                    <a:pt x="68" y="46"/>
                    <a:pt x="68" y="46"/>
                    <a:pt x="68" y="45"/>
                  </a:cubicBezTo>
                  <a:cubicBezTo>
                    <a:pt x="68" y="20"/>
                    <a:pt x="88" y="0"/>
                    <a:pt x="113" y="0"/>
                  </a:cubicBezTo>
                  <a:cubicBezTo>
                    <a:pt x="138" y="0"/>
                    <a:pt x="158" y="20"/>
                    <a:pt x="158" y="45"/>
                  </a:cubicBezTo>
                  <a:cubicBezTo>
                    <a:pt x="158" y="293"/>
                    <a:pt x="158" y="293"/>
                    <a:pt x="158" y="293"/>
                  </a:cubicBezTo>
                  <a:moveTo>
                    <a:pt x="248" y="293"/>
                  </a:moveTo>
                  <a:cubicBezTo>
                    <a:pt x="248" y="293"/>
                    <a:pt x="248" y="292"/>
                    <a:pt x="248" y="292"/>
                  </a:cubicBezTo>
                  <a:cubicBezTo>
                    <a:pt x="273" y="289"/>
                    <a:pt x="293" y="268"/>
                    <a:pt x="293" y="242"/>
                  </a:cubicBezTo>
                  <a:cubicBezTo>
                    <a:pt x="293" y="238"/>
                    <a:pt x="292" y="235"/>
                    <a:pt x="292" y="231"/>
                  </a:cubicBezTo>
                  <a:cubicBezTo>
                    <a:pt x="306" y="219"/>
                    <a:pt x="315" y="201"/>
                    <a:pt x="315" y="180"/>
                  </a:cubicBezTo>
                  <a:cubicBezTo>
                    <a:pt x="315" y="158"/>
                    <a:pt x="304" y="138"/>
                    <a:pt x="287" y="126"/>
                  </a:cubicBezTo>
                  <a:cubicBezTo>
                    <a:pt x="291" y="118"/>
                    <a:pt x="293" y="110"/>
                    <a:pt x="293" y="102"/>
                  </a:cubicBezTo>
                  <a:cubicBezTo>
                    <a:pt x="293" y="74"/>
                    <a:pt x="273" y="52"/>
                    <a:pt x="248" y="46"/>
                  </a:cubicBezTo>
                  <a:cubicBezTo>
                    <a:pt x="248" y="46"/>
                    <a:pt x="248" y="46"/>
                    <a:pt x="248" y="45"/>
                  </a:cubicBezTo>
                  <a:cubicBezTo>
                    <a:pt x="248" y="20"/>
                    <a:pt x="228" y="0"/>
                    <a:pt x="203" y="0"/>
                  </a:cubicBezTo>
                  <a:cubicBezTo>
                    <a:pt x="178" y="0"/>
                    <a:pt x="158" y="20"/>
                    <a:pt x="158" y="45"/>
                  </a:cubicBezTo>
                  <a:cubicBezTo>
                    <a:pt x="158" y="293"/>
                    <a:pt x="158" y="293"/>
                    <a:pt x="158" y="293"/>
                  </a:cubicBezTo>
                  <a:moveTo>
                    <a:pt x="68" y="293"/>
                  </a:moveTo>
                  <a:cubicBezTo>
                    <a:pt x="90" y="293"/>
                    <a:pt x="90" y="293"/>
                    <a:pt x="90" y="293"/>
                  </a:cubicBezTo>
                  <a:moveTo>
                    <a:pt x="225" y="293"/>
                  </a:moveTo>
                  <a:cubicBezTo>
                    <a:pt x="248" y="293"/>
                    <a:pt x="248" y="293"/>
                    <a:pt x="248" y="293"/>
                  </a:cubicBezTo>
                  <a:moveTo>
                    <a:pt x="56" y="180"/>
                  </a:moveTo>
                  <a:cubicBezTo>
                    <a:pt x="68" y="180"/>
                    <a:pt x="68" y="180"/>
                    <a:pt x="68" y="180"/>
                  </a:cubicBezTo>
                  <a:cubicBezTo>
                    <a:pt x="80" y="180"/>
                    <a:pt x="90" y="190"/>
                    <a:pt x="90" y="203"/>
                  </a:cubicBezTo>
                  <a:cubicBezTo>
                    <a:pt x="90" y="203"/>
                    <a:pt x="90" y="203"/>
                    <a:pt x="90" y="203"/>
                  </a:cubicBezTo>
                  <a:cubicBezTo>
                    <a:pt x="90" y="215"/>
                    <a:pt x="100" y="225"/>
                    <a:pt x="113" y="225"/>
                  </a:cubicBezTo>
                  <a:cubicBezTo>
                    <a:pt x="158" y="225"/>
                    <a:pt x="158" y="225"/>
                    <a:pt x="158" y="225"/>
                  </a:cubicBezTo>
                  <a:cubicBezTo>
                    <a:pt x="203" y="225"/>
                    <a:pt x="203" y="225"/>
                    <a:pt x="203" y="225"/>
                  </a:cubicBezTo>
                  <a:cubicBezTo>
                    <a:pt x="215" y="225"/>
                    <a:pt x="225" y="215"/>
                    <a:pt x="225" y="203"/>
                  </a:cubicBezTo>
                  <a:cubicBezTo>
                    <a:pt x="225" y="203"/>
                    <a:pt x="225" y="203"/>
                    <a:pt x="225" y="203"/>
                  </a:cubicBezTo>
                  <a:cubicBezTo>
                    <a:pt x="225" y="190"/>
                    <a:pt x="235" y="180"/>
                    <a:pt x="248" y="180"/>
                  </a:cubicBezTo>
                  <a:cubicBezTo>
                    <a:pt x="259" y="180"/>
                    <a:pt x="259" y="180"/>
                    <a:pt x="259" y="180"/>
                  </a:cubicBezTo>
                  <a:moveTo>
                    <a:pt x="79" y="90"/>
                  </a:moveTo>
                  <a:cubicBezTo>
                    <a:pt x="90" y="90"/>
                    <a:pt x="90" y="90"/>
                    <a:pt x="90" y="90"/>
                  </a:cubicBezTo>
                  <a:cubicBezTo>
                    <a:pt x="103" y="90"/>
                    <a:pt x="113" y="100"/>
                    <a:pt x="113" y="113"/>
                  </a:cubicBezTo>
                  <a:cubicBezTo>
                    <a:pt x="113" y="113"/>
                    <a:pt x="113" y="113"/>
                    <a:pt x="113" y="113"/>
                  </a:cubicBezTo>
                  <a:cubicBezTo>
                    <a:pt x="113" y="125"/>
                    <a:pt x="123" y="135"/>
                    <a:pt x="135" y="135"/>
                  </a:cubicBezTo>
                  <a:cubicBezTo>
                    <a:pt x="180" y="135"/>
                    <a:pt x="180" y="135"/>
                    <a:pt x="180" y="135"/>
                  </a:cubicBezTo>
                  <a:cubicBezTo>
                    <a:pt x="193" y="135"/>
                    <a:pt x="203" y="125"/>
                    <a:pt x="203" y="113"/>
                  </a:cubicBezTo>
                  <a:cubicBezTo>
                    <a:pt x="203" y="113"/>
                    <a:pt x="203" y="113"/>
                    <a:pt x="203" y="113"/>
                  </a:cubicBezTo>
                  <a:cubicBezTo>
                    <a:pt x="203" y="100"/>
                    <a:pt x="213" y="90"/>
                    <a:pt x="225" y="90"/>
                  </a:cubicBezTo>
                  <a:cubicBezTo>
                    <a:pt x="236" y="90"/>
                    <a:pt x="236" y="90"/>
                    <a:pt x="236" y="90"/>
                  </a:cubicBezTo>
                  <a:moveTo>
                    <a:pt x="24" y="231"/>
                  </a:moveTo>
                  <a:cubicBezTo>
                    <a:pt x="36" y="242"/>
                    <a:pt x="51" y="248"/>
                    <a:pt x="68" y="248"/>
                  </a:cubicBezTo>
                  <a:moveTo>
                    <a:pt x="248" y="248"/>
                  </a:moveTo>
                  <a:cubicBezTo>
                    <a:pt x="265" y="248"/>
                    <a:pt x="280" y="242"/>
                    <a:pt x="292" y="231"/>
                  </a:cubicBezTo>
                  <a:moveTo>
                    <a:pt x="28" y="126"/>
                  </a:moveTo>
                  <a:cubicBezTo>
                    <a:pt x="73" y="126"/>
                    <a:pt x="73" y="126"/>
                    <a:pt x="73" y="126"/>
                  </a:cubicBezTo>
                  <a:moveTo>
                    <a:pt x="243" y="126"/>
                  </a:moveTo>
                  <a:cubicBezTo>
                    <a:pt x="288" y="126"/>
                    <a:pt x="288" y="126"/>
                    <a:pt x="288" y="126"/>
                  </a:cubicBezTo>
                  <a:moveTo>
                    <a:pt x="68" y="45"/>
                  </a:moveTo>
                  <a:cubicBezTo>
                    <a:pt x="101" y="45"/>
                    <a:pt x="101" y="45"/>
                    <a:pt x="101" y="45"/>
                  </a:cubicBezTo>
                  <a:moveTo>
                    <a:pt x="248" y="45"/>
                  </a:moveTo>
                  <a:cubicBezTo>
                    <a:pt x="214" y="45"/>
                    <a:pt x="214" y="45"/>
                    <a:pt x="214" y="45"/>
                  </a:cubicBezTo>
                  <a:moveTo>
                    <a:pt x="135" y="293"/>
                  </a:moveTo>
                  <a:cubicBezTo>
                    <a:pt x="180" y="293"/>
                    <a:pt x="180" y="293"/>
                    <a:pt x="180" y="293"/>
                  </a:cubicBezTo>
                  <a:moveTo>
                    <a:pt x="68" y="293"/>
                  </a:moveTo>
                  <a:cubicBezTo>
                    <a:pt x="68" y="304"/>
                    <a:pt x="68" y="304"/>
                    <a:pt x="68" y="304"/>
                  </a:cubicBezTo>
                  <a:cubicBezTo>
                    <a:pt x="68" y="323"/>
                    <a:pt x="83" y="338"/>
                    <a:pt x="101" y="338"/>
                  </a:cubicBezTo>
                  <a:cubicBezTo>
                    <a:pt x="135" y="338"/>
                    <a:pt x="135" y="338"/>
                    <a:pt x="135" y="338"/>
                  </a:cubicBezTo>
                  <a:cubicBezTo>
                    <a:pt x="148" y="338"/>
                    <a:pt x="158" y="328"/>
                    <a:pt x="158" y="315"/>
                  </a:cubicBezTo>
                  <a:cubicBezTo>
                    <a:pt x="158" y="293"/>
                    <a:pt x="158" y="293"/>
                    <a:pt x="158" y="293"/>
                  </a:cubicBezTo>
                  <a:moveTo>
                    <a:pt x="158" y="293"/>
                  </a:moveTo>
                  <a:cubicBezTo>
                    <a:pt x="158" y="315"/>
                    <a:pt x="158" y="315"/>
                    <a:pt x="158" y="315"/>
                  </a:cubicBezTo>
                  <a:cubicBezTo>
                    <a:pt x="158" y="328"/>
                    <a:pt x="168" y="338"/>
                    <a:pt x="180" y="338"/>
                  </a:cubicBezTo>
                  <a:cubicBezTo>
                    <a:pt x="214" y="338"/>
                    <a:pt x="214" y="338"/>
                    <a:pt x="214" y="338"/>
                  </a:cubicBezTo>
                  <a:cubicBezTo>
                    <a:pt x="233" y="338"/>
                    <a:pt x="248" y="323"/>
                    <a:pt x="248" y="304"/>
                  </a:cubicBezTo>
                  <a:cubicBezTo>
                    <a:pt x="248" y="293"/>
                    <a:pt x="248" y="293"/>
                    <a:pt x="248" y="293"/>
                  </a:cubicBezTo>
                </a:path>
              </a:pathLst>
            </a:custGeom>
            <a:noFill/>
            <a:ln w="15875" cap="flat">
              <a:solidFill>
                <a:srgbClr val="00B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Brain_3" title="Icon of a brain">
              <a:extLst>
                <a:ext uri="{FF2B5EF4-FFF2-40B4-BE49-F238E27FC236}">
                  <a16:creationId xmlns:a16="http://schemas.microsoft.com/office/drawing/2014/main" id="{4E40F60E-0DB6-4141-8377-745E6B488F60}"/>
                </a:ext>
              </a:extLst>
            </p:cNvPr>
            <p:cNvSpPr>
              <a:spLocks noChangeAspect="1" noEditPoints="1"/>
            </p:cNvSpPr>
            <p:nvPr/>
          </p:nvSpPr>
          <p:spPr bwMode="auto">
            <a:xfrm>
              <a:off x="9154604" y="836101"/>
              <a:ext cx="334969" cy="360181"/>
            </a:xfrm>
            <a:custGeom>
              <a:avLst/>
              <a:gdLst>
                <a:gd name="T0" fmla="*/ 68 w 315"/>
                <a:gd name="T1" fmla="*/ 292 h 338"/>
                <a:gd name="T2" fmla="*/ 24 w 315"/>
                <a:gd name="T3" fmla="*/ 231 h 338"/>
                <a:gd name="T4" fmla="*/ 28 w 315"/>
                <a:gd name="T5" fmla="*/ 126 h 338"/>
                <a:gd name="T6" fmla="*/ 68 w 315"/>
                <a:gd name="T7" fmla="*/ 46 h 338"/>
                <a:gd name="T8" fmla="*/ 113 w 315"/>
                <a:gd name="T9" fmla="*/ 0 h 338"/>
                <a:gd name="T10" fmla="*/ 158 w 315"/>
                <a:gd name="T11" fmla="*/ 293 h 338"/>
                <a:gd name="T12" fmla="*/ 248 w 315"/>
                <a:gd name="T13" fmla="*/ 292 h 338"/>
                <a:gd name="T14" fmla="*/ 292 w 315"/>
                <a:gd name="T15" fmla="*/ 231 h 338"/>
                <a:gd name="T16" fmla="*/ 287 w 315"/>
                <a:gd name="T17" fmla="*/ 126 h 338"/>
                <a:gd name="T18" fmla="*/ 248 w 315"/>
                <a:gd name="T19" fmla="*/ 46 h 338"/>
                <a:gd name="T20" fmla="*/ 203 w 315"/>
                <a:gd name="T21" fmla="*/ 0 h 338"/>
                <a:gd name="T22" fmla="*/ 158 w 315"/>
                <a:gd name="T23" fmla="*/ 293 h 338"/>
                <a:gd name="T24" fmla="*/ 90 w 315"/>
                <a:gd name="T25" fmla="*/ 293 h 338"/>
                <a:gd name="T26" fmla="*/ 248 w 315"/>
                <a:gd name="T27" fmla="*/ 293 h 338"/>
                <a:gd name="T28" fmla="*/ 68 w 315"/>
                <a:gd name="T29" fmla="*/ 180 h 338"/>
                <a:gd name="T30" fmla="*/ 90 w 315"/>
                <a:gd name="T31" fmla="*/ 203 h 338"/>
                <a:gd name="T32" fmla="*/ 158 w 315"/>
                <a:gd name="T33" fmla="*/ 225 h 338"/>
                <a:gd name="T34" fmla="*/ 225 w 315"/>
                <a:gd name="T35" fmla="*/ 203 h 338"/>
                <a:gd name="T36" fmla="*/ 248 w 315"/>
                <a:gd name="T37" fmla="*/ 180 h 338"/>
                <a:gd name="T38" fmla="*/ 79 w 315"/>
                <a:gd name="T39" fmla="*/ 90 h 338"/>
                <a:gd name="T40" fmla="*/ 113 w 315"/>
                <a:gd name="T41" fmla="*/ 113 h 338"/>
                <a:gd name="T42" fmla="*/ 135 w 315"/>
                <a:gd name="T43" fmla="*/ 135 h 338"/>
                <a:gd name="T44" fmla="*/ 203 w 315"/>
                <a:gd name="T45" fmla="*/ 113 h 338"/>
                <a:gd name="T46" fmla="*/ 225 w 315"/>
                <a:gd name="T47" fmla="*/ 90 h 338"/>
                <a:gd name="T48" fmla="*/ 24 w 315"/>
                <a:gd name="T49" fmla="*/ 231 h 338"/>
                <a:gd name="T50" fmla="*/ 248 w 315"/>
                <a:gd name="T51" fmla="*/ 248 h 338"/>
                <a:gd name="T52" fmla="*/ 28 w 315"/>
                <a:gd name="T53" fmla="*/ 126 h 338"/>
                <a:gd name="T54" fmla="*/ 243 w 315"/>
                <a:gd name="T55" fmla="*/ 126 h 338"/>
                <a:gd name="T56" fmla="*/ 68 w 315"/>
                <a:gd name="T57" fmla="*/ 45 h 338"/>
                <a:gd name="T58" fmla="*/ 248 w 315"/>
                <a:gd name="T59" fmla="*/ 45 h 338"/>
                <a:gd name="T60" fmla="*/ 135 w 315"/>
                <a:gd name="T61" fmla="*/ 293 h 338"/>
                <a:gd name="T62" fmla="*/ 68 w 315"/>
                <a:gd name="T63" fmla="*/ 293 h 338"/>
                <a:gd name="T64" fmla="*/ 101 w 315"/>
                <a:gd name="T65" fmla="*/ 338 h 338"/>
                <a:gd name="T66" fmla="*/ 158 w 315"/>
                <a:gd name="T67" fmla="*/ 315 h 338"/>
                <a:gd name="T68" fmla="*/ 158 w 315"/>
                <a:gd name="T69" fmla="*/ 293 h 338"/>
                <a:gd name="T70" fmla="*/ 180 w 315"/>
                <a:gd name="T71" fmla="*/ 338 h 338"/>
                <a:gd name="T72" fmla="*/ 248 w 315"/>
                <a:gd name="T73" fmla="*/ 30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338">
                  <a:moveTo>
                    <a:pt x="68" y="293"/>
                  </a:moveTo>
                  <a:cubicBezTo>
                    <a:pt x="68" y="293"/>
                    <a:pt x="68" y="292"/>
                    <a:pt x="68" y="292"/>
                  </a:cubicBezTo>
                  <a:cubicBezTo>
                    <a:pt x="42" y="289"/>
                    <a:pt x="23" y="268"/>
                    <a:pt x="23" y="242"/>
                  </a:cubicBezTo>
                  <a:cubicBezTo>
                    <a:pt x="23" y="238"/>
                    <a:pt x="23" y="235"/>
                    <a:pt x="24" y="231"/>
                  </a:cubicBezTo>
                  <a:cubicBezTo>
                    <a:pt x="10" y="219"/>
                    <a:pt x="0" y="201"/>
                    <a:pt x="0" y="180"/>
                  </a:cubicBezTo>
                  <a:cubicBezTo>
                    <a:pt x="0" y="158"/>
                    <a:pt x="11" y="138"/>
                    <a:pt x="28" y="126"/>
                  </a:cubicBezTo>
                  <a:cubicBezTo>
                    <a:pt x="25" y="118"/>
                    <a:pt x="23" y="110"/>
                    <a:pt x="23" y="102"/>
                  </a:cubicBezTo>
                  <a:cubicBezTo>
                    <a:pt x="23" y="74"/>
                    <a:pt x="42" y="52"/>
                    <a:pt x="68" y="46"/>
                  </a:cubicBezTo>
                  <a:cubicBezTo>
                    <a:pt x="68" y="46"/>
                    <a:pt x="68" y="46"/>
                    <a:pt x="68" y="45"/>
                  </a:cubicBezTo>
                  <a:cubicBezTo>
                    <a:pt x="68" y="20"/>
                    <a:pt x="88" y="0"/>
                    <a:pt x="113" y="0"/>
                  </a:cubicBezTo>
                  <a:cubicBezTo>
                    <a:pt x="138" y="0"/>
                    <a:pt x="158" y="20"/>
                    <a:pt x="158" y="45"/>
                  </a:cubicBezTo>
                  <a:cubicBezTo>
                    <a:pt x="158" y="293"/>
                    <a:pt x="158" y="293"/>
                    <a:pt x="158" y="293"/>
                  </a:cubicBezTo>
                  <a:moveTo>
                    <a:pt x="248" y="293"/>
                  </a:moveTo>
                  <a:cubicBezTo>
                    <a:pt x="248" y="293"/>
                    <a:pt x="248" y="292"/>
                    <a:pt x="248" y="292"/>
                  </a:cubicBezTo>
                  <a:cubicBezTo>
                    <a:pt x="273" y="289"/>
                    <a:pt x="293" y="268"/>
                    <a:pt x="293" y="242"/>
                  </a:cubicBezTo>
                  <a:cubicBezTo>
                    <a:pt x="293" y="238"/>
                    <a:pt x="292" y="235"/>
                    <a:pt x="292" y="231"/>
                  </a:cubicBezTo>
                  <a:cubicBezTo>
                    <a:pt x="306" y="219"/>
                    <a:pt x="315" y="201"/>
                    <a:pt x="315" y="180"/>
                  </a:cubicBezTo>
                  <a:cubicBezTo>
                    <a:pt x="315" y="158"/>
                    <a:pt x="304" y="138"/>
                    <a:pt x="287" y="126"/>
                  </a:cubicBezTo>
                  <a:cubicBezTo>
                    <a:pt x="291" y="118"/>
                    <a:pt x="293" y="110"/>
                    <a:pt x="293" y="102"/>
                  </a:cubicBezTo>
                  <a:cubicBezTo>
                    <a:pt x="293" y="74"/>
                    <a:pt x="273" y="52"/>
                    <a:pt x="248" y="46"/>
                  </a:cubicBezTo>
                  <a:cubicBezTo>
                    <a:pt x="248" y="46"/>
                    <a:pt x="248" y="46"/>
                    <a:pt x="248" y="45"/>
                  </a:cubicBezTo>
                  <a:cubicBezTo>
                    <a:pt x="248" y="20"/>
                    <a:pt x="228" y="0"/>
                    <a:pt x="203" y="0"/>
                  </a:cubicBezTo>
                  <a:cubicBezTo>
                    <a:pt x="178" y="0"/>
                    <a:pt x="158" y="20"/>
                    <a:pt x="158" y="45"/>
                  </a:cubicBezTo>
                  <a:cubicBezTo>
                    <a:pt x="158" y="293"/>
                    <a:pt x="158" y="293"/>
                    <a:pt x="158" y="293"/>
                  </a:cubicBezTo>
                  <a:moveTo>
                    <a:pt x="68" y="293"/>
                  </a:moveTo>
                  <a:cubicBezTo>
                    <a:pt x="90" y="293"/>
                    <a:pt x="90" y="293"/>
                    <a:pt x="90" y="293"/>
                  </a:cubicBezTo>
                  <a:moveTo>
                    <a:pt x="225" y="293"/>
                  </a:moveTo>
                  <a:cubicBezTo>
                    <a:pt x="248" y="293"/>
                    <a:pt x="248" y="293"/>
                    <a:pt x="248" y="293"/>
                  </a:cubicBezTo>
                  <a:moveTo>
                    <a:pt x="56" y="180"/>
                  </a:moveTo>
                  <a:cubicBezTo>
                    <a:pt x="68" y="180"/>
                    <a:pt x="68" y="180"/>
                    <a:pt x="68" y="180"/>
                  </a:cubicBezTo>
                  <a:cubicBezTo>
                    <a:pt x="80" y="180"/>
                    <a:pt x="90" y="190"/>
                    <a:pt x="90" y="203"/>
                  </a:cubicBezTo>
                  <a:cubicBezTo>
                    <a:pt x="90" y="203"/>
                    <a:pt x="90" y="203"/>
                    <a:pt x="90" y="203"/>
                  </a:cubicBezTo>
                  <a:cubicBezTo>
                    <a:pt x="90" y="215"/>
                    <a:pt x="100" y="225"/>
                    <a:pt x="113" y="225"/>
                  </a:cubicBezTo>
                  <a:cubicBezTo>
                    <a:pt x="158" y="225"/>
                    <a:pt x="158" y="225"/>
                    <a:pt x="158" y="225"/>
                  </a:cubicBezTo>
                  <a:cubicBezTo>
                    <a:pt x="203" y="225"/>
                    <a:pt x="203" y="225"/>
                    <a:pt x="203" y="225"/>
                  </a:cubicBezTo>
                  <a:cubicBezTo>
                    <a:pt x="215" y="225"/>
                    <a:pt x="225" y="215"/>
                    <a:pt x="225" y="203"/>
                  </a:cubicBezTo>
                  <a:cubicBezTo>
                    <a:pt x="225" y="203"/>
                    <a:pt x="225" y="203"/>
                    <a:pt x="225" y="203"/>
                  </a:cubicBezTo>
                  <a:cubicBezTo>
                    <a:pt x="225" y="190"/>
                    <a:pt x="235" y="180"/>
                    <a:pt x="248" y="180"/>
                  </a:cubicBezTo>
                  <a:cubicBezTo>
                    <a:pt x="259" y="180"/>
                    <a:pt x="259" y="180"/>
                    <a:pt x="259" y="180"/>
                  </a:cubicBezTo>
                  <a:moveTo>
                    <a:pt x="79" y="90"/>
                  </a:moveTo>
                  <a:cubicBezTo>
                    <a:pt x="90" y="90"/>
                    <a:pt x="90" y="90"/>
                    <a:pt x="90" y="90"/>
                  </a:cubicBezTo>
                  <a:cubicBezTo>
                    <a:pt x="103" y="90"/>
                    <a:pt x="113" y="100"/>
                    <a:pt x="113" y="113"/>
                  </a:cubicBezTo>
                  <a:cubicBezTo>
                    <a:pt x="113" y="113"/>
                    <a:pt x="113" y="113"/>
                    <a:pt x="113" y="113"/>
                  </a:cubicBezTo>
                  <a:cubicBezTo>
                    <a:pt x="113" y="125"/>
                    <a:pt x="123" y="135"/>
                    <a:pt x="135" y="135"/>
                  </a:cubicBezTo>
                  <a:cubicBezTo>
                    <a:pt x="180" y="135"/>
                    <a:pt x="180" y="135"/>
                    <a:pt x="180" y="135"/>
                  </a:cubicBezTo>
                  <a:cubicBezTo>
                    <a:pt x="193" y="135"/>
                    <a:pt x="203" y="125"/>
                    <a:pt x="203" y="113"/>
                  </a:cubicBezTo>
                  <a:cubicBezTo>
                    <a:pt x="203" y="113"/>
                    <a:pt x="203" y="113"/>
                    <a:pt x="203" y="113"/>
                  </a:cubicBezTo>
                  <a:cubicBezTo>
                    <a:pt x="203" y="100"/>
                    <a:pt x="213" y="90"/>
                    <a:pt x="225" y="90"/>
                  </a:cubicBezTo>
                  <a:cubicBezTo>
                    <a:pt x="236" y="90"/>
                    <a:pt x="236" y="90"/>
                    <a:pt x="236" y="90"/>
                  </a:cubicBezTo>
                  <a:moveTo>
                    <a:pt x="24" y="231"/>
                  </a:moveTo>
                  <a:cubicBezTo>
                    <a:pt x="36" y="242"/>
                    <a:pt x="51" y="248"/>
                    <a:pt x="68" y="248"/>
                  </a:cubicBezTo>
                  <a:moveTo>
                    <a:pt x="248" y="248"/>
                  </a:moveTo>
                  <a:cubicBezTo>
                    <a:pt x="265" y="248"/>
                    <a:pt x="280" y="242"/>
                    <a:pt x="292" y="231"/>
                  </a:cubicBezTo>
                  <a:moveTo>
                    <a:pt x="28" y="126"/>
                  </a:moveTo>
                  <a:cubicBezTo>
                    <a:pt x="73" y="126"/>
                    <a:pt x="73" y="126"/>
                    <a:pt x="73" y="126"/>
                  </a:cubicBezTo>
                  <a:moveTo>
                    <a:pt x="243" y="126"/>
                  </a:moveTo>
                  <a:cubicBezTo>
                    <a:pt x="288" y="126"/>
                    <a:pt x="288" y="126"/>
                    <a:pt x="288" y="126"/>
                  </a:cubicBezTo>
                  <a:moveTo>
                    <a:pt x="68" y="45"/>
                  </a:moveTo>
                  <a:cubicBezTo>
                    <a:pt x="101" y="45"/>
                    <a:pt x="101" y="45"/>
                    <a:pt x="101" y="45"/>
                  </a:cubicBezTo>
                  <a:moveTo>
                    <a:pt x="248" y="45"/>
                  </a:moveTo>
                  <a:cubicBezTo>
                    <a:pt x="214" y="45"/>
                    <a:pt x="214" y="45"/>
                    <a:pt x="214" y="45"/>
                  </a:cubicBezTo>
                  <a:moveTo>
                    <a:pt x="135" y="293"/>
                  </a:moveTo>
                  <a:cubicBezTo>
                    <a:pt x="180" y="293"/>
                    <a:pt x="180" y="293"/>
                    <a:pt x="180" y="293"/>
                  </a:cubicBezTo>
                  <a:moveTo>
                    <a:pt x="68" y="293"/>
                  </a:moveTo>
                  <a:cubicBezTo>
                    <a:pt x="68" y="304"/>
                    <a:pt x="68" y="304"/>
                    <a:pt x="68" y="304"/>
                  </a:cubicBezTo>
                  <a:cubicBezTo>
                    <a:pt x="68" y="323"/>
                    <a:pt x="83" y="338"/>
                    <a:pt x="101" y="338"/>
                  </a:cubicBezTo>
                  <a:cubicBezTo>
                    <a:pt x="135" y="338"/>
                    <a:pt x="135" y="338"/>
                    <a:pt x="135" y="338"/>
                  </a:cubicBezTo>
                  <a:cubicBezTo>
                    <a:pt x="148" y="338"/>
                    <a:pt x="158" y="328"/>
                    <a:pt x="158" y="315"/>
                  </a:cubicBezTo>
                  <a:cubicBezTo>
                    <a:pt x="158" y="293"/>
                    <a:pt x="158" y="293"/>
                    <a:pt x="158" y="293"/>
                  </a:cubicBezTo>
                  <a:moveTo>
                    <a:pt x="158" y="293"/>
                  </a:moveTo>
                  <a:cubicBezTo>
                    <a:pt x="158" y="315"/>
                    <a:pt x="158" y="315"/>
                    <a:pt x="158" y="315"/>
                  </a:cubicBezTo>
                  <a:cubicBezTo>
                    <a:pt x="158" y="328"/>
                    <a:pt x="168" y="338"/>
                    <a:pt x="180" y="338"/>
                  </a:cubicBezTo>
                  <a:cubicBezTo>
                    <a:pt x="214" y="338"/>
                    <a:pt x="214" y="338"/>
                    <a:pt x="214" y="338"/>
                  </a:cubicBezTo>
                  <a:cubicBezTo>
                    <a:pt x="233" y="338"/>
                    <a:pt x="248" y="323"/>
                    <a:pt x="248" y="304"/>
                  </a:cubicBezTo>
                  <a:cubicBezTo>
                    <a:pt x="248" y="293"/>
                    <a:pt x="248" y="293"/>
                    <a:pt x="248" y="293"/>
                  </a:cubicBezTo>
                </a:path>
              </a:pathLst>
            </a:custGeom>
            <a:noFill/>
            <a:ln w="15875" cap="flat">
              <a:solidFill>
                <a:srgbClr val="4472C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23" name="Group 22">
            <a:extLst>
              <a:ext uri="{FF2B5EF4-FFF2-40B4-BE49-F238E27FC236}">
                <a16:creationId xmlns:a16="http://schemas.microsoft.com/office/drawing/2014/main" id="{294E2868-A061-48F3-B534-01FB299225FA}"/>
              </a:ext>
            </a:extLst>
          </p:cNvPr>
          <p:cNvGrpSpPr/>
          <p:nvPr/>
        </p:nvGrpSpPr>
        <p:grpSpPr>
          <a:xfrm>
            <a:off x="9148263" y="4516568"/>
            <a:ext cx="827471" cy="776427"/>
            <a:chOff x="5544199" y="3123430"/>
            <a:chExt cx="1100488" cy="978404"/>
          </a:xfrm>
        </p:grpSpPr>
        <p:pic>
          <p:nvPicPr>
            <p:cNvPr id="22" name="Picture 21">
              <a:extLst>
                <a:ext uri="{FF2B5EF4-FFF2-40B4-BE49-F238E27FC236}">
                  <a16:creationId xmlns:a16="http://schemas.microsoft.com/office/drawing/2014/main" id="{EE8641D7-A100-4B20-BBDA-3B7419059FE6}"/>
                </a:ext>
              </a:extLst>
            </p:cNvPr>
            <p:cNvPicPr>
              <a:picLocks noChangeAspect="1"/>
            </p:cNvPicPr>
            <p:nvPr/>
          </p:nvPicPr>
          <p:blipFill>
            <a:blip r:embed="rId6"/>
            <a:stretch>
              <a:fillRect/>
            </a:stretch>
          </p:blipFill>
          <p:spPr>
            <a:xfrm>
              <a:off x="5713888" y="3123430"/>
              <a:ext cx="761108" cy="691917"/>
            </a:xfrm>
            <a:prstGeom prst="rect">
              <a:avLst/>
            </a:prstGeom>
          </p:spPr>
        </p:pic>
        <p:sp>
          <p:nvSpPr>
            <p:cNvPr id="21" name="TextBox 20">
              <a:extLst>
                <a:ext uri="{FF2B5EF4-FFF2-40B4-BE49-F238E27FC236}">
                  <a16:creationId xmlns:a16="http://schemas.microsoft.com/office/drawing/2014/main" id="{9C101BEC-E6A3-4C41-91F3-0F39B19E87BB}"/>
                </a:ext>
              </a:extLst>
            </p:cNvPr>
            <p:cNvSpPr txBox="1"/>
            <p:nvPr/>
          </p:nvSpPr>
          <p:spPr>
            <a:xfrm>
              <a:off x="5544199" y="3636425"/>
              <a:ext cx="1100488" cy="46540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Attachments</a:t>
              </a:r>
            </a:p>
          </p:txBody>
        </p:sp>
      </p:grpSp>
      <p:grpSp>
        <p:nvGrpSpPr>
          <p:cNvPr id="26" name="Group 25">
            <a:extLst>
              <a:ext uri="{FF2B5EF4-FFF2-40B4-BE49-F238E27FC236}">
                <a16:creationId xmlns:a16="http://schemas.microsoft.com/office/drawing/2014/main" id="{3C297BD0-0B15-48D8-81D2-F7EC722C6815}"/>
              </a:ext>
            </a:extLst>
          </p:cNvPr>
          <p:cNvGrpSpPr/>
          <p:nvPr/>
        </p:nvGrpSpPr>
        <p:grpSpPr>
          <a:xfrm>
            <a:off x="3953690" y="4383232"/>
            <a:ext cx="809837" cy="1073983"/>
            <a:chOff x="2034107" y="2762612"/>
            <a:chExt cx="809837" cy="1073983"/>
          </a:xfrm>
        </p:grpSpPr>
        <p:pic>
          <p:nvPicPr>
            <p:cNvPr id="24" name="Graphic 23">
              <a:extLst>
                <a:ext uri="{FF2B5EF4-FFF2-40B4-BE49-F238E27FC236}">
                  <a16:creationId xmlns:a16="http://schemas.microsoft.com/office/drawing/2014/main" id="{0AC884FD-38B5-4256-90CF-849BEECF380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67553" y="2762612"/>
              <a:ext cx="742944" cy="742944"/>
            </a:xfrm>
            <a:prstGeom prst="rect">
              <a:avLst/>
            </a:prstGeom>
          </p:spPr>
        </p:pic>
        <p:sp>
          <p:nvSpPr>
            <p:cNvPr id="25" name="TextBox 24">
              <a:extLst>
                <a:ext uri="{FF2B5EF4-FFF2-40B4-BE49-F238E27FC236}">
                  <a16:creationId xmlns:a16="http://schemas.microsoft.com/office/drawing/2014/main" id="{9C0DD54A-AE4E-434D-AB53-56F6BB044799}"/>
                </a:ext>
              </a:extLst>
            </p:cNvPr>
            <p:cNvSpPr txBox="1"/>
            <p:nvPr/>
          </p:nvSpPr>
          <p:spPr>
            <a:xfrm>
              <a:off x="2034107" y="3328764"/>
              <a:ext cx="809837"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Attachment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grpSp>
        <p:nvGrpSpPr>
          <p:cNvPr id="58" name="Group 57">
            <a:extLst>
              <a:ext uri="{FF2B5EF4-FFF2-40B4-BE49-F238E27FC236}">
                <a16:creationId xmlns:a16="http://schemas.microsoft.com/office/drawing/2014/main" id="{2D3386B1-0196-4596-9905-723A75CD6452}"/>
              </a:ext>
            </a:extLst>
          </p:cNvPr>
          <p:cNvGrpSpPr/>
          <p:nvPr/>
        </p:nvGrpSpPr>
        <p:grpSpPr>
          <a:xfrm>
            <a:off x="5010323" y="4559683"/>
            <a:ext cx="699229" cy="801327"/>
            <a:chOff x="2883762" y="2947306"/>
            <a:chExt cx="699229" cy="801327"/>
          </a:xfrm>
        </p:grpSpPr>
        <p:pic>
          <p:nvPicPr>
            <p:cNvPr id="27" name="Graphic 26">
              <a:extLst>
                <a:ext uri="{FF2B5EF4-FFF2-40B4-BE49-F238E27FC236}">
                  <a16:creationId xmlns:a16="http://schemas.microsoft.com/office/drawing/2014/main" id="{004DCFC5-70D7-43DA-83EC-46BFADEFEFA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995756" y="2947306"/>
              <a:ext cx="470133" cy="470133"/>
            </a:xfrm>
            <a:prstGeom prst="rect">
              <a:avLst/>
            </a:prstGeom>
          </p:spPr>
        </p:pic>
        <p:sp>
          <p:nvSpPr>
            <p:cNvPr id="28" name="TextBox 27">
              <a:extLst>
                <a:ext uri="{FF2B5EF4-FFF2-40B4-BE49-F238E27FC236}">
                  <a16:creationId xmlns:a16="http://schemas.microsoft.com/office/drawing/2014/main" id="{48027D4F-AFE6-4101-8334-E11E865682CE}"/>
                </a:ext>
              </a:extLst>
            </p:cNvPr>
            <p:cNvSpPr txBox="1"/>
            <p:nvPr/>
          </p:nvSpPr>
          <p:spPr>
            <a:xfrm>
              <a:off x="2883762" y="3379301"/>
              <a:ext cx="69922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Heuristic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Clustering</a:t>
              </a:r>
            </a:p>
          </p:txBody>
        </p:sp>
      </p:grpSp>
      <p:grpSp>
        <p:nvGrpSpPr>
          <p:cNvPr id="59" name="Group 58">
            <a:extLst>
              <a:ext uri="{FF2B5EF4-FFF2-40B4-BE49-F238E27FC236}">
                <a16:creationId xmlns:a16="http://schemas.microsoft.com/office/drawing/2014/main" id="{67A71359-0ABC-4470-8273-D2B70ECA8C61}"/>
              </a:ext>
            </a:extLst>
          </p:cNvPr>
          <p:cNvGrpSpPr/>
          <p:nvPr/>
        </p:nvGrpSpPr>
        <p:grpSpPr>
          <a:xfrm>
            <a:off x="9793820" y="4559407"/>
            <a:ext cx="1439967" cy="732489"/>
            <a:chOff x="4872091" y="3320521"/>
            <a:chExt cx="1439967" cy="732489"/>
          </a:xfrm>
        </p:grpSpPr>
        <p:pic>
          <p:nvPicPr>
            <p:cNvPr id="30" name="Picture 29">
              <a:extLst>
                <a:ext uri="{FF2B5EF4-FFF2-40B4-BE49-F238E27FC236}">
                  <a16:creationId xmlns:a16="http://schemas.microsoft.com/office/drawing/2014/main" id="{4A962131-5911-473B-B3EA-42E3E69F5F6E}"/>
                </a:ext>
              </a:extLst>
            </p:cNvPr>
            <p:cNvPicPr>
              <a:picLocks noChangeAspect="1"/>
            </p:cNvPicPr>
            <p:nvPr/>
          </p:nvPicPr>
          <p:blipFill>
            <a:blip r:embed="rId11"/>
            <a:stretch>
              <a:fillRect/>
            </a:stretch>
          </p:blipFill>
          <p:spPr>
            <a:xfrm>
              <a:off x="5270610" y="3320521"/>
              <a:ext cx="591894" cy="470133"/>
            </a:xfrm>
            <a:prstGeom prst="rect">
              <a:avLst/>
            </a:prstGeom>
          </p:spPr>
        </p:pic>
        <p:sp>
          <p:nvSpPr>
            <p:cNvPr id="31" name="TextBox 30">
              <a:extLst>
                <a:ext uri="{FF2B5EF4-FFF2-40B4-BE49-F238E27FC236}">
                  <a16:creationId xmlns:a16="http://schemas.microsoft.com/office/drawing/2014/main" id="{DDBA13C0-F1CB-45F4-8CF6-7432B226ADD2}"/>
                </a:ext>
              </a:extLst>
            </p:cNvPr>
            <p:cNvSpPr txBox="1"/>
            <p:nvPr/>
          </p:nvSpPr>
          <p:spPr>
            <a:xfrm>
              <a:off x="4872091" y="3683678"/>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Linked Content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Detonation</a:t>
              </a:r>
            </a:p>
          </p:txBody>
        </p:sp>
      </p:grpSp>
      <p:grpSp>
        <p:nvGrpSpPr>
          <p:cNvPr id="34" name="Group 33">
            <a:extLst>
              <a:ext uri="{FF2B5EF4-FFF2-40B4-BE49-F238E27FC236}">
                <a16:creationId xmlns:a16="http://schemas.microsoft.com/office/drawing/2014/main" id="{28B6B1EF-E0B3-41A9-9C89-9578C59B8E03}"/>
              </a:ext>
            </a:extLst>
          </p:cNvPr>
          <p:cNvGrpSpPr/>
          <p:nvPr/>
        </p:nvGrpSpPr>
        <p:grpSpPr>
          <a:xfrm>
            <a:off x="4429717" y="6000039"/>
            <a:ext cx="689612" cy="709684"/>
            <a:chOff x="6879528" y="3159792"/>
            <a:chExt cx="689612" cy="709684"/>
          </a:xfrm>
        </p:grpSpPr>
        <p:pic>
          <p:nvPicPr>
            <p:cNvPr id="32" name="Picture 31">
              <a:extLst>
                <a:ext uri="{FF2B5EF4-FFF2-40B4-BE49-F238E27FC236}">
                  <a16:creationId xmlns:a16="http://schemas.microsoft.com/office/drawing/2014/main" id="{1A46C9BA-0895-46F8-908A-4D4F8A7A83F4}"/>
                </a:ext>
              </a:extLst>
            </p:cNvPr>
            <p:cNvPicPr>
              <a:picLocks noChangeAspect="1"/>
            </p:cNvPicPr>
            <p:nvPr/>
          </p:nvPicPr>
          <p:blipFill>
            <a:blip r:embed="rId12"/>
            <a:stretch>
              <a:fillRect/>
            </a:stretch>
          </p:blipFill>
          <p:spPr>
            <a:xfrm>
              <a:off x="6941716" y="3159792"/>
              <a:ext cx="581565" cy="570927"/>
            </a:xfrm>
            <a:prstGeom prst="rect">
              <a:avLst/>
            </a:prstGeom>
          </p:spPr>
        </p:pic>
        <p:sp>
          <p:nvSpPr>
            <p:cNvPr id="33" name="TextBox 32">
              <a:extLst>
                <a:ext uri="{FF2B5EF4-FFF2-40B4-BE49-F238E27FC236}">
                  <a16:creationId xmlns:a16="http://schemas.microsoft.com/office/drawing/2014/main" id="{F0816EA1-6C81-468A-9570-C1D8DCB4BDD1}"/>
                </a:ext>
              </a:extLst>
            </p:cNvPr>
            <p:cNvSpPr txBox="1"/>
            <p:nvPr/>
          </p:nvSpPr>
          <p:spPr>
            <a:xfrm>
              <a:off x="6879528" y="3638644"/>
              <a:ext cx="689612"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Links</a:t>
              </a:r>
            </a:p>
          </p:txBody>
        </p:sp>
      </p:grpSp>
      <p:grpSp>
        <p:nvGrpSpPr>
          <p:cNvPr id="38" name="Group 37">
            <a:extLst>
              <a:ext uri="{FF2B5EF4-FFF2-40B4-BE49-F238E27FC236}">
                <a16:creationId xmlns:a16="http://schemas.microsoft.com/office/drawing/2014/main" id="{CF877B28-B426-451C-A316-3C7BC030B4A4}"/>
              </a:ext>
            </a:extLst>
          </p:cNvPr>
          <p:cNvGrpSpPr/>
          <p:nvPr/>
        </p:nvGrpSpPr>
        <p:grpSpPr>
          <a:xfrm>
            <a:off x="10953964" y="4555936"/>
            <a:ext cx="989373" cy="709997"/>
            <a:chOff x="8348958" y="3196073"/>
            <a:chExt cx="989373" cy="709997"/>
          </a:xfrm>
        </p:grpSpPr>
        <p:pic>
          <p:nvPicPr>
            <p:cNvPr id="36" name="Picture 35">
              <a:extLst>
                <a:ext uri="{FF2B5EF4-FFF2-40B4-BE49-F238E27FC236}">
                  <a16:creationId xmlns:a16="http://schemas.microsoft.com/office/drawing/2014/main" id="{0E387910-5A89-4837-9AC7-D0CDFEF2ACEC}"/>
                </a:ext>
              </a:extLst>
            </p:cNvPr>
            <p:cNvPicPr>
              <a:picLocks noChangeAspect="1"/>
            </p:cNvPicPr>
            <p:nvPr/>
          </p:nvPicPr>
          <p:blipFill>
            <a:blip r:embed="rId13"/>
            <a:stretch>
              <a:fillRect/>
            </a:stretch>
          </p:blipFill>
          <p:spPr>
            <a:xfrm>
              <a:off x="8543470" y="3196073"/>
              <a:ext cx="578256" cy="540213"/>
            </a:xfrm>
            <a:prstGeom prst="rect">
              <a:avLst/>
            </a:prstGeom>
          </p:spPr>
        </p:pic>
        <p:sp>
          <p:nvSpPr>
            <p:cNvPr id="37" name="TextBox 36">
              <a:extLst>
                <a:ext uri="{FF2B5EF4-FFF2-40B4-BE49-F238E27FC236}">
                  <a16:creationId xmlns:a16="http://schemas.microsoft.com/office/drawing/2014/main" id="{2D2E6E3F-9D90-4AA5-8B9F-1E6895840AC0}"/>
                </a:ext>
              </a:extLst>
            </p:cNvPr>
            <p:cNvSpPr txBox="1"/>
            <p:nvPr/>
          </p:nvSpPr>
          <p:spPr>
            <a:xfrm>
              <a:off x="8348958" y="3675238"/>
              <a:ext cx="989373"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URL Detonation</a:t>
              </a:r>
            </a:p>
          </p:txBody>
        </p:sp>
      </p:grpSp>
      <p:grpSp>
        <p:nvGrpSpPr>
          <p:cNvPr id="69" name="Group 68">
            <a:extLst>
              <a:ext uri="{FF2B5EF4-FFF2-40B4-BE49-F238E27FC236}">
                <a16:creationId xmlns:a16="http://schemas.microsoft.com/office/drawing/2014/main" id="{B1B93BD0-8642-471C-8669-5F89621FCE9B}"/>
              </a:ext>
            </a:extLst>
          </p:cNvPr>
          <p:cNvGrpSpPr/>
          <p:nvPr/>
        </p:nvGrpSpPr>
        <p:grpSpPr>
          <a:xfrm>
            <a:off x="6700697" y="6117077"/>
            <a:ext cx="1439967" cy="632148"/>
            <a:chOff x="7714637" y="5750643"/>
            <a:chExt cx="1439967" cy="632148"/>
          </a:xfrm>
        </p:grpSpPr>
        <p:grpSp>
          <p:nvGrpSpPr>
            <p:cNvPr id="43" name="Group 42">
              <a:extLst>
                <a:ext uri="{FF2B5EF4-FFF2-40B4-BE49-F238E27FC236}">
                  <a16:creationId xmlns:a16="http://schemas.microsoft.com/office/drawing/2014/main" id="{62148E91-B2E2-4B96-8D2C-CBD7704A56B0}"/>
                </a:ext>
              </a:extLst>
            </p:cNvPr>
            <p:cNvGrpSpPr/>
            <p:nvPr/>
          </p:nvGrpSpPr>
          <p:grpSpPr>
            <a:xfrm>
              <a:off x="8109904" y="5750643"/>
              <a:ext cx="609550" cy="322324"/>
              <a:chOff x="8109904" y="5750643"/>
              <a:chExt cx="609550" cy="322324"/>
            </a:xfrm>
          </p:grpSpPr>
          <p:pic>
            <p:nvPicPr>
              <p:cNvPr id="39" name="Picture 38">
                <a:extLst>
                  <a:ext uri="{FF2B5EF4-FFF2-40B4-BE49-F238E27FC236}">
                    <a16:creationId xmlns:a16="http://schemas.microsoft.com/office/drawing/2014/main" id="{1E75F10E-8921-4B82-AE31-E1DB8106B21B}"/>
                  </a:ext>
                </a:extLst>
              </p:cNvPr>
              <p:cNvPicPr>
                <a:picLocks noChangeAspect="1"/>
              </p:cNvPicPr>
              <p:nvPr/>
            </p:nvPicPr>
            <p:blipFill>
              <a:blip r:embed="rId14"/>
              <a:stretch>
                <a:fillRect/>
              </a:stretch>
            </p:blipFill>
            <p:spPr>
              <a:xfrm>
                <a:off x="8109904" y="5750643"/>
                <a:ext cx="268048" cy="250693"/>
              </a:xfrm>
              <a:prstGeom prst="rect">
                <a:avLst/>
              </a:prstGeom>
            </p:spPr>
          </p:pic>
          <p:pic>
            <p:nvPicPr>
              <p:cNvPr id="40" name="Picture 39">
                <a:extLst>
                  <a:ext uri="{FF2B5EF4-FFF2-40B4-BE49-F238E27FC236}">
                    <a16:creationId xmlns:a16="http://schemas.microsoft.com/office/drawing/2014/main" id="{BF387B86-87BF-4F41-B90D-CBF07630470A}"/>
                  </a:ext>
                </a:extLst>
              </p:cNvPr>
              <p:cNvPicPr>
                <a:picLocks noChangeAspect="1"/>
              </p:cNvPicPr>
              <p:nvPr/>
            </p:nvPicPr>
            <p:blipFill>
              <a:blip r:embed="rId15"/>
              <a:stretch>
                <a:fillRect/>
              </a:stretch>
            </p:blipFill>
            <p:spPr>
              <a:xfrm>
                <a:off x="8277350" y="5787423"/>
                <a:ext cx="266120" cy="248764"/>
              </a:xfrm>
              <a:prstGeom prst="rect">
                <a:avLst/>
              </a:prstGeom>
            </p:spPr>
          </p:pic>
          <p:pic>
            <p:nvPicPr>
              <p:cNvPr id="41" name="Picture 40">
                <a:extLst>
                  <a:ext uri="{FF2B5EF4-FFF2-40B4-BE49-F238E27FC236}">
                    <a16:creationId xmlns:a16="http://schemas.microsoft.com/office/drawing/2014/main" id="{D27B43D8-73C6-47BC-BAE9-B663BBF9D900}"/>
                  </a:ext>
                </a:extLst>
              </p:cNvPr>
              <p:cNvPicPr>
                <a:picLocks noChangeAspect="1"/>
              </p:cNvPicPr>
              <p:nvPr/>
            </p:nvPicPr>
            <p:blipFill>
              <a:blip r:embed="rId16"/>
              <a:stretch>
                <a:fillRect/>
              </a:stretch>
            </p:blipFill>
            <p:spPr>
              <a:xfrm>
                <a:off x="8453334" y="5824203"/>
                <a:ext cx="266120" cy="248764"/>
              </a:xfrm>
              <a:prstGeom prst="rect">
                <a:avLst/>
              </a:prstGeom>
            </p:spPr>
          </p:pic>
        </p:grpSp>
        <p:sp>
          <p:nvSpPr>
            <p:cNvPr id="42" name="TextBox 41">
              <a:extLst>
                <a:ext uri="{FF2B5EF4-FFF2-40B4-BE49-F238E27FC236}">
                  <a16:creationId xmlns:a16="http://schemas.microsoft.com/office/drawing/2014/main" id="{B69F71F9-DDDD-40AE-B5BA-84AEC69C5BA9}"/>
                </a:ext>
              </a:extLst>
            </p:cNvPr>
            <p:cNvSpPr txBox="1"/>
            <p:nvPr/>
          </p:nvSpPr>
          <p:spPr>
            <a:xfrm>
              <a:off x="7714637" y="6013459"/>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Links for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Office Clients</a:t>
              </a:r>
            </a:p>
          </p:txBody>
        </p:sp>
      </p:grpSp>
      <p:sp>
        <p:nvSpPr>
          <p:cNvPr id="57" name="TextBox 56">
            <a:extLst>
              <a:ext uri="{FF2B5EF4-FFF2-40B4-BE49-F238E27FC236}">
                <a16:creationId xmlns:a16="http://schemas.microsoft.com/office/drawing/2014/main" id="{A040F307-0ECF-4AC0-B562-973403E7B39F}"/>
              </a:ext>
            </a:extLst>
          </p:cNvPr>
          <p:cNvSpPr txBox="1"/>
          <p:nvPr/>
        </p:nvSpPr>
        <p:spPr>
          <a:xfrm>
            <a:off x="3943342" y="2033618"/>
            <a:ext cx="1414170"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IP Reputation/Throttling</a:t>
            </a:r>
          </a:p>
        </p:txBody>
      </p:sp>
      <p:sp>
        <p:nvSpPr>
          <p:cNvPr id="48" name="TextBox 47">
            <a:extLst>
              <a:ext uri="{FF2B5EF4-FFF2-40B4-BE49-F238E27FC236}">
                <a16:creationId xmlns:a16="http://schemas.microsoft.com/office/drawing/2014/main" id="{B11E9A09-9BB2-485E-80E6-0CA6A11F0768}"/>
              </a:ext>
            </a:extLst>
          </p:cNvPr>
          <p:cNvSpPr txBox="1"/>
          <p:nvPr/>
        </p:nvSpPr>
        <p:spPr>
          <a:xfrm>
            <a:off x="9355554" y="3519913"/>
            <a:ext cx="92365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Domain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Impersonation</a:t>
            </a:r>
          </a:p>
        </p:txBody>
      </p:sp>
      <p:sp>
        <p:nvSpPr>
          <p:cNvPr id="61" name="TextBox 60">
            <a:extLst>
              <a:ext uri="{FF2B5EF4-FFF2-40B4-BE49-F238E27FC236}">
                <a16:creationId xmlns:a16="http://schemas.microsoft.com/office/drawing/2014/main" id="{FB23F8A4-BA9D-4B88-90D4-60EB7919B81A}"/>
              </a:ext>
            </a:extLst>
          </p:cNvPr>
          <p:cNvSpPr txBox="1"/>
          <p:nvPr/>
        </p:nvSpPr>
        <p:spPr>
          <a:xfrm>
            <a:off x="9080478" y="3008671"/>
            <a:ext cx="1473801" cy="461665"/>
          </a:xfrm>
          <a:prstGeom prst="rect">
            <a:avLst/>
          </a:prstGeom>
          <a:noFill/>
        </p:spPr>
        <p:txBody>
          <a:bodyPr wrap="non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Consolas" panose="020B0609020204030204" pitchFamily="49" charset="0"/>
                <a:ea typeface="+mn-ea"/>
                <a:cs typeface="+mn-cs"/>
              </a:rPr>
              <a:t>micr</a:t>
            </a:r>
            <a:r>
              <a:rPr kumimoji="0" lang="en-US" sz="1200" b="0" i="0" u="none" strike="noStrike" kern="1200" cap="none" spc="0" normalizeH="0" baseline="0" noProof="0">
                <a:ln>
                  <a:noFill/>
                </a:ln>
                <a:solidFill>
                  <a:srgbClr val="FF0000"/>
                </a:solidFill>
                <a:effectLst/>
                <a:uLnTx/>
                <a:uFillTx/>
                <a:latin typeface="Consolas" panose="020B0609020204030204" pitchFamily="49" charset="0"/>
                <a:ea typeface="+mn-ea"/>
                <a:cs typeface="+mn-cs"/>
              </a:rPr>
              <a:t>0</a:t>
            </a: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Consolas" panose="020B0609020204030204" pitchFamily="49" charset="0"/>
                <a:ea typeface="+mn-ea"/>
                <a:cs typeface="+mn-cs"/>
              </a:rPr>
              <a:t>soft.com</a:t>
            </a:r>
          </a:p>
        </p:txBody>
      </p:sp>
      <p:grpSp>
        <p:nvGrpSpPr>
          <p:cNvPr id="63" name="Group 62">
            <a:extLst>
              <a:ext uri="{FF2B5EF4-FFF2-40B4-BE49-F238E27FC236}">
                <a16:creationId xmlns:a16="http://schemas.microsoft.com/office/drawing/2014/main" id="{596884C6-1731-497E-8B3F-F2A85B11656D}"/>
              </a:ext>
            </a:extLst>
          </p:cNvPr>
          <p:cNvGrpSpPr/>
          <p:nvPr/>
        </p:nvGrpSpPr>
        <p:grpSpPr>
          <a:xfrm>
            <a:off x="7515280" y="4360195"/>
            <a:ext cx="744114" cy="1073983"/>
            <a:chOff x="2066968" y="2762612"/>
            <a:chExt cx="744114" cy="1073983"/>
          </a:xfrm>
        </p:grpSpPr>
        <p:pic>
          <p:nvPicPr>
            <p:cNvPr id="64" name="Graphic 63">
              <a:extLst>
                <a:ext uri="{FF2B5EF4-FFF2-40B4-BE49-F238E27FC236}">
                  <a16:creationId xmlns:a16="http://schemas.microsoft.com/office/drawing/2014/main" id="{67BA7343-7A0A-44CB-86FD-4D80279CE81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67553" y="2762612"/>
              <a:ext cx="742944" cy="742944"/>
            </a:xfrm>
            <a:prstGeom prst="rect">
              <a:avLst/>
            </a:prstGeom>
          </p:spPr>
        </p:pic>
        <p:sp>
          <p:nvSpPr>
            <p:cNvPr id="65" name="TextBox 64">
              <a:extLst>
                <a:ext uri="{FF2B5EF4-FFF2-40B4-BE49-F238E27FC236}">
                  <a16:creationId xmlns:a16="http://schemas.microsoft.com/office/drawing/2014/main" id="{CE0A01C0-CCF0-40F2-A8E4-F8F694F4A8B4}"/>
                </a:ext>
              </a:extLst>
            </p:cNvPr>
            <p:cNvSpPr txBox="1"/>
            <p:nvPr/>
          </p:nvSpPr>
          <p:spPr>
            <a:xfrm>
              <a:off x="2066968" y="3328764"/>
              <a:ext cx="744114"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URL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grpSp>
        <p:nvGrpSpPr>
          <p:cNvPr id="68" name="Group 67">
            <a:extLst>
              <a:ext uri="{FF2B5EF4-FFF2-40B4-BE49-F238E27FC236}">
                <a16:creationId xmlns:a16="http://schemas.microsoft.com/office/drawing/2014/main" id="{D6519717-79A7-4B92-AF51-3CDF6AD2F382}"/>
              </a:ext>
            </a:extLst>
          </p:cNvPr>
          <p:cNvGrpSpPr/>
          <p:nvPr/>
        </p:nvGrpSpPr>
        <p:grpSpPr>
          <a:xfrm>
            <a:off x="5721409" y="5846070"/>
            <a:ext cx="774571" cy="937898"/>
            <a:chOff x="5312658" y="5479607"/>
            <a:chExt cx="774571" cy="937898"/>
          </a:xfrm>
        </p:grpSpPr>
        <p:sp>
          <p:nvSpPr>
            <p:cNvPr id="56" name="TextBox 55">
              <a:extLst>
                <a:ext uri="{FF2B5EF4-FFF2-40B4-BE49-F238E27FC236}">
                  <a16:creationId xmlns:a16="http://schemas.microsoft.com/office/drawing/2014/main" id="{025FF17C-A9A0-4DFA-9190-A700733BD4A0}"/>
                </a:ext>
              </a:extLst>
            </p:cNvPr>
            <p:cNvSpPr txBox="1"/>
            <p:nvPr/>
          </p:nvSpPr>
          <p:spPr>
            <a:xfrm>
              <a:off x="5312658" y="6048173"/>
              <a:ext cx="774571"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Zero-hour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Auto-Purge</a:t>
              </a:r>
            </a:p>
          </p:txBody>
        </p:sp>
        <p:pic>
          <p:nvPicPr>
            <p:cNvPr id="67" name="Picture 66">
              <a:extLst>
                <a:ext uri="{FF2B5EF4-FFF2-40B4-BE49-F238E27FC236}">
                  <a16:creationId xmlns:a16="http://schemas.microsoft.com/office/drawing/2014/main" id="{9A24669E-85BB-4270-994E-5FD69424C7A8}"/>
                </a:ext>
              </a:extLst>
            </p:cNvPr>
            <p:cNvPicPr>
              <a:picLocks noChangeAspect="1"/>
            </p:cNvPicPr>
            <p:nvPr/>
          </p:nvPicPr>
          <p:blipFill>
            <a:blip r:embed="rId17"/>
            <a:stretch>
              <a:fillRect/>
            </a:stretch>
          </p:blipFill>
          <p:spPr>
            <a:xfrm>
              <a:off x="5431132" y="5479607"/>
              <a:ext cx="495400" cy="629291"/>
            </a:xfrm>
            <a:prstGeom prst="rect">
              <a:avLst/>
            </a:prstGeom>
          </p:spPr>
        </p:pic>
      </p:grpSp>
      <p:sp>
        <p:nvSpPr>
          <p:cNvPr id="45" name="TextBox 44">
            <a:extLst>
              <a:ext uri="{FF2B5EF4-FFF2-40B4-BE49-F238E27FC236}">
                <a16:creationId xmlns:a16="http://schemas.microsoft.com/office/drawing/2014/main" id="{8A3072EC-2EDC-44B3-BBF9-A8E0A3F36A36}"/>
              </a:ext>
            </a:extLst>
          </p:cNvPr>
          <p:cNvSpPr txBox="1"/>
          <p:nvPr/>
        </p:nvSpPr>
        <p:spPr>
          <a:xfrm>
            <a:off x="7850771" y="3519913"/>
            <a:ext cx="92365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User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Impersonation</a:t>
            </a:r>
          </a:p>
        </p:txBody>
      </p:sp>
      <p:pic>
        <p:nvPicPr>
          <p:cNvPr id="72" name="Graphic 71">
            <a:extLst>
              <a:ext uri="{FF2B5EF4-FFF2-40B4-BE49-F238E27FC236}">
                <a16:creationId xmlns:a16="http://schemas.microsoft.com/office/drawing/2014/main" id="{BD55031E-2DBE-435F-8A66-4E40F86FAEB4}"/>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8121441" y="2945311"/>
            <a:ext cx="424000" cy="424000"/>
          </a:xfrm>
          <a:prstGeom prst="rect">
            <a:avLst/>
          </a:prstGeom>
        </p:spPr>
      </p:pic>
      <p:pic>
        <p:nvPicPr>
          <p:cNvPr id="73" name="Graphic 72">
            <a:extLst>
              <a:ext uri="{FF2B5EF4-FFF2-40B4-BE49-F238E27FC236}">
                <a16:creationId xmlns:a16="http://schemas.microsoft.com/office/drawing/2014/main" id="{7646B9AB-03B0-4626-8EC9-8404C76AE070}"/>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456153" y="4578897"/>
            <a:ext cx="369332" cy="369332"/>
          </a:xfrm>
          <a:prstGeom prst="rect">
            <a:avLst/>
          </a:prstGeom>
        </p:spPr>
      </p:pic>
      <p:sp>
        <p:nvSpPr>
          <p:cNvPr id="74" name="TextBox 73">
            <a:extLst>
              <a:ext uri="{FF2B5EF4-FFF2-40B4-BE49-F238E27FC236}">
                <a16:creationId xmlns:a16="http://schemas.microsoft.com/office/drawing/2014/main" id="{28187CFC-35AF-45DB-9D7D-E7C623A43B50}"/>
              </a:ext>
            </a:extLst>
          </p:cNvPr>
          <p:cNvSpPr txBox="1"/>
          <p:nvPr/>
        </p:nvSpPr>
        <p:spPr>
          <a:xfrm>
            <a:off x="8198919" y="5026744"/>
            <a:ext cx="95279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Content Heuristics</a:t>
            </a:r>
          </a:p>
        </p:txBody>
      </p:sp>
      <p:sp>
        <p:nvSpPr>
          <p:cNvPr id="75" name="TextBox 74">
            <a:extLst>
              <a:ext uri="{FF2B5EF4-FFF2-40B4-BE49-F238E27FC236}">
                <a16:creationId xmlns:a16="http://schemas.microsoft.com/office/drawing/2014/main" id="{79F937A0-B1D9-4E64-947C-E548A5080415}"/>
              </a:ext>
            </a:extLst>
          </p:cNvPr>
          <p:cNvSpPr txBox="1"/>
          <p:nvPr/>
        </p:nvSpPr>
        <p:spPr>
          <a:xfrm>
            <a:off x="5601101" y="2033618"/>
            <a:ext cx="1175322"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Domain Reputation</a:t>
            </a:r>
          </a:p>
        </p:txBody>
      </p:sp>
      <p:sp>
        <p:nvSpPr>
          <p:cNvPr id="78" name="TextBox 77">
            <a:extLst>
              <a:ext uri="{FF2B5EF4-FFF2-40B4-BE49-F238E27FC236}">
                <a16:creationId xmlns:a16="http://schemas.microsoft.com/office/drawing/2014/main" id="{A33D9EFC-E7E1-4FBD-8122-0F8181306F39}"/>
              </a:ext>
            </a:extLst>
          </p:cNvPr>
          <p:cNvSpPr txBox="1"/>
          <p:nvPr/>
        </p:nvSpPr>
        <p:spPr>
          <a:xfrm>
            <a:off x="6774949" y="3519913"/>
            <a:ext cx="769763"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Mailbox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Intelligence</a:t>
            </a:r>
          </a:p>
        </p:txBody>
      </p:sp>
      <p:grpSp>
        <p:nvGrpSpPr>
          <p:cNvPr id="49" name="Group 48">
            <a:extLst>
              <a:ext uri="{FF2B5EF4-FFF2-40B4-BE49-F238E27FC236}">
                <a16:creationId xmlns:a16="http://schemas.microsoft.com/office/drawing/2014/main" id="{A39D4B12-EAB9-42DF-91E9-2567EA960E3E}"/>
              </a:ext>
            </a:extLst>
          </p:cNvPr>
          <p:cNvGrpSpPr/>
          <p:nvPr/>
        </p:nvGrpSpPr>
        <p:grpSpPr>
          <a:xfrm>
            <a:off x="6901033" y="2859282"/>
            <a:ext cx="545162" cy="596058"/>
            <a:chOff x="6901033" y="3063381"/>
            <a:chExt cx="545162" cy="596058"/>
          </a:xfrm>
        </p:grpSpPr>
        <p:pic>
          <p:nvPicPr>
            <p:cNvPr id="71" name="Graphic 70">
              <a:extLst>
                <a:ext uri="{FF2B5EF4-FFF2-40B4-BE49-F238E27FC236}">
                  <a16:creationId xmlns:a16="http://schemas.microsoft.com/office/drawing/2014/main" id="{BAAC51F5-1373-4591-904D-BF28AF5DF677}"/>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6901033" y="3255207"/>
              <a:ext cx="404232" cy="404232"/>
            </a:xfrm>
            <a:prstGeom prst="rect">
              <a:avLst/>
            </a:prstGeom>
          </p:spPr>
        </p:pic>
        <p:pic>
          <p:nvPicPr>
            <p:cNvPr id="80" name="Graphic 79">
              <a:extLst>
                <a:ext uri="{FF2B5EF4-FFF2-40B4-BE49-F238E27FC236}">
                  <a16:creationId xmlns:a16="http://schemas.microsoft.com/office/drawing/2014/main" id="{A7DA1CB2-ADFB-4B6C-8123-CC239430219D}"/>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7142712" y="3063381"/>
              <a:ext cx="303483" cy="303483"/>
            </a:xfrm>
            <a:prstGeom prst="rect">
              <a:avLst/>
            </a:prstGeom>
          </p:spPr>
        </p:pic>
      </p:grpSp>
      <p:sp>
        <p:nvSpPr>
          <p:cNvPr id="60" name="TextBox 59">
            <a:extLst>
              <a:ext uri="{FF2B5EF4-FFF2-40B4-BE49-F238E27FC236}">
                <a16:creationId xmlns:a16="http://schemas.microsoft.com/office/drawing/2014/main" id="{601CEBC9-297A-4161-9224-C8DC38B4CE60}"/>
              </a:ext>
            </a:extLst>
          </p:cNvPr>
          <p:cNvSpPr txBox="1"/>
          <p:nvPr/>
        </p:nvSpPr>
        <p:spPr>
          <a:xfrm>
            <a:off x="1731012" y="3519913"/>
            <a:ext cx="70564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DMARC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DKIM, SPF</a:t>
            </a:r>
          </a:p>
        </p:txBody>
      </p:sp>
      <p:pic>
        <p:nvPicPr>
          <p:cNvPr id="82" name="Graphic 81">
            <a:extLst>
              <a:ext uri="{FF2B5EF4-FFF2-40B4-BE49-F238E27FC236}">
                <a16:creationId xmlns:a16="http://schemas.microsoft.com/office/drawing/2014/main" id="{F751F6A6-CB9F-4FEE-8673-057F2DD9F660}"/>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1747669" y="3054837"/>
            <a:ext cx="369332" cy="369332"/>
          </a:xfrm>
          <a:prstGeom prst="rect">
            <a:avLst/>
          </a:prstGeom>
        </p:spPr>
      </p:pic>
      <p:pic>
        <p:nvPicPr>
          <p:cNvPr id="83" name="Graphic 82">
            <a:extLst>
              <a:ext uri="{FF2B5EF4-FFF2-40B4-BE49-F238E27FC236}">
                <a16:creationId xmlns:a16="http://schemas.microsoft.com/office/drawing/2014/main" id="{B0B3CD8A-0493-4A48-A93B-D33CD1C485B1}"/>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2117001" y="3059413"/>
            <a:ext cx="360181" cy="360181"/>
          </a:xfrm>
          <a:prstGeom prst="rect">
            <a:avLst/>
          </a:prstGeom>
        </p:spPr>
      </p:pic>
      <p:pic>
        <p:nvPicPr>
          <p:cNvPr id="85" name="Graphic 84">
            <a:extLst>
              <a:ext uri="{FF2B5EF4-FFF2-40B4-BE49-F238E27FC236}">
                <a16:creationId xmlns:a16="http://schemas.microsoft.com/office/drawing/2014/main" id="{BCA27F29-13D2-4A1A-A0ED-6FDFD9E7A263}"/>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4459337" y="1623808"/>
            <a:ext cx="382181" cy="382181"/>
          </a:xfrm>
          <a:prstGeom prst="rect">
            <a:avLst/>
          </a:prstGeom>
        </p:spPr>
      </p:pic>
      <p:pic>
        <p:nvPicPr>
          <p:cNvPr id="86" name="Graphic 85">
            <a:extLst>
              <a:ext uri="{FF2B5EF4-FFF2-40B4-BE49-F238E27FC236}">
                <a16:creationId xmlns:a16="http://schemas.microsoft.com/office/drawing/2014/main" id="{5F0EE888-F993-4DA9-8CC2-AB47CA7464A8}"/>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6020410" y="1646546"/>
            <a:ext cx="336704" cy="336704"/>
          </a:xfrm>
          <a:prstGeom prst="rect">
            <a:avLst/>
          </a:prstGeom>
        </p:spPr>
      </p:pic>
      <p:sp>
        <p:nvSpPr>
          <p:cNvPr id="94" name="Rectangle 93">
            <a:extLst>
              <a:ext uri="{FF2B5EF4-FFF2-40B4-BE49-F238E27FC236}">
                <a16:creationId xmlns:a16="http://schemas.microsoft.com/office/drawing/2014/main" id="{C971D2B0-DF1F-4ADB-9C3D-1A07EB28DA2A}"/>
              </a:ext>
            </a:extLst>
          </p:cNvPr>
          <p:cNvSpPr/>
          <p:nvPr/>
        </p:nvSpPr>
        <p:spPr bwMode="auto">
          <a:xfrm>
            <a:off x="1583871" y="2596580"/>
            <a:ext cx="8898283"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3" name="TextBox 92">
            <a:extLst>
              <a:ext uri="{FF2B5EF4-FFF2-40B4-BE49-F238E27FC236}">
                <a16:creationId xmlns:a16="http://schemas.microsoft.com/office/drawing/2014/main" id="{39AE8722-C5AB-4435-82AC-BF46B3762E0E}"/>
              </a:ext>
            </a:extLst>
          </p:cNvPr>
          <p:cNvSpPr txBox="1"/>
          <p:nvPr/>
        </p:nvSpPr>
        <p:spPr>
          <a:xfrm>
            <a:off x="1435081" y="2475794"/>
            <a:ext cx="8033157"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7030A0"/>
                </a:solidFill>
                <a:effectLst/>
                <a:uLnTx/>
                <a:uFillTx/>
                <a:latin typeface="Segoe UI"/>
                <a:ea typeface="+mn-ea"/>
                <a:cs typeface="+mn-cs"/>
              </a:rPr>
              <a:t>sender intelligence</a:t>
            </a:r>
          </a:p>
        </p:txBody>
      </p:sp>
      <p:sp>
        <p:nvSpPr>
          <p:cNvPr id="95" name="Rectangle 94">
            <a:extLst>
              <a:ext uri="{FF2B5EF4-FFF2-40B4-BE49-F238E27FC236}">
                <a16:creationId xmlns:a16="http://schemas.microsoft.com/office/drawing/2014/main" id="{80A7F3B0-BFDA-4369-B636-0470C078E601}"/>
              </a:ext>
            </a:extLst>
          </p:cNvPr>
          <p:cNvSpPr/>
          <p:nvPr/>
        </p:nvSpPr>
        <p:spPr bwMode="auto">
          <a:xfrm>
            <a:off x="341622" y="4112516"/>
            <a:ext cx="11325389"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6" name="TextBox 95">
            <a:extLst>
              <a:ext uri="{FF2B5EF4-FFF2-40B4-BE49-F238E27FC236}">
                <a16:creationId xmlns:a16="http://schemas.microsoft.com/office/drawing/2014/main" id="{FE94AA4F-8927-403B-A0F2-D0E343E1914E}"/>
              </a:ext>
            </a:extLst>
          </p:cNvPr>
          <p:cNvSpPr txBox="1"/>
          <p:nvPr/>
        </p:nvSpPr>
        <p:spPr>
          <a:xfrm>
            <a:off x="257196" y="3992101"/>
            <a:ext cx="11232313"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C00000"/>
                </a:solidFill>
                <a:effectLst/>
                <a:uLnTx/>
                <a:uFillTx/>
                <a:latin typeface="Segoe UI"/>
                <a:ea typeface="+mn-ea"/>
                <a:cs typeface="+mn-cs"/>
              </a:rPr>
              <a:t>content filtering</a:t>
            </a:r>
          </a:p>
        </p:txBody>
      </p:sp>
      <p:sp>
        <p:nvSpPr>
          <p:cNvPr id="97" name="Rectangle 96">
            <a:extLst>
              <a:ext uri="{FF2B5EF4-FFF2-40B4-BE49-F238E27FC236}">
                <a16:creationId xmlns:a16="http://schemas.microsoft.com/office/drawing/2014/main" id="{14B0C450-AA26-46B1-9081-C10A56A2B0EC}"/>
              </a:ext>
            </a:extLst>
          </p:cNvPr>
          <p:cNvSpPr/>
          <p:nvPr/>
        </p:nvSpPr>
        <p:spPr bwMode="auto">
          <a:xfrm>
            <a:off x="3020786" y="5683976"/>
            <a:ext cx="4988595"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8" name="TextBox 97">
            <a:extLst>
              <a:ext uri="{FF2B5EF4-FFF2-40B4-BE49-F238E27FC236}">
                <a16:creationId xmlns:a16="http://schemas.microsoft.com/office/drawing/2014/main" id="{4A61550F-EFA7-4EAF-BC53-A001DC24D416}"/>
              </a:ext>
            </a:extLst>
          </p:cNvPr>
          <p:cNvSpPr txBox="1"/>
          <p:nvPr/>
        </p:nvSpPr>
        <p:spPr>
          <a:xfrm>
            <a:off x="3020787" y="5563294"/>
            <a:ext cx="8468722"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post-delivery protection</a:t>
            </a:r>
          </a:p>
        </p:txBody>
      </p:sp>
      <p:sp>
        <p:nvSpPr>
          <p:cNvPr id="104" name="Arrow: Right 103">
            <a:extLst>
              <a:ext uri="{FF2B5EF4-FFF2-40B4-BE49-F238E27FC236}">
                <a16:creationId xmlns:a16="http://schemas.microsoft.com/office/drawing/2014/main" id="{B271F3E0-394F-4DDB-BE61-8AE3E431910F}"/>
              </a:ext>
            </a:extLst>
          </p:cNvPr>
          <p:cNvSpPr/>
          <p:nvPr/>
        </p:nvSpPr>
        <p:spPr bwMode="auto">
          <a:xfrm>
            <a:off x="10248322" y="2485113"/>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5" name="Arrow: Right 104">
            <a:extLst>
              <a:ext uri="{FF2B5EF4-FFF2-40B4-BE49-F238E27FC236}">
                <a16:creationId xmlns:a16="http://schemas.microsoft.com/office/drawing/2014/main" id="{58D1BB11-132D-406B-9CDD-3957CA866A8A}"/>
              </a:ext>
            </a:extLst>
          </p:cNvPr>
          <p:cNvSpPr/>
          <p:nvPr/>
        </p:nvSpPr>
        <p:spPr bwMode="auto">
          <a:xfrm>
            <a:off x="11443988" y="4004182"/>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9" name="Group 8">
            <a:extLst>
              <a:ext uri="{FF2B5EF4-FFF2-40B4-BE49-F238E27FC236}">
                <a16:creationId xmlns:a16="http://schemas.microsoft.com/office/drawing/2014/main" id="{B05CEA86-100C-468E-AF39-697321376038}"/>
              </a:ext>
            </a:extLst>
          </p:cNvPr>
          <p:cNvGrpSpPr/>
          <p:nvPr/>
        </p:nvGrpSpPr>
        <p:grpSpPr>
          <a:xfrm>
            <a:off x="2279217" y="1090777"/>
            <a:ext cx="6706521" cy="489365"/>
            <a:chOff x="2342255" y="1068815"/>
            <a:chExt cx="7913963" cy="489365"/>
          </a:xfrm>
        </p:grpSpPr>
        <p:sp>
          <p:nvSpPr>
            <p:cNvPr id="87" name="Rectangle 86">
              <a:extLst>
                <a:ext uri="{FF2B5EF4-FFF2-40B4-BE49-F238E27FC236}">
                  <a16:creationId xmlns:a16="http://schemas.microsoft.com/office/drawing/2014/main" id="{41738CCF-0667-43B8-AE75-072954DCF584}"/>
                </a:ext>
              </a:extLst>
            </p:cNvPr>
            <p:cNvSpPr/>
            <p:nvPr/>
          </p:nvSpPr>
          <p:spPr bwMode="auto">
            <a:xfrm>
              <a:off x="2459746" y="1189601"/>
              <a:ext cx="7574675"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8" name="TextBox 87">
              <a:extLst>
                <a:ext uri="{FF2B5EF4-FFF2-40B4-BE49-F238E27FC236}">
                  <a16:creationId xmlns:a16="http://schemas.microsoft.com/office/drawing/2014/main" id="{46D0A2C8-CD20-4128-80A8-FD3802F878D5}"/>
                </a:ext>
              </a:extLst>
            </p:cNvPr>
            <p:cNvSpPr txBox="1"/>
            <p:nvPr/>
          </p:nvSpPr>
          <p:spPr>
            <a:xfrm>
              <a:off x="2342255" y="1068815"/>
              <a:ext cx="7512424"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solidFill>
                    <a:schemeClr val="accent2">
                      <a:lumMod val="50000"/>
                      <a:lumOff val="50000"/>
                    </a:schemeClr>
                  </a:solidFill>
                  <a:effectLst/>
                  <a:uLnTx/>
                  <a:uFillTx/>
                  <a:latin typeface="Segoe UI"/>
                  <a:ea typeface="+mn-ea"/>
                  <a:cs typeface="+mn-cs"/>
                </a:rPr>
                <a:t>edge protection</a:t>
              </a:r>
            </a:p>
          </p:txBody>
        </p:sp>
        <p:sp>
          <p:nvSpPr>
            <p:cNvPr id="89" name="Arrow: Right 88">
              <a:extLst>
                <a:ext uri="{FF2B5EF4-FFF2-40B4-BE49-F238E27FC236}">
                  <a16:creationId xmlns:a16="http://schemas.microsoft.com/office/drawing/2014/main" id="{8B4A6C0C-13DC-4A35-8F0C-4B8F62411ED7}"/>
                </a:ext>
              </a:extLst>
            </p:cNvPr>
            <p:cNvSpPr/>
            <p:nvPr/>
          </p:nvSpPr>
          <p:spPr bwMode="auto">
            <a:xfrm>
              <a:off x="9810172" y="1078134"/>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pic>
        <p:nvPicPr>
          <p:cNvPr id="11" name="Graphic 10" descr="Network">
            <a:extLst>
              <a:ext uri="{FF2B5EF4-FFF2-40B4-BE49-F238E27FC236}">
                <a16:creationId xmlns:a16="http://schemas.microsoft.com/office/drawing/2014/main" id="{28BB6D0A-AF05-4540-95C7-B7FCCC0ED4C0}"/>
              </a:ext>
            </a:extLst>
          </p:cNvPr>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3058513" y="2942358"/>
            <a:ext cx="429906" cy="429906"/>
          </a:xfrm>
          <a:prstGeom prst="rect">
            <a:avLst/>
          </a:prstGeom>
        </p:spPr>
      </p:pic>
      <p:sp>
        <p:nvSpPr>
          <p:cNvPr id="20" name="TextBox 19">
            <a:extLst>
              <a:ext uri="{FF2B5EF4-FFF2-40B4-BE49-F238E27FC236}">
                <a16:creationId xmlns:a16="http://schemas.microsoft.com/office/drawing/2014/main" id="{CCC50298-8571-4D8C-A40E-618A6DEA3156}"/>
              </a:ext>
            </a:extLst>
          </p:cNvPr>
          <p:cNvSpPr txBox="1"/>
          <p:nvPr/>
        </p:nvSpPr>
        <p:spPr>
          <a:xfrm>
            <a:off x="2783241" y="3369872"/>
            <a:ext cx="963155" cy="66941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Intra-Org Spoof Intelligence</a:t>
            </a:r>
          </a:p>
        </p:txBody>
      </p:sp>
      <p:grpSp>
        <p:nvGrpSpPr>
          <p:cNvPr id="44" name="Group 43">
            <a:extLst>
              <a:ext uri="{FF2B5EF4-FFF2-40B4-BE49-F238E27FC236}">
                <a16:creationId xmlns:a16="http://schemas.microsoft.com/office/drawing/2014/main" id="{BE51BCA9-6E60-4227-BEEE-CEE20B42CA36}"/>
              </a:ext>
            </a:extLst>
          </p:cNvPr>
          <p:cNvGrpSpPr/>
          <p:nvPr/>
        </p:nvGrpSpPr>
        <p:grpSpPr>
          <a:xfrm>
            <a:off x="5625725" y="2866872"/>
            <a:ext cx="767838" cy="580879"/>
            <a:chOff x="4860882" y="2979716"/>
            <a:chExt cx="1038824" cy="754850"/>
          </a:xfrm>
          <a:solidFill>
            <a:schemeClr val="accent5">
              <a:lumMod val="50000"/>
            </a:schemeClr>
          </a:solidFill>
        </p:grpSpPr>
        <p:pic>
          <p:nvPicPr>
            <p:cNvPr id="103" name="Graphic 102" descr="Envelope">
              <a:extLst>
                <a:ext uri="{FF2B5EF4-FFF2-40B4-BE49-F238E27FC236}">
                  <a16:creationId xmlns:a16="http://schemas.microsoft.com/office/drawing/2014/main" id="{FFEE133A-FC15-4B60-9A26-2E1D3C7953E5}"/>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4860882" y="2979716"/>
              <a:ext cx="461952" cy="461952"/>
            </a:xfrm>
            <a:prstGeom prst="rect">
              <a:avLst/>
            </a:prstGeom>
          </p:spPr>
        </p:pic>
        <p:pic>
          <p:nvPicPr>
            <p:cNvPr id="106" name="Graphic 105" descr="Envelope">
              <a:extLst>
                <a:ext uri="{FF2B5EF4-FFF2-40B4-BE49-F238E27FC236}">
                  <a16:creationId xmlns:a16="http://schemas.microsoft.com/office/drawing/2014/main" id="{18A35A26-C629-4FAB-8BEE-40D1D2A8312B}"/>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5154389" y="3132400"/>
              <a:ext cx="461952" cy="461952"/>
            </a:xfrm>
            <a:prstGeom prst="rect">
              <a:avLst/>
            </a:prstGeom>
          </p:spPr>
        </p:pic>
        <p:pic>
          <p:nvPicPr>
            <p:cNvPr id="108" name="Graphic 107" descr="Envelope">
              <a:extLst>
                <a:ext uri="{FF2B5EF4-FFF2-40B4-BE49-F238E27FC236}">
                  <a16:creationId xmlns:a16="http://schemas.microsoft.com/office/drawing/2014/main" id="{E4105A94-FE96-45D9-856F-B2B86E55843B}"/>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5437754" y="3272614"/>
              <a:ext cx="461952" cy="461952"/>
            </a:xfrm>
            <a:prstGeom prst="rect">
              <a:avLst/>
            </a:prstGeom>
          </p:spPr>
        </p:pic>
      </p:grpSp>
      <p:sp>
        <p:nvSpPr>
          <p:cNvPr id="109" name="TextBox 108">
            <a:extLst>
              <a:ext uri="{FF2B5EF4-FFF2-40B4-BE49-F238E27FC236}">
                <a16:creationId xmlns:a16="http://schemas.microsoft.com/office/drawing/2014/main" id="{95601105-4E24-4188-A803-9FADF698A9D4}"/>
              </a:ext>
            </a:extLst>
          </p:cNvPr>
          <p:cNvSpPr txBox="1"/>
          <p:nvPr/>
        </p:nvSpPr>
        <p:spPr>
          <a:xfrm>
            <a:off x="5505735" y="3432197"/>
            <a:ext cx="963155" cy="544765"/>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BULK Filtering</a:t>
            </a:r>
          </a:p>
        </p:txBody>
      </p:sp>
      <p:pic>
        <p:nvPicPr>
          <p:cNvPr id="47" name="Graphic 46" descr="Hierarchy">
            <a:extLst>
              <a:ext uri="{FF2B5EF4-FFF2-40B4-BE49-F238E27FC236}">
                <a16:creationId xmlns:a16="http://schemas.microsoft.com/office/drawing/2014/main" id="{B9F5B64F-A71E-4961-8409-EDC44976C7D2}"/>
              </a:ext>
            </a:extLst>
          </p:cNvPr>
          <p:cNvPicPr>
            <a:picLocks noChangeAspect="1"/>
          </p:cNvPicPr>
          <p:nvPr/>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rot="10800000">
            <a:off x="3026010" y="1557955"/>
            <a:ext cx="513886" cy="513886"/>
          </a:xfrm>
          <a:prstGeom prst="rect">
            <a:avLst/>
          </a:prstGeom>
        </p:spPr>
      </p:pic>
      <p:sp>
        <p:nvSpPr>
          <p:cNvPr id="110" name="TextBox 109">
            <a:extLst>
              <a:ext uri="{FF2B5EF4-FFF2-40B4-BE49-F238E27FC236}">
                <a16:creationId xmlns:a16="http://schemas.microsoft.com/office/drawing/2014/main" id="{DCE6160A-1E34-4207-AB0B-F340BDB17828}"/>
              </a:ext>
            </a:extLst>
          </p:cNvPr>
          <p:cNvSpPr txBox="1"/>
          <p:nvPr/>
        </p:nvSpPr>
        <p:spPr>
          <a:xfrm>
            <a:off x="2708115" y="2033618"/>
            <a:ext cx="114967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Network Throttling</a:t>
            </a:r>
          </a:p>
        </p:txBody>
      </p:sp>
      <p:pic>
        <p:nvPicPr>
          <p:cNvPr id="50" name="Picture 49" descr="A close up of a logo&#10;&#10;Description automatically generated">
            <a:extLst>
              <a:ext uri="{FF2B5EF4-FFF2-40B4-BE49-F238E27FC236}">
                <a16:creationId xmlns:a16="http://schemas.microsoft.com/office/drawing/2014/main" id="{5A0429BE-903B-4507-B8D0-29B37E6D9D81}"/>
              </a:ext>
            </a:extLst>
          </p:cNvPr>
          <p:cNvPicPr>
            <a:picLocks noChangeAspect="1"/>
          </p:cNvPicPr>
          <p:nvPr/>
        </p:nvPicPr>
        <p:blipFill>
          <a:blip r:embed="rId40">
            <a:extLst>
              <a:ext uri="{28A0092B-C50C-407E-A947-70E740481C1C}">
                <a14:useLocalDpi xmlns:a14="http://schemas.microsoft.com/office/drawing/2010/main" val="0"/>
              </a:ext>
              <a:ext uri="{837473B0-CC2E-450A-ABE3-18F120FF3D39}">
                <a1611:picAttrSrcUrl xmlns:a1611="http://schemas.microsoft.com/office/drawing/2016/11/main" r:id="rId41"/>
              </a:ext>
            </a:extLst>
          </a:blip>
          <a:stretch>
            <a:fillRect/>
          </a:stretch>
        </p:blipFill>
        <p:spPr>
          <a:xfrm>
            <a:off x="7436742" y="1640743"/>
            <a:ext cx="348311" cy="348311"/>
          </a:xfrm>
          <a:prstGeom prst="rect">
            <a:avLst/>
          </a:prstGeom>
        </p:spPr>
      </p:pic>
      <p:sp>
        <p:nvSpPr>
          <p:cNvPr id="111" name="TextBox 110">
            <a:extLst>
              <a:ext uri="{FF2B5EF4-FFF2-40B4-BE49-F238E27FC236}">
                <a16:creationId xmlns:a16="http://schemas.microsoft.com/office/drawing/2014/main" id="{6DF3E742-305F-4F5B-B6C7-E1254D934E74}"/>
              </a:ext>
            </a:extLst>
          </p:cNvPr>
          <p:cNvSpPr txBox="1"/>
          <p:nvPr/>
        </p:nvSpPr>
        <p:spPr>
          <a:xfrm>
            <a:off x="6753130" y="2033618"/>
            <a:ext cx="171553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Directory based Edge Filtering</a:t>
            </a:r>
          </a:p>
        </p:txBody>
      </p:sp>
      <p:pic>
        <p:nvPicPr>
          <p:cNvPr id="99" name="Graphic 98" descr="Contract">
            <a:extLst>
              <a:ext uri="{FF2B5EF4-FFF2-40B4-BE49-F238E27FC236}">
                <a16:creationId xmlns:a16="http://schemas.microsoft.com/office/drawing/2014/main" id="{A66111C9-D7AC-4FE4-AE4A-ED5AD09BEBF0}"/>
              </a:ext>
            </a:extLst>
          </p:cNvPr>
          <p:cNvPicPr>
            <a:picLocks noChangeAspect="1"/>
          </p:cNvPicPr>
          <p:nvPr/>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83183" y="4514466"/>
            <a:ext cx="423535" cy="423535"/>
          </a:xfrm>
          <a:prstGeom prst="rect">
            <a:avLst/>
          </a:prstGeom>
        </p:spPr>
      </p:pic>
      <p:sp>
        <p:nvSpPr>
          <p:cNvPr id="100" name="TextBox 99">
            <a:extLst>
              <a:ext uri="{FF2B5EF4-FFF2-40B4-BE49-F238E27FC236}">
                <a16:creationId xmlns:a16="http://schemas.microsoft.com/office/drawing/2014/main" id="{CE3580A2-3B12-492D-AA74-8838B0234485}"/>
              </a:ext>
            </a:extLst>
          </p:cNvPr>
          <p:cNvSpPr txBox="1"/>
          <p:nvPr/>
        </p:nvSpPr>
        <p:spPr>
          <a:xfrm>
            <a:off x="129731" y="4970897"/>
            <a:ext cx="1130438"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Transport Custom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Rules</a:t>
            </a:r>
          </a:p>
        </p:txBody>
      </p:sp>
      <p:grpSp>
        <p:nvGrpSpPr>
          <p:cNvPr id="101" name="Group 100">
            <a:extLst>
              <a:ext uri="{FF2B5EF4-FFF2-40B4-BE49-F238E27FC236}">
                <a16:creationId xmlns:a16="http://schemas.microsoft.com/office/drawing/2014/main" id="{EDE1EDA9-8167-4FE5-806E-60D64BE86167}"/>
              </a:ext>
            </a:extLst>
          </p:cNvPr>
          <p:cNvGrpSpPr/>
          <p:nvPr/>
        </p:nvGrpSpPr>
        <p:grpSpPr>
          <a:xfrm>
            <a:off x="2782601" y="6059400"/>
            <a:ext cx="1439967" cy="732489"/>
            <a:chOff x="4872091" y="3320521"/>
            <a:chExt cx="1439967" cy="732489"/>
          </a:xfrm>
        </p:grpSpPr>
        <p:pic>
          <p:nvPicPr>
            <p:cNvPr id="102" name="Picture 101">
              <a:extLst>
                <a:ext uri="{FF2B5EF4-FFF2-40B4-BE49-F238E27FC236}">
                  <a16:creationId xmlns:a16="http://schemas.microsoft.com/office/drawing/2014/main" id="{1B711990-8F0E-4E6A-B4F7-6B87C00BA5C5}"/>
                </a:ext>
              </a:extLst>
            </p:cNvPr>
            <p:cNvPicPr>
              <a:picLocks noChangeAspect="1"/>
            </p:cNvPicPr>
            <p:nvPr/>
          </p:nvPicPr>
          <p:blipFill>
            <a:blip r:embed="rId11"/>
            <a:stretch>
              <a:fillRect/>
            </a:stretch>
          </p:blipFill>
          <p:spPr>
            <a:xfrm>
              <a:off x="5270610" y="3320521"/>
              <a:ext cx="591894" cy="470133"/>
            </a:xfrm>
            <a:prstGeom prst="rect">
              <a:avLst/>
            </a:prstGeom>
          </p:spPr>
        </p:pic>
        <p:sp>
          <p:nvSpPr>
            <p:cNvPr id="113" name="TextBox 112">
              <a:extLst>
                <a:ext uri="{FF2B5EF4-FFF2-40B4-BE49-F238E27FC236}">
                  <a16:creationId xmlns:a16="http://schemas.microsoft.com/office/drawing/2014/main" id="{F79FAC9E-0133-445A-9397-AAD7F6176581}"/>
                </a:ext>
              </a:extLst>
            </p:cNvPr>
            <p:cNvSpPr txBox="1"/>
            <p:nvPr/>
          </p:nvSpPr>
          <p:spPr>
            <a:xfrm>
              <a:off x="4872091" y="3683678"/>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Linked Content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Detonation</a:t>
              </a:r>
            </a:p>
          </p:txBody>
        </p:sp>
      </p:grpSp>
      <p:pic>
        <p:nvPicPr>
          <p:cNvPr id="114" name="Graphic 113" descr="Network">
            <a:extLst>
              <a:ext uri="{FF2B5EF4-FFF2-40B4-BE49-F238E27FC236}">
                <a16:creationId xmlns:a16="http://schemas.microsoft.com/office/drawing/2014/main" id="{621901DE-0D46-42AF-9E48-3DC38B8330D8}"/>
              </a:ext>
            </a:extLst>
          </p:cNvPr>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4411112" y="2942358"/>
            <a:ext cx="429906" cy="429906"/>
          </a:xfrm>
          <a:prstGeom prst="rect">
            <a:avLst/>
          </a:prstGeom>
        </p:spPr>
      </p:pic>
      <p:sp>
        <p:nvSpPr>
          <p:cNvPr id="115" name="TextBox 114">
            <a:extLst>
              <a:ext uri="{FF2B5EF4-FFF2-40B4-BE49-F238E27FC236}">
                <a16:creationId xmlns:a16="http://schemas.microsoft.com/office/drawing/2014/main" id="{7934CB81-96C8-484A-A529-D178BB48C32C}"/>
              </a:ext>
            </a:extLst>
          </p:cNvPr>
          <p:cNvSpPr txBox="1"/>
          <p:nvPr/>
        </p:nvSpPr>
        <p:spPr>
          <a:xfrm>
            <a:off x="4052455" y="3369872"/>
            <a:ext cx="1147221" cy="66941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Cross Domain Spoof Intelligence</a:t>
            </a:r>
          </a:p>
        </p:txBody>
      </p:sp>
      <p:sp>
        <p:nvSpPr>
          <p:cNvPr id="2" name="Rectangle 1">
            <a:extLst>
              <a:ext uri="{FF2B5EF4-FFF2-40B4-BE49-F238E27FC236}">
                <a16:creationId xmlns:a16="http://schemas.microsoft.com/office/drawing/2014/main" id="{3D6FF8DC-4E4C-45BF-A604-4546201E5D0A}"/>
              </a:ext>
            </a:extLst>
          </p:cNvPr>
          <p:cNvSpPr/>
          <p:nvPr/>
        </p:nvSpPr>
        <p:spPr bwMode="auto">
          <a:xfrm>
            <a:off x="9148263" y="4465270"/>
            <a:ext cx="2840486" cy="930806"/>
          </a:xfrm>
          <a:prstGeom prst="rect">
            <a:avLst/>
          </a:prstGeom>
          <a:solidFill>
            <a:schemeClr val="bg1">
              <a:alpha val="8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6" name="Rectangle 115">
            <a:extLst>
              <a:ext uri="{FF2B5EF4-FFF2-40B4-BE49-F238E27FC236}">
                <a16:creationId xmlns:a16="http://schemas.microsoft.com/office/drawing/2014/main" id="{D3BA62EE-6069-410B-BAF4-E0FC0F88E7DA}"/>
              </a:ext>
            </a:extLst>
          </p:cNvPr>
          <p:cNvSpPr/>
          <p:nvPr/>
        </p:nvSpPr>
        <p:spPr bwMode="auto">
          <a:xfrm>
            <a:off x="2907587" y="5977908"/>
            <a:ext cx="2579020" cy="813981"/>
          </a:xfrm>
          <a:prstGeom prst="rect">
            <a:avLst/>
          </a:prstGeom>
          <a:solidFill>
            <a:schemeClr val="bg1">
              <a:alpha val="8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7" name="Rectangle 116">
            <a:extLst>
              <a:ext uri="{FF2B5EF4-FFF2-40B4-BE49-F238E27FC236}">
                <a16:creationId xmlns:a16="http://schemas.microsoft.com/office/drawing/2014/main" id="{AECDA764-2371-4337-A25B-9FD8C614D773}"/>
              </a:ext>
            </a:extLst>
          </p:cNvPr>
          <p:cNvSpPr/>
          <p:nvPr/>
        </p:nvSpPr>
        <p:spPr bwMode="auto">
          <a:xfrm>
            <a:off x="7041664" y="6068370"/>
            <a:ext cx="735913" cy="680855"/>
          </a:xfrm>
          <a:prstGeom prst="rect">
            <a:avLst/>
          </a:prstGeom>
          <a:solidFill>
            <a:schemeClr val="bg1">
              <a:alpha val="8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8" name="Rectangle 117">
            <a:extLst>
              <a:ext uri="{FF2B5EF4-FFF2-40B4-BE49-F238E27FC236}">
                <a16:creationId xmlns:a16="http://schemas.microsoft.com/office/drawing/2014/main" id="{BADC43DD-3073-4BF1-A2FC-B6B3FF770158}"/>
              </a:ext>
            </a:extLst>
          </p:cNvPr>
          <p:cNvSpPr/>
          <p:nvPr/>
        </p:nvSpPr>
        <p:spPr bwMode="auto">
          <a:xfrm>
            <a:off x="7867741" y="2955679"/>
            <a:ext cx="2579020" cy="978284"/>
          </a:xfrm>
          <a:prstGeom prst="rect">
            <a:avLst/>
          </a:prstGeom>
          <a:solidFill>
            <a:schemeClr val="bg1">
              <a:alpha val="8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021908125"/>
      </p:ext>
    </p:extLst>
  </p:cSld>
  <p:clrMapOvr>
    <a:masterClrMapping/>
  </p:clrMapOvr>
  <p:transition>
    <p:fade/>
  </p:transition>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8" name="Rectangle: Rounded Corners 117">
            <a:extLst>
              <a:ext uri="{FF2B5EF4-FFF2-40B4-BE49-F238E27FC236}">
                <a16:creationId xmlns:a16="http://schemas.microsoft.com/office/drawing/2014/main" id="{61CA6F58-6638-4BA4-9203-DAFFA3AF383E}"/>
              </a:ext>
            </a:extLst>
          </p:cNvPr>
          <p:cNvSpPr/>
          <p:nvPr/>
        </p:nvSpPr>
        <p:spPr bwMode="auto">
          <a:xfrm>
            <a:off x="6639010" y="5988248"/>
            <a:ext cx="2347594" cy="828746"/>
          </a:xfrm>
          <a:prstGeom prst="round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7" name="Rectangle: Rounded Corners 116">
            <a:extLst>
              <a:ext uri="{FF2B5EF4-FFF2-40B4-BE49-F238E27FC236}">
                <a16:creationId xmlns:a16="http://schemas.microsoft.com/office/drawing/2014/main" id="{6D377AEF-A482-4847-864A-E7E7B11468DC}"/>
              </a:ext>
            </a:extLst>
          </p:cNvPr>
          <p:cNvSpPr/>
          <p:nvPr/>
        </p:nvSpPr>
        <p:spPr bwMode="auto">
          <a:xfrm>
            <a:off x="2819831" y="5969503"/>
            <a:ext cx="2636845" cy="828746"/>
          </a:xfrm>
          <a:prstGeom prst="round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6" name="Rectangle: Rounded Corners 115">
            <a:extLst>
              <a:ext uri="{FF2B5EF4-FFF2-40B4-BE49-F238E27FC236}">
                <a16:creationId xmlns:a16="http://schemas.microsoft.com/office/drawing/2014/main" id="{25E9DF54-BF13-47E5-98F3-B8C348FF6998}"/>
              </a:ext>
            </a:extLst>
          </p:cNvPr>
          <p:cNvSpPr/>
          <p:nvPr/>
        </p:nvSpPr>
        <p:spPr bwMode="auto">
          <a:xfrm>
            <a:off x="9104487" y="4386141"/>
            <a:ext cx="2957782" cy="1108139"/>
          </a:xfrm>
          <a:prstGeom prst="round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 name="Rectangle: Rounded Corners 1">
            <a:extLst>
              <a:ext uri="{FF2B5EF4-FFF2-40B4-BE49-F238E27FC236}">
                <a16:creationId xmlns:a16="http://schemas.microsoft.com/office/drawing/2014/main" id="{DB7E3673-A65C-476B-8A32-F6C6520E837C}"/>
              </a:ext>
            </a:extLst>
          </p:cNvPr>
          <p:cNvSpPr/>
          <p:nvPr/>
        </p:nvSpPr>
        <p:spPr bwMode="auto">
          <a:xfrm>
            <a:off x="7785053" y="2850639"/>
            <a:ext cx="2697101" cy="1139658"/>
          </a:xfrm>
          <a:prstGeom prst="round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7" name="Oval 106">
            <a:extLst>
              <a:ext uri="{FF2B5EF4-FFF2-40B4-BE49-F238E27FC236}">
                <a16:creationId xmlns:a16="http://schemas.microsoft.com/office/drawing/2014/main" id="{868C9B17-9470-44F3-A73A-8F584B184CD3}"/>
              </a:ext>
            </a:extLst>
          </p:cNvPr>
          <p:cNvSpPr/>
          <p:nvPr/>
        </p:nvSpPr>
        <p:spPr bwMode="auto">
          <a:xfrm>
            <a:off x="7729996" y="5580157"/>
            <a:ext cx="451309" cy="451927"/>
          </a:xfrm>
          <a:prstGeom prst="ellipse">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itle 4">
            <a:extLst>
              <a:ext uri="{FF2B5EF4-FFF2-40B4-BE49-F238E27FC236}">
                <a16:creationId xmlns:a16="http://schemas.microsoft.com/office/drawing/2014/main" id="{1FECAA98-2420-40DB-8847-7D4701AB81AA}"/>
              </a:ext>
            </a:extLst>
          </p:cNvPr>
          <p:cNvSpPr>
            <a:spLocks noGrp="1"/>
          </p:cNvSpPr>
          <p:nvPr>
            <p:ph type="title"/>
          </p:nvPr>
        </p:nvSpPr>
        <p:spPr>
          <a:xfrm>
            <a:off x="171863" y="123308"/>
            <a:ext cx="11336039" cy="758022"/>
          </a:xfrm>
        </p:spPr>
        <p:txBody>
          <a:bodyPr/>
          <a:lstStyle/>
          <a:p>
            <a:r>
              <a:rPr lang="en-US" dirty="0">
                <a:solidFill>
                  <a:schemeClr val="accent1"/>
                </a:solidFill>
              </a:rPr>
              <a:t>	ATP</a:t>
            </a:r>
            <a:r>
              <a:rPr lang="en-US" dirty="0"/>
              <a:t> 	mail Filtering Overview - Inbound</a:t>
            </a:r>
          </a:p>
        </p:txBody>
      </p:sp>
      <p:grpSp>
        <p:nvGrpSpPr>
          <p:cNvPr id="3" name="Group 2">
            <a:extLst>
              <a:ext uri="{FF2B5EF4-FFF2-40B4-BE49-F238E27FC236}">
                <a16:creationId xmlns:a16="http://schemas.microsoft.com/office/drawing/2014/main" id="{4E56F714-EF8B-4372-B7B3-EE38D344C553}"/>
              </a:ext>
            </a:extLst>
          </p:cNvPr>
          <p:cNvGrpSpPr/>
          <p:nvPr/>
        </p:nvGrpSpPr>
        <p:grpSpPr>
          <a:xfrm>
            <a:off x="1315736" y="4559893"/>
            <a:ext cx="1163694" cy="579205"/>
            <a:chOff x="1584893" y="3067031"/>
            <a:chExt cx="1163694" cy="579205"/>
          </a:xfrm>
        </p:grpSpPr>
        <p:pic>
          <p:nvPicPr>
            <p:cNvPr id="4" name="Picture 2" descr="C:\Users\t-dantay\Documents\Placeholders\setting.png">
              <a:extLst>
                <a:ext uri="{FF2B5EF4-FFF2-40B4-BE49-F238E27FC236}">
                  <a16:creationId xmlns:a16="http://schemas.microsoft.com/office/drawing/2014/main" id="{5DCA5D5F-EB07-4B3C-8920-3956C7142BE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480" r="35484"/>
            <a:stretch/>
          </p:blipFill>
          <p:spPr bwMode="auto">
            <a:xfrm>
              <a:off x="200631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t-dantay\Documents\Placeholders\setting.png">
              <a:extLst>
                <a:ext uri="{FF2B5EF4-FFF2-40B4-BE49-F238E27FC236}">
                  <a16:creationId xmlns:a16="http://schemas.microsoft.com/office/drawing/2014/main" id="{20117840-8950-4153-9E6E-268240466C0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480" r="35484"/>
            <a:stretch/>
          </p:blipFill>
          <p:spPr bwMode="auto">
            <a:xfrm>
              <a:off x="239414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EA7735A6-EC75-47BB-B264-9650CC850C80}"/>
                </a:ext>
              </a:extLst>
            </p:cNvPr>
            <p:cNvSpPr txBox="1"/>
            <p:nvPr/>
          </p:nvSpPr>
          <p:spPr>
            <a:xfrm>
              <a:off x="1798041" y="3415404"/>
              <a:ext cx="756938"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AV Engines</a:t>
              </a:r>
            </a:p>
          </p:txBody>
        </p:sp>
        <p:pic>
          <p:nvPicPr>
            <p:cNvPr id="8" name="Picture 7">
              <a:extLst>
                <a:ext uri="{FF2B5EF4-FFF2-40B4-BE49-F238E27FC236}">
                  <a16:creationId xmlns:a16="http://schemas.microsoft.com/office/drawing/2014/main" id="{9C4EEFC7-A3A5-4E39-BCF7-4BD6B1D4B0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4893" y="3067031"/>
              <a:ext cx="386354" cy="380318"/>
            </a:xfrm>
            <a:prstGeom prst="rect">
              <a:avLst/>
            </a:prstGeom>
          </p:spPr>
        </p:pic>
      </p:grpSp>
      <p:grpSp>
        <p:nvGrpSpPr>
          <p:cNvPr id="14" name="Group 13">
            <a:extLst>
              <a:ext uri="{FF2B5EF4-FFF2-40B4-BE49-F238E27FC236}">
                <a16:creationId xmlns:a16="http://schemas.microsoft.com/office/drawing/2014/main" id="{DD4401BC-9331-42E7-85B2-50243CC7A7D8}"/>
              </a:ext>
            </a:extLst>
          </p:cNvPr>
          <p:cNvGrpSpPr/>
          <p:nvPr/>
        </p:nvGrpSpPr>
        <p:grpSpPr>
          <a:xfrm>
            <a:off x="2678827" y="4514467"/>
            <a:ext cx="924885" cy="624142"/>
            <a:chOff x="5633973" y="3195605"/>
            <a:chExt cx="924885" cy="624142"/>
          </a:xfrm>
        </p:grpSpPr>
        <p:pic>
          <p:nvPicPr>
            <p:cNvPr id="12" name="Picture 11">
              <a:extLst>
                <a:ext uri="{FF2B5EF4-FFF2-40B4-BE49-F238E27FC236}">
                  <a16:creationId xmlns:a16="http://schemas.microsoft.com/office/drawing/2014/main" id="{C586B262-7ACC-4D38-8E8C-BBD9CF5A3FC9}"/>
                </a:ext>
              </a:extLst>
            </p:cNvPr>
            <p:cNvPicPr>
              <a:picLocks noChangeAspect="1"/>
            </p:cNvPicPr>
            <p:nvPr/>
          </p:nvPicPr>
          <p:blipFill>
            <a:blip r:embed="rId5"/>
            <a:stretch>
              <a:fillRect/>
            </a:stretch>
          </p:blipFill>
          <p:spPr>
            <a:xfrm>
              <a:off x="5633973" y="3195605"/>
              <a:ext cx="924054" cy="466790"/>
            </a:xfrm>
            <a:prstGeom prst="rect">
              <a:avLst/>
            </a:prstGeom>
          </p:spPr>
        </p:pic>
        <p:sp>
          <p:nvSpPr>
            <p:cNvPr id="13" name="TextBox 12">
              <a:extLst>
                <a:ext uri="{FF2B5EF4-FFF2-40B4-BE49-F238E27FC236}">
                  <a16:creationId xmlns:a16="http://schemas.microsoft.com/office/drawing/2014/main" id="{B7D5077F-3252-412C-893A-4AB759DD9700}"/>
                </a:ext>
              </a:extLst>
            </p:cNvPr>
            <p:cNvSpPr txBox="1"/>
            <p:nvPr/>
          </p:nvSpPr>
          <p:spPr>
            <a:xfrm>
              <a:off x="5665665" y="3588915"/>
              <a:ext cx="893193"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Type Blocking</a:t>
              </a:r>
            </a:p>
          </p:txBody>
        </p:sp>
      </p:grpSp>
      <p:grpSp>
        <p:nvGrpSpPr>
          <p:cNvPr id="19" name="Group 18">
            <a:extLst>
              <a:ext uri="{FF2B5EF4-FFF2-40B4-BE49-F238E27FC236}">
                <a16:creationId xmlns:a16="http://schemas.microsoft.com/office/drawing/2014/main" id="{3D39C46A-DAF3-4249-BB5A-1FF0A6E67A50}"/>
              </a:ext>
            </a:extLst>
          </p:cNvPr>
          <p:cNvGrpSpPr/>
          <p:nvPr/>
        </p:nvGrpSpPr>
        <p:grpSpPr>
          <a:xfrm>
            <a:off x="6134402" y="4586215"/>
            <a:ext cx="1070663" cy="709020"/>
            <a:chOff x="8418910" y="836101"/>
            <a:chExt cx="1070663" cy="709020"/>
          </a:xfrm>
        </p:grpSpPr>
        <p:sp>
          <p:nvSpPr>
            <p:cNvPr id="15" name="TextBox 14">
              <a:extLst>
                <a:ext uri="{FF2B5EF4-FFF2-40B4-BE49-F238E27FC236}">
                  <a16:creationId xmlns:a16="http://schemas.microsoft.com/office/drawing/2014/main" id="{B284A387-9011-4861-A997-FCE7B20DE211}"/>
                </a:ext>
              </a:extLst>
            </p:cNvPr>
            <p:cNvSpPr txBox="1"/>
            <p:nvPr/>
          </p:nvSpPr>
          <p:spPr>
            <a:xfrm>
              <a:off x="8676045" y="1175789"/>
              <a:ext cx="56137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ML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Models</a:t>
              </a:r>
            </a:p>
          </p:txBody>
        </p:sp>
        <p:sp>
          <p:nvSpPr>
            <p:cNvPr id="16" name="Brain_3" title="Icon of a brain">
              <a:extLst>
                <a:ext uri="{FF2B5EF4-FFF2-40B4-BE49-F238E27FC236}">
                  <a16:creationId xmlns:a16="http://schemas.microsoft.com/office/drawing/2014/main" id="{7A888165-2D87-4EBF-81EF-A043AADD35EC}"/>
                </a:ext>
              </a:extLst>
            </p:cNvPr>
            <p:cNvSpPr>
              <a:spLocks noChangeAspect="1" noEditPoints="1"/>
            </p:cNvSpPr>
            <p:nvPr/>
          </p:nvSpPr>
          <p:spPr bwMode="auto">
            <a:xfrm>
              <a:off x="8418910" y="836101"/>
              <a:ext cx="334969" cy="360181"/>
            </a:xfrm>
            <a:custGeom>
              <a:avLst/>
              <a:gdLst>
                <a:gd name="T0" fmla="*/ 68 w 315"/>
                <a:gd name="T1" fmla="*/ 292 h 338"/>
                <a:gd name="T2" fmla="*/ 24 w 315"/>
                <a:gd name="T3" fmla="*/ 231 h 338"/>
                <a:gd name="T4" fmla="*/ 28 w 315"/>
                <a:gd name="T5" fmla="*/ 126 h 338"/>
                <a:gd name="T6" fmla="*/ 68 w 315"/>
                <a:gd name="T7" fmla="*/ 46 h 338"/>
                <a:gd name="T8" fmla="*/ 113 w 315"/>
                <a:gd name="T9" fmla="*/ 0 h 338"/>
                <a:gd name="T10" fmla="*/ 158 w 315"/>
                <a:gd name="T11" fmla="*/ 293 h 338"/>
                <a:gd name="T12" fmla="*/ 248 w 315"/>
                <a:gd name="T13" fmla="*/ 292 h 338"/>
                <a:gd name="T14" fmla="*/ 292 w 315"/>
                <a:gd name="T15" fmla="*/ 231 h 338"/>
                <a:gd name="T16" fmla="*/ 287 w 315"/>
                <a:gd name="T17" fmla="*/ 126 h 338"/>
                <a:gd name="T18" fmla="*/ 248 w 315"/>
                <a:gd name="T19" fmla="*/ 46 h 338"/>
                <a:gd name="T20" fmla="*/ 203 w 315"/>
                <a:gd name="T21" fmla="*/ 0 h 338"/>
                <a:gd name="T22" fmla="*/ 158 w 315"/>
                <a:gd name="T23" fmla="*/ 293 h 338"/>
                <a:gd name="T24" fmla="*/ 90 w 315"/>
                <a:gd name="T25" fmla="*/ 293 h 338"/>
                <a:gd name="T26" fmla="*/ 248 w 315"/>
                <a:gd name="T27" fmla="*/ 293 h 338"/>
                <a:gd name="T28" fmla="*/ 68 w 315"/>
                <a:gd name="T29" fmla="*/ 180 h 338"/>
                <a:gd name="T30" fmla="*/ 90 w 315"/>
                <a:gd name="T31" fmla="*/ 203 h 338"/>
                <a:gd name="T32" fmla="*/ 158 w 315"/>
                <a:gd name="T33" fmla="*/ 225 h 338"/>
                <a:gd name="T34" fmla="*/ 225 w 315"/>
                <a:gd name="T35" fmla="*/ 203 h 338"/>
                <a:gd name="T36" fmla="*/ 248 w 315"/>
                <a:gd name="T37" fmla="*/ 180 h 338"/>
                <a:gd name="T38" fmla="*/ 79 w 315"/>
                <a:gd name="T39" fmla="*/ 90 h 338"/>
                <a:gd name="T40" fmla="*/ 113 w 315"/>
                <a:gd name="T41" fmla="*/ 113 h 338"/>
                <a:gd name="T42" fmla="*/ 135 w 315"/>
                <a:gd name="T43" fmla="*/ 135 h 338"/>
                <a:gd name="T44" fmla="*/ 203 w 315"/>
                <a:gd name="T45" fmla="*/ 113 h 338"/>
                <a:gd name="T46" fmla="*/ 225 w 315"/>
                <a:gd name="T47" fmla="*/ 90 h 338"/>
                <a:gd name="T48" fmla="*/ 24 w 315"/>
                <a:gd name="T49" fmla="*/ 231 h 338"/>
                <a:gd name="T50" fmla="*/ 248 w 315"/>
                <a:gd name="T51" fmla="*/ 248 h 338"/>
                <a:gd name="T52" fmla="*/ 28 w 315"/>
                <a:gd name="T53" fmla="*/ 126 h 338"/>
                <a:gd name="T54" fmla="*/ 243 w 315"/>
                <a:gd name="T55" fmla="*/ 126 h 338"/>
                <a:gd name="T56" fmla="*/ 68 w 315"/>
                <a:gd name="T57" fmla="*/ 45 h 338"/>
                <a:gd name="T58" fmla="*/ 248 w 315"/>
                <a:gd name="T59" fmla="*/ 45 h 338"/>
                <a:gd name="T60" fmla="*/ 135 w 315"/>
                <a:gd name="T61" fmla="*/ 293 h 338"/>
                <a:gd name="T62" fmla="*/ 68 w 315"/>
                <a:gd name="T63" fmla="*/ 293 h 338"/>
                <a:gd name="T64" fmla="*/ 101 w 315"/>
                <a:gd name="T65" fmla="*/ 338 h 338"/>
                <a:gd name="T66" fmla="*/ 158 w 315"/>
                <a:gd name="T67" fmla="*/ 315 h 338"/>
                <a:gd name="T68" fmla="*/ 158 w 315"/>
                <a:gd name="T69" fmla="*/ 293 h 338"/>
                <a:gd name="T70" fmla="*/ 180 w 315"/>
                <a:gd name="T71" fmla="*/ 338 h 338"/>
                <a:gd name="T72" fmla="*/ 248 w 315"/>
                <a:gd name="T73" fmla="*/ 30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338">
                  <a:moveTo>
                    <a:pt x="68" y="293"/>
                  </a:moveTo>
                  <a:cubicBezTo>
                    <a:pt x="68" y="293"/>
                    <a:pt x="68" y="292"/>
                    <a:pt x="68" y="292"/>
                  </a:cubicBezTo>
                  <a:cubicBezTo>
                    <a:pt x="42" y="289"/>
                    <a:pt x="23" y="268"/>
                    <a:pt x="23" y="242"/>
                  </a:cubicBezTo>
                  <a:cubicBezTo>
                    <a:pt x="23" y="238"/>
                    <a:pt x="23" y="235"/>
                    <a:pt x="24" y="231"/>
                  </a:cubicBezTo>
                  <a:cubicBezTo>
                    <a:pt x="10" y="219"/>
                    <a:pt x="0" y="201"/>
                    <a:pt x="0" y="180"/>
                  </a:cubicBezTo>
                  <a:cubicBezTo>
                    <a:pt x="0" y="158"/>
                    <a:pt x="11" y="138"/>
                    <a:pt x="28" y="126"/>
                  </a:cubicBezTo>
                  <a:cubicBezTo>
                    <a:pt x="25" y="118"/>
                    <a:pt x="23" y="110"/>
                    <a:pt x="23" y="102"/>
                  </a:cubicBezTo>
                  <a:cubicBezTo>
                    <a:pt x="23" y="74"/>
                    <a:pt x="42" y="52"/>
                    <a:pt x="68" y="46"/>
                  </a:cubicBezTo>
                  <a:cubicBezTo>
                    <a:pt x="68" y="46"/>
                    <a:pt x="68" y="46"/>
                    <a:pt x="68" y="45"/>
                  </a:cubicBezTo>
                  <a:cubicBezTo>
                    <a:pt x="68" y="20"/>
                    <a:pt x="88" y="0"/>
                    <a:pt x="113" y="0"/>
                  </a:cubicBezTo>
                  <a:cubicBezTo>
                    <a:pt x="138" y="0"/>
                    <a:pt x="158" y="20"/>
                    <a:pt x="158" y="45"/>
                  </a:cubicBezTo>
                  <a:cubicBezTo>
                    <a:pt x="158" y="293"/>
                    <a:pt x="158" y="293"/>
                    <a:pt x="158" y="293"/>
                  </a:cubicBezTo>
                  <a:moveTo>
                    <a:pt x="248" y="293"/>
                  </a:moveTo>
                  <a:cubicBezTo>
                    <a:pt x="248" y="293"/>
                    <a:pt x="248" y="292"/>
                    <a:pt x="248" y="292"/>
                  </a:cubicBezTo>
                  <a:cubicBezTo>
                    <a:pt x="273" y="289"/>
                    <a:pt x="293" y="268"/>
                    <a:pt x="293" y="242"/>
                  </a:cubicBezTo>
                  <a:cubicBezTo>
                    <a:pt x="293" y="238"/>
                    <a:pt x="292" y="235"/>
                    <a:pt x="292" y="231"/>
                  </a:cubicBezTo>
                  <a:cubicBezTo>
                    <a:pt x="306" y="219"/>
                    <a:pt x="315" y="201"/>
                    <a:pt x="315" y="180"/>
                  </a:cubicBezTo>
                  <a:cubicBezTo>
                    <a:pt x="315" y="158"/>
                    <a:pt x="304" y="138"/>
                    <a:pt x="287" y="126"/>
                  </a:cubicBezTo>
                  <a:cubicBezTo>
                    <a:pt x="291" y="118"/>
                    <a:pt x="293" y="110"/>
                    <a:pt x="293" y="102"/>
                  </a:cubicBezTo>
                  <a:cubicBezTo>
                    <a:pt x="293" y="74"/>
                    <a:pt x="273" y="52"/>
                    <a:pt x="248" y="46"/>
                  </a:cubicBezTo>
                  <a:cubicBezTo>
                    <a:pt x="248" y="46"/>
                    <a:pt x="248" y="46"/>
                    <a:pt x="248" y="45"/>
                  </a:cubicBezTo>
                  <a:cubicBezTo>
                    <a:pt x="248" y="20"/>
                    <a:pt x="228" y="0"/>
                    <a:pt x="203" y="0"/>
                  </a:cubicBezTo>
                  <a:cubicBezTo>
                    <a:pt x="178" y="0"/>
                    <a:pt x="158" y="20"/>
                    <a:pt x="158" y="45"/>
                  </a:cubicBezTo>
                  <a:cubicBezTo>
                    <a:pt x="158" y="293"/>
                    <a:pt x="158" y="293"/>
                    <a:pt x="158" y="293"/>
                  </a:cubicBezTo>
                  <a:moveTo>
                    <a:pt x="68" y="293"/>
                  </a:moveTo>
                  <a:cubicBezTo>
                    <a:pt x="90" y="293"/>
                    <a:pt x="90" y="293"/>
                    <a:pt x="90" y="293"/>
                  </a:cubicBezTo>
                  <a:moveTo>
                    <a:pt x="225" y="293"/>
                  </a:moveTo>
                  <a:cubicBezTo>
                    <a:pt x="248" y="293"/>
                    <a:pt x="248" y="293"/>
                    <a:pt x="248" y="293"/>
                  </a:cubicBezTo>
                  <a:moveTo>
                    <a:pt x="56" y="180"/>
                  </a:moveTo>
                  <a:cubicBezTo>
                    <a:pt x="68" y="180"/>
                    <a:pt x="68" y="180"/>
                    <a:pt x="68" y="180"/>
                  </a:cubicBezTo>
                  <a:cubicBezTo>
                    <a:pt x="80" y="180"/>
                    <a:pt x="90" y="190"/>
                    <a:pt x="90" y="203"/>
                  </a:cubicBezTo>
                  <a:cubicBezTo>
                    <a:pt x="90" y="203"/>
                    <a:pt x="90" y="203"/>
                    <a:pt x="90" y="203"/>
                  </a:cubicBezTo>
                  <a:cubicBezTo>
                    <a:pt x="90" y="215"/>
                    <a:pt x="100" y="225"/>
                    <a:pt x="113" y="225"/>
                  </a:cubicBezTo>
                  <a:cubicBezTo>
                    <a:pt x="158" y="225"/>
                    <a:pt x="158" y="225"/>
                    <a:pt x="158" y="225"/>
                  </a:cubicBezTo>
                  <a:cubicBezTo>
                    <a:pt x="203" y="225"/>
                    <a:pt x="203" y="225"/>
                    <a:pt x="203" y="225"/>
                  </a:cubicBezTo>
                  <a:cubicBezTo>
                    <a:pt x="215" y="225"/>
                    <a:pt x="225" y="215"/>
                    <a:pt x="225" y="203"/>
                  </a:cubicBezTo>
                  <a:cubicBezTo>
                    <a:pt x="225" y="203"/>
                    <a:pt x="225" y="203"/>
                    <a:pt x="225" y="203"/>
                  </a:cubicBezTo>
                  <a:cubicBezTo>
                    <a:pt x="225" y="190"/>
                    <a:pt x="235" y="180"/>
                    <a:pt x="248" y="180"/>
                  </a:cubicBezTo>
                  <a:cubicBezTo>
                    <a:pt x="259" y="180"/>
                    <a:pt x="259" y="180"/>
                    <a:pt x="259" y="180"/>
                  </a:cubicBezTo>
                  <a:moveTo>
                    <a:pt x="79" y="90"/>
                  </a:moveTo>
                  <a:cubicBezTo>
                    <a:pt x="90" y="90"/>
                    <a:pt x="90" y="90"/>
                    <a:pt x="90" y="90"/>
                  </a:cubicBezTo>
                  <a:cubicBezTo>
                    <a:pt x="103" y="90"/>
                    <a:pt x="113" y="100"/>
                    <a:pt x="113" y="113"/>
                  </a:cubicBezTo>
                  <a:cubicBezTo>
                    <a:pt x="113" y="113"/>
                    <a:pt x="113" y="113"/>
                    <a:pt x="113" y="113"/>
                  </a:cubicBezTo>
                  <a:cubicBezTo>
                    <a:pt x="113" y="125"/>
                    <a:pt x="123" y="135"/>
                    <a:pt x="135" y="135"/>
                  </a:cubicBezTo>
                  <a:cubicBezTo>
                    <a:pt x="180" y="135"/>
                    <a:pt x="180" y="135"/>
                    <a:pt x="180" y="135"/>
                  </a:cubicBezTo>
                  <a:cubicBezTo>
                    <a:pt x="193" y="135"/>
                    <a:pt x="203" y="125"/>
                    <a:pt x="203" y="113"/>
                  </a:cubicBezTo>
                  <a:cubicBezTo>
                    <a:pt x="203" y="113"/>
                    <a:pt x="203" y="113"/>
                    <a:pt x="203" y="113"/>
                  </a:cubicBezTo>
                  <a:cubicBezTo>
                    <a:pt x="203" y="100"/>
                    <a:pt x="213" y="90"/>
                    <a:pt x="225" y="90"/>
                  </a:cubicBezTo>
                  <a:cubicBezTo>
                    <a:pt x="236" y="90"/>
                    <a:pt x="236" y="90"/>
                    <a:pt x="236" y="90"/>
                  </a:cubicBezTo>
                  <a:moveTo>
                    <a:pt x="24" y="231"/>
                  </a:moveTo>
                  <a:cubicBezTo>
                    <a:pt x="36" y="242"/>
                    <a:pt x="51" y="248"/>
                    <a:pt x="68" y="248"/>
                  </a:cubicBezTo>
                  <a:moveTo>
                    <a:pt x="248" y="248"/>
                  </a:moveTo>
                  <a:cubicBezTo>
                    <a:pt x="265" y="248"/>
                    <a:pt x="280" y="242"/>
                    <a:pt x="292" y="231"/>
                  </a:cubicBezTo>
                  <a:moveTo>
                    <a:pt x="28" y="126"/>
                  </a:moveTo>
                  <a:cubicBezTo>
                    <a:pt x="73" y="126"/>
                    <a:pt x="73" y="126"/>
                    <a:pt x="73" y="126"/>
                  </a:cubicBezTo>
                  <a:moveTo>
                    <a:pt x="243" y="126"/>
                  </a:moveTo>
                  <a:cubicBezTo>
                    <a:pt x="288" y="126"/>
                    <a:pt x="288" y="126"/>
                    <a:pt x="288" y="126"/>
                  </a:cubicBezTo>
                  <a:moveTo>
                    <a:pt x="68" y="45"/>
                  </a:moveTo>
                  <a:cubicBezTo>
                    <a:pt x="101" y="45"/>
                    <a:pt x="101" y="45"/>
                    <a:pt x="101" y="45"/>
                  </a:cubicBezTo>
                  <a:moveTo>
                    <a:pt x="248" y="45"/>
                  </a:moveTo>
                  <a:cubicBezTo>
                    <a:pt x="214" y="45"/>
                    <a:pt x="214" y="45"/>
                    <a:pt x="214" y="45"/>
                  </a:cubicBezTo>
                  <a:moveTo>
                    <a:pt x="135" y="293"/>
                  </a:moveTo>
                  <a:cubicBezTo>
                    <a:pt x="180" y="293"/>
                    <a:pt x="180" y="293"/>
                    <a:pt x="180" y="293"/>
                  </a:cubicBezTo>
                  <a:moveTo>
                    <a:pt x="68" y="293"/>
                  </a:moveTo>
                  <a:cubicBezTo>
                    <a:pt x="68" y="304"/>
                    <a:pt x="68" y="304"/>
                    <a:pt x="68" y="304"/>
                  </a:cubicBezTo>
                  <a:cubicBezTo>
                    <a:pt x="68" y="323"/>
                    <a:pt x="83" y="338"/>
                    <a:pt x="101" y="338"/>
                  </a:cubicBezTo>
                  <a:cubicBezTo>
                    <a:pt x="135" y="338"/>
                    <a:pt x="135" y="338"/>
                    <a:pt x="135" y="338"/>
                  </a:cubicBezTo>
                  <a:cubicBezTo>
                    <a:pt x="148" y="338"/>
                    <a:pt x="158" y="328"/>
                    <a:pt x="158" y="315"/>
                  </a:cubicBezTo>
                  <a:cubicBezTo>
                    <a:pt x="158" y="293"/>
                    <a:pt x="158" y="293"/>
                    <a:pt x="158" y="293"/>
                  </a:cubicBezTo>
                  <a:moveTo>
                    <a:pt x="158" y="293"/>
                  </a:moveTo>
                  <a:cubicBezTo>
                    <a:pt x="158" y="315"/>
                    <a:pt x="158" y="315"/>
                    <a:pt x="158" y="315"/>
                  </a:cubicBezTo>
                  <a:cubicBezTo>
                    <a:pt x="158" y="328"/>
                    <a:pt x="168" y="338"/>
                    <a:pt x="180" y="338"/>
                  </a:cubicBezTo>
                  <a:cubicBezTo>
                    <a:pt x="214" y="338"/>
                    <a:pt x="214" y="338"/>
                    <a:pt x="214" y="338"/>
                  </a:cubicBezTo>
                  <a:cubicBezTo>
                    <a:pt x="233" y="338"/>
                    <a:pt x="248" y="323"/>
                    <a:pt x="248" y="304"/>
                  </a:cubicBezTo>
                  <a:cubicBezTo>
                    <a:pt x="248" y="293"/>
                    <a:pt x="248" y="293"/>
                    <a:pt x="248" y="293"/>
                  </a:cubicBezTo>
                </a:path>
              </a:pathLst>
            </a:custGeom>
            <a:noFill/>
            <a:ln w="15875" cap="flat">
              <a:solidFill>
                <a:srgbClr val="ED7D3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7" name="Brain_3" title="Icon of a brain">
              <a:extLst>
                <a:ext uri="{FF2B5EF4-FFF2-40B4-BE49-F238E27FC236}">
                  <a16:creationId xmlns:a16="http://schemas.microsoft.com/office/drawing/2014/main" id="{06460B0D-2319-4E6C-BC73-AE53B9197968}"/>
                </a:ext>
              </a:extLst>
            </p:cNvPr>
            <p:cNvSpPr>
              <a:spLocks noChangeAspect="1" noEditPoints="1"/>
            </p:cNvSpPr>
            <p:nvPr/>
          </p:nvSpPr>
          <p:spPr bwMode="auto">
            <a:xfrm>
              <a:off x="8786757" y="836101"/>
              <a:ext cx="334969" cy="360181"/>
            </a:xfrm>
            <a:custGeom>
              <a:avLst/>
              <a:gdLst>
                <a:gd name="T0" fmla="*/ 68 w 315"/>
                <a:gd name="T1" fmla="*/ 292 h 338"/>
                <a:gd name="T2" fmla="*/ 24 w 315"/>
                <a:gd name="T3" fmla="*/ 231 h 338"/>
                <a:gd name="T4" fmla="*/ 28 w 315"/>
                <a:gd name="T5" fmla="*/ 126 h 338"/>
                <a:gd name="T6" fmla="*/ 68 w 315"/>
                <a:gd name="T7" fmla="*/ 46 h 338"/>
                <a:gd name="T8" fmla="*/ 113 w 315"/>
                <a:gd name="T9" fmla="*/ 0 h 338"/>
                <a:gd name="T10" fmla="*/ 158 w 315"/>
                <a:gd name="T11" fmla="*/ 293 h 338"/>
                <a:gd name="T12" fmla="*/ 248 w 315"/>
                <a:gd name="T13" fmla="*/ 292 h 338"/>
                <a:gd name="T14" fmla="*/ 292 w 315"/>
                <a:gd name="T15" fmla="*/ 231 h 338"/>
                <a:gd name="T16" fmla="*/ 287 w 315"/>
                <a:gd name="T17" fmla="*/ 126 h 338"/>
                <a:gd name="T18" fmla="*/ 248 w 315"/>
                <a:gd name="T19" fmla="*/ 46 h 338"/>
                <a:gd name="T20" fmla="*/ 203 w 315"/>
                <a:gd name="T21" fmla="*/ 0 h 338"/>
                <a:gd name="T22" fmla="*/ 158 w 315"/>
                <a:gd name="T23" fmla="*/ 293 h 338"/>
                <a:gd name="T24" fmla="*/ 90 w 315"/>
                <a:gd name="T25" fmla="*/ 293 h 338"/>
                <a:gd name="T26" fmla="*/ 248 w 315"/>
                <a:gd name="T27" fmla="*/ 293 h 338"/>
                <a:gd name="T28" fmla="*/ 68 w 315"/>
                <a:gd name="T29" fmla="*/ 180 h 338"/>
                <a:gd name="T30" fmla="*/ 90 w 315"/>
                <a:gd name="T31" fmla="*/ 203 h 338"/>
                <a:gd name="T32" fmla="*/ 158 w 315"/>
                <a:gd name="T33" fmla="*/ 225 h 338"/>
                <a:gd name="T34" fmla="*/ 225 w 315"/>
                <a:gd name="T35" fmla="*/ 203 h 338"/>
                <a:gd name="T36" fmla="*/ 248 w 315"/>
                <a:gd name="T37" fmla="*/ 180 h 338"/>
                <a:gd name="T38" fmla="*/ 79 w 315"/>
                <a:gd name="T39" fmla="*/ 90 h 338"/>
                <a:gd name="T40" fmla="*/ 113 w 315"/>
                <a:gd name="T41" fmla="*/ 113 h 338"/>
                <a:gd name="T42" fmla="*/ 135 w 315"/>
                <a:gd name="T43" fmla="*/ 135 h 338"/>
                <a:gd name="T44" fmla="*/ 203 w 315"/>
                <a:gd name="T45" fmla="*/ 113 h 338"/>
                <a:gd name="T46" fmla="*/ 225 w 315"/>
                <a:gd name="T47" fmla="*/ 90 h 338"/>
                <a:gd name="T48" fmla="*/ 24 w 315"/>
                <a:gd name="T49" fmla="*/ 231 h 338"/>
                <a:gd name="T50" fmla="*/ 248 w 315"/>
                <a:gd name="T51" fmla="*/ 248 h 338"/>
                <a:gd name="T52" fmla="*/ 28 w 315"/>
                <a:gd name="T53" fmla="*/ 126 h 338"/>
                <a:gd name="T54" fmla="*/ 243 w 315"/>
                <a:gd name="T55" fmla="*/ 126 h 338"/>
                <a:gd name="T56" fmla="*/ 68 w 315"/>
                <a:gd name="T57" fmla="*/ 45 h 338"/>
                <a:gd name="T58" fmla="*/ 248 w 315"/>
                <a:gd name="T59" fmla="*/ 45 h 338"/>
                <a:gd name="T60" fmla="*/ 135 w 315"/>
                <a:gd name="T61" fmla="*/ 293 h 338"/>
                <a:gd name="T62" fmla="*/ 68 w 315"/>
                <a:gd name="T63" fmla="*/ 293 h 338"/>
                <a:gd name="T64" fmla="*/ 101 w 315"/>
                <a:gd name="T65" fmla="*/ 338 h 338"/>
                <a:gd name="T66" fmla="*/ 158 w 315"/>
                <a:gd name="T67" fmla="*/ 315 h 338"/>
                <a:gd name="T68" fmla="*/ 158 w 315"/>
                <a:gd name="T69" fmla="*/ 293 h 338"/>
                <a:gd name="T70" fmla="*/ 180 w 315"/>
                <a:gd name="T71" fmla="*/ 338 h 338"/>
                <a:gd name="T72" fmla="*/ 248 w 315"/>
                <a:gd name="T73" fmla="*/ 30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338">
                  <a:moveTo>
                    <a:pt x="68" y="293"/>
                  </a:moveTo>
                  <a:cubicBezTo>
                    <a:pt x="68" y="293"/>
                    <a:pt x="68" y="292"/>
                    <a:pt x="68" y="292"/>
                  </a:cubicBezTo>
                  <a:cubicBezTo>
                    <a:pt x="42" y="289"/>
                    <a:pt x="23" y="268"/>
                    <a:pt x="23" y="242"/>
                  </a:cubicBezTo>
                  <a:cubicBezTo>
                    <a:pt x="23" y="238"/>
                    <a:pt x="23" y="235"/>
                    <a:pt x="24" y="231"/>
                  </a:cubicBezTo>
                  <a:cubicBezTo>
                    <a:pt x="10" y="219"/>
                    <a:pt x="0" y="201"/>
                    <a:pt x="0" y="180"/>
                  </a:cubicBezTo>
                  <a:cubicBezTo>
                    <a:pt x="0" y="158"/>
                    <a:pt x="11" y="138"/>
                    <a:pt x="28" y="126"/>
                  </a:cubicBezTo>
                  <a:cubicBezTo>
                    <a:pt x="25" y="118"/>
                    <a:pt x="23" y="110"/>
                    <a:pt x="23" y="102"/>
                  </a:cubicBezTo>
                  <a:cubicBezTo>
                    <a:pt x="23" y="74"/>
                    <a:pt x="42" y="52"/>
                    <a:pt x="68" y="46"/>
                  </a:cubicBezTo>
                  <a:cubicBezTo>
                    <a:pt x="68" y="46"/>
                    <a:pt x="68" y="46"/>
                    <a:pt x="68" y="45"/>
                  </a:cubicBezTo>
                  <a:cubicBezTo>
                    <a:pt x="68" y="20"/>
                    <a:pt x="88" y="0"/>
                    <a:pt x="113" y="0"/>
                  </a:cubicBezTo>
                  <a:cubicBezTo>
                    <a:pt x="138" y="0"/>
                    <a:pt x="158" y="20"/>
                    <a:pt x="158" y="45"/>
                  </a:cubicBezTo>
                  <a:cubicBezTo>
                    <a:pt x="158" y="293"/>
                    <a:pt x="158" y="293"/>
                    <a:pt x="158" y="293"/>
                  </a:cubicBezTo>
                  <a:moveTo>
                    <a:pt x="248" y="293"/>
                  </a:moveTo>
                  <a:cubicBezTo>
                    <a:pt x="248" y="293"/>
                    <a:pt x="248" y="292"/>
                    <a:pt x="248" y="292"/>
                  </a:cubicBezTo>
                  <a:cubicBezTo>
                    <a:pt x="273" y="289"/>
                    <a:pt x="293" y="268"/>
                    <a:pt x="293" y="242"/>
                  </a:cubicBezTo>
                  <a:cubicBezTo>
                    <a:pt x="293" y="238"/>
                    <a:pt x="292" y="235"/>
                    <a:pt x="292" y="231"/>
                  </a:cubicBezTo>
                  <a:cubicBezTo>
                    <a:pt x="306" y="219"/>
                    <a:pt x="315" y="201"/>
                    <a:pt x="315" y="180"/>
                  </a:cubicBezTo>
                  <a:cubicBezTo>
                    <a:pt x="315" y="158"/>
                    <a:pt x="304" y="138"/>
                    <a:pt x="287" y="126"/>
                  </a:cubicBezTo>
                  <a:cubicBezTo>
                    <a:pt x="291" y="118"/>
                    <a:pt x="293" y="110"/>
                    <a:pt x="293" y="102"/>
                  </a:cubicBezTo>
                  <a:cubicBezTo>
                    <a:pt x="293" y="74"/>
                    <a:pt x="273" y="52"/>
                    <a:pt x="248" y="46"/>
                  </a:cubicBezTo>
                  <a:cubicBezTo>
                    <a:pt x="248" y="46"/>
                    <a:pt x="248" y="46"/>
                    <a:pt x="248" y="45"/>
                  </a:cubicBezTo>
                  <a:cubicBezTo>
                    <a:pt x="248" y="20"/>
                    <a:pt x="228" y="0"/>
                    <a:pt x="203" y="0"/>
                  </a:cubicBezTo>
                  <a:cubicBezTo>
                    <a:pt x="178" y="0"/>
                    <a:pt x="158" y="20"/>
                    <a:pt x="158" y="45"/>
                  </a:cubicBezTo>
                  <a:cubicBezTo>
                    <a:pt x="158" y="293"/>
                    <a:pt x="158" y="293"/>
                    <a:pt x="158" y="293"/>
                  </a:cubicBezTo>
                  <a:moveTo>
                    <a:pt x="68" y="293"/>
                  </a:moveTo>
                  <a:cubicBezTo>
                    <a:pt x="90" y="293"/>
                    <a:pt x="90" y="293"/>
                    <a:pt x="90" y="293"/>
                  </a:cubicBezTo>
                  <a:moveTo>
                    <a:pt x="225" y="293"/>
                  </a:moveTo>
                  <a:cubicBezTo>
                    <a:pt x="248" y="293"/>
                    <a:pt x="248" y="293"/>
                    <a:pt x="248" y="293"/>
                  </a:cubicBezTo>
                  <a:moveTo>
                    <a:pt x="56" y="180"/>
                  </a:moveTo>
                  <a:cubicBezTo>
                    <a:pt x="68" y="180"/>
                    <a:pt x="68" y="180"/>
                    <a:pt x="68" y="180"/>
                  </a:cubicBezTo>
                  <a:cubicBezTo>
                    <a:pt x="80" y="180"/>
                    <a:pt x="90" y="190"/>
                    <a:pt x="90" y="203"/>
                  </a:cubicBezTo>
                  <a:cubicBezTo>
                    <a:pt x="90" y="203"/>
                    <a:pt x="90" y="203"/>
                    <a:pt x="90" y="203"/>
                  </a:cubicBezTo>
                  <a:cubicBezTo>
                    <a:pt x="90" y="215"/>
                    <a:pt x="100" y="225"/>
                    <a:pt x="113" y="225"/>
                  </a:cubicBezTo>
                  <a:cubicBezTo>
                    <a:pt x="158" y="225"/>
                    <a:pt x="158" y="225"/>
                    <a:pt x="158" y="225"/>
                  </a:cubicBezTo>
                  <a:cubicBezTo>
                    <a:pt x="203" y="225"/>
                    <a:pt x="203" y="225"/>
                    <a:pt x="203" y="225"/>
                  </a:cubicBezTo>
                  <a:cubicBezTo>
                    <a:pt x="215" y="225"/>
                    <a:pt x="225" y="215"/>
                    <a:pt x="225" y="203"/>
                  </a:cubicBezTo>
                  <a:cubicBezTo>
                    <a:pt x="225" y="203"/>
                    <a:pt x="225" y="203"/>
                    <a:pt x="225" y="203"/>
                  </a:cubicBezTo>
                  <a:cubicBezTo>
                    <a:pt x="225" y="190"/>
                    <a:pt x="235" y="180"/>
                    <a:pt x="248" y="180"/>
                  </a:cubicBezTo>
                  <a:cubicBezTo>
                    <a:pt x="259" y="180"/>
                    <a:pt x="259" y="180"/>
                    <a:pt x="259" y="180"/>
                  </a:cubicBezTo>
                  <a:moveTo>
                    <a:pt x="79" y="90"/>
                  </a:moveTo>
                  <a:cubicBezTo>
                    <a:pt x="90" y="90"/>
                    <a:pt x="90" y="90"/>
                    <a:pt x="90" y="90"/>
                  </a:cubicBezTo>
                  <a:cubicBezTo>
                    <a:pt x="103" y="90"/>
                    <a:pt x="113" y="100"/>
                    <a:pt x="113" y="113"/>
                  </a:cubicBezTo>
                  <a:cubicBezTo>
                    <a:pt x="113" y="113"/>
                    <a:pt x="113" y="113"/>
                    <a:pt x="113" y="113"/>
                  </a:cubicBezTo>
                  <a:cubicBezTo>
                    <a:pt x="113" y="125"/>
                    <a:pt x="123" y="135"/>
                    <a:pt x="135" y="135"/>
                  </a:cubicBezTo>
                  <a:cubicBezTo>
                    <a:pt x="180" y="135"/>
                    <a:pt x="180" y="135"/>
                    <a:pt x="180" y="135"/>
                  </a:cubicBezTo>
                  <a:cubicBezTo>
                    <a:pt x="193" y="135"/>
                    <a:pt x="203" y="125"/>
                    <a:pt x="203" y="113"/>
                  </a:cubicBezTo>
                  <a:cubicBezTo>
                    <a:pt x="203" y="113"/>
                    <a:pt x="203" y="113"/>
                    <a:pt x="203" y="113"/>
                  </a:cubicBezTo>
                  <a:cubicBezTo>
                    <a:pt x="203" y="100"/>
                    <a:pt x="213" y="90"/>
                    <a:pt x="225" y="90"/>
                  </a:cubicBezTo>
                  <a:cubicBezTo>
                    <a:pt x="236" y="90"/>
                    <a:pt x="236" y="90"/>
                    <a:pt x="236" y="90"/>
                  </a:cubicBezTo>
                  <a:moveTo>
                    <a:pt x="24" y="231"/>
                  </a:moveTo>
                  <a:cubicBezTo>
                    <a:pt x="36" y="242"/>
                    <a:pt x="51" y="248"/>
                    <a:pt x="68" y="248"/>
                  </a:cubicBezTo>
                  <a:moveTo>
                    <a:pt x="248" y="248"/>
                  </a:moveTo>
                  <a:cubicBezTo>
                    <a:pt x="265" y="248"/>
                    <a:pt x="280" y="242"/>
                    <a:pt x="292" y="231"/>
                  </a:cubicBezTo>
                  <a:moveTo>
                    <a:pt x="28" y="126"/>
                  </a:moveTo>
                  <a:cubicBezTo>
                    <a:pt x="73" y="126"/>
                    <a:pt x="73" y="126"/>
                    <a:pt x="73" y="126"/>
                  </a:cubicBezTo>
                  <a:moveTo>
                    <a:pt x="243" y="126"/>
                  </a:moveTo>
                  <a:cubicBezTo>
                    <a:pt x="288" y="126"/>
                    <a:pt x="288" y="126"/>
                    <a:pt x="288" y="126"/>
                  </a:cubicBezTo>
                  <a:moveTo>
                    <a:pt x="68" y="45"/>
                  </a:moveTo>
                  <a:cubicBezTo>
                    <a:pt x="101" y="45"/>
                    <a:pt x="101" y="45"/>
                    <a:pt x="101" y="45"/>
                  </a:cubicBezTo>
                  <a:moveTo>
                    <a:pt x="248" y="45"/>
                  </a:moveTo>
                  <a:cubicBezTo>
                    <a:pt x="214" y="45"/>
                    <a:pt x="214" y="45"/>
                    <a:pt x="214" y="45"/>
                  </a:cubicBezTo>
                  <a:moveTo>
                    <a:pt x="135" y="293"/>
                  </a:moveTo>
                  <a:cubicBezTo>
                    <a:pt x="180" y="293"/>
                    <a:pt x="180" y="293"/>
                    <a:pt x="180" y="293"/>
                  </a:cubicBezTo>
                  <a:moveTo>
                    <a:pt x="68" y="293"/>
                  </a:moveTo>
                  <a:cubicBezTo>
                    <a:pt x="68" y="304"/>
                    <a:pt x="68" y="304"/>
                    <a:pt x="68" y="304"/>
                  </a:cubicBezTo>
                  <a:cubicBezTo>
                    <a:pt x="68" y="323"/>
                    <a:pt x="83" y="338"/>
                    <a:pt x="101" y="338"/>
                  </a:cubicBezTo>
                  <a:cubicBezTo>
                    <a:pt x="135" y="338"/>
                    <a:pt x="135" y="338"/>
                    <a:pt x="135" y="338"/>
                  </a:cubicBezTo>
                  <a:cubicBezTo>
                    <a:pt x="148" y="338"/>
                    <a:pt x="158" y="328"/>
                    <a:pt x="158" y="315"/>
                  </a:cubicBezTo>
                  <a:cubicBezTo>
                    <a:pt x="158" y="293"/>
                    <a:pt x="158" y="293"/>
                    <a:pt x="158" y="293"/>
                  </a:cubicBezTo>
                  <a:moveTo>
                    <a:pt x="158" y="293"/>
                  </a:moveTo>
                  <a:cubicBezTo>
                    <a:pt x="158" y="315"/>
                    <a:pt x="158" y="315"/>
                    <a:pt x="158" y="315"/>
                  </a:cubicBezTo>
                  <a:cubicBezTo>
                    <a:pt x="158" y="328"/>
                    <a:pt x="168" y="338"/>
                    <a:pt x="180" y="338"/>
                  </a:cubicBezTo>
                  <a:cubicBezTo>
                    <a:pt x="214" y="338"/>
                    <a:pt x="214" y="338"/>
                    <a:pt x="214" y="338"/>
                  </a:cubicBezTo>
                  <a:cubicBezTo>
                    <a:pt x="233" y="338"/>
                    <a:pt x="248" y="323"/>
                    <a:pt x="248" y="304"/>
                  </a:cubicBezTo>
                  <a:cubicBezTo>
                    <a:pt x="248" y="293"/>
                    <a:pt x="248" y="293"/>
                    <a:pt x="248" y="293"/>
                  </a:cubicBezTo>
                </a:path>
              </a:pathLst>
            </a:custGeom>
            <a:noFill/>
            <a:ln w="15875" cap="flat">
              <a:solidFill>
                <a:srgbClr val="00B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Brain_3" title="Icon of a brain">
              <a:extLst>
                <a:ext uri="{FF2B5EF4-FFF2-40B4-BE49-F238E27FC236}">
                  <a16:creationId xmlns:a16="http://schemas.microsoft.com/office/drawing/2014/main" id="{4E40F60E-0DB6-4141-8377-745E6B488F60}"/>
                </a:ext>
              </a:extLst>
            </p:cNvPr>
            <p:cNvSpPr>
              <a:spLocks noChangeAspect="1" noEditPoints="1"/>
            </p:cNvSpPr>
            <p:nvPr/>
          </p:nvSpPr>
          <p:spPr bwMode="auto">
            <a:xfrm>
              <a:off x="9154604" y="836101"/>
              <a:ext cx="334969" cy="360181"/>
            </a:xfrm>
            <a:custGeom>
              <a:avLst/>
              <a:gdLst>
                <a:gd name="T0" fmla="*/ 68 w 315"/>
                <a:gd name="T1" fmla="*/ 292 h 338"/>
                <a:gd name="T2" fmla="*/ 24 w 315"/>
                <a:gd name="T3" fmla="*/ 231 h 338"/>
                <a:gd name="T4" fmla="*/ 28 w 315"/>
                <a:gd name="T5" fmla="*/ 126 h 338"/>
                <a:gd name="T6" fmla="*/ 68 w 315"/>
                <a:gd name="T7" fmla="*/ 46 h 338"/>
                <a:gd name="T8" fmla="*/ 113 w 315"/>
                <a:gd name="T9" fmla="*/ 0 h 338"/>
                <a:gd name="T10" fmla="*/ 158 w 315"/>
                <a:gd name="T11" fmla="*/ 293 h 338"/>
                <a:gd name="T12" fmla="*/ 248 w 315"/>
                <a:gd name="T13" fmla="*/ 292 h 338"/>
                <a:gd name="T14" fmla="*/ 292 w 315"/>
                <a:gd name="T15" fmla="*/ 231 h 338"/>
                <a:gd name="T16" fmla="*/ 287 w 315"/>
                <a:gd name="T17" fmla="*/ 126 h 338"/>
                <a:gd name="T18" fmla="*/ 248 w 315"/>
                <a:gd name="T19" fmla="*/ 46 h 338"/>
                <a:gd name="T20" fmla="*/ 203 w 315"/>
                <a:gd name="T21" fmla="*/ 0 h 338"/>
                <a:gd name="T22" fmla="*/ 158 w 315"/>
                <a:gd name="T23" fmla="*/ 293 h 338"/>
                <a:gd name="T24" fmla="*/ 90 w 315"/>
                <a:gd name="T25" fmla="*/ 293 h 338"/>
                <a:gd name="T26" fmla="*/ 248 w 315"/>
                <a:gd name="T27" fmla="*/ 293 h 338"/>
                <a:gd name="T28" fmla="*/ 68 w 315"/>
                <a:gd name="T29" fmla="*/ 180 h 338"/>
                <a:gd name="T30" fmla="*/ 90 w 315"/>
                <a:gd name="T31" fmla="*/ 203 h 338"/>
                <a:gd name="T32" fmla="*/ 158 w 315"/>
                <a:gd name="T33" fmla="*/ 225 h 338"/>
                <a:gd name="T34" fmla="*/ 225 w 315"/>
                <a:gd name="T35" fmla="*/ 203 h 338"/>
                <a:gd name="T36" fmla="*/ 248 w 315"/>
                <a:gd name="T37" fmla="*/ 180 h 338"/>
                <a:gd name="T38" fmla="*/ 79 w 315"/>
                <a:gd name="T39" fmla="*/ 90 h 338"/>
                <a:gd name="T40" fmla="*/ 113 w 315"/>
                <a:gd name="T41" fmla="*/ 113 h 338"/>
                <a:gd name="T42" fmla="*/ 135 w 315"/>
                <a:gd name="T43" fmla="*/ 135 h 338"/>
                <a:gd name="T44" fmla="*/ 203 w 315"/>
                <a:gd name="T45" fmla="*/ 113 h 338"/>
                <a:gd name="T46" fmla="*/ 225 w 315"/>
                <a:gd name="T47" fmla="*/ 90 h 338"/>
                <a:gd name="T48" fmla="*/ 24 w 315"/>
                <a:gd name="T49" fmla="*/ 231 h 338"/>
                <a:gd name="T50" fmla="*/ 248 w 315"/>
                <a:gd name="T51" fmla="*/ 248 h 338"/>
                <a:gd name="T52" fmla="*/ 28 w 315"/>
                <a:gd name="T53" fmla="*/ 126 h 338"/>
                <a:gd name="T54" fmla="*/ 243 w 315"/>
                <a:gd name="T55" fmla="*/ 126 h 338"/>
                <a:gd name="T56" fmla="*/ 68 w 315"/>
                <a:gd name="T57" fmla="*/ 45 h 338"/>
                <a:gd name="T58" fmla="*/ 248 w 315"/>
                <a:gd name="T59" fmla="*/ 45 h 338"/>
                <a:gd name="T60" fmla="*/ 135 w 315"/>
                <a:gd name="T61" fmla="*/ 293 h 338"/>
                <a:gd name="T62" fmla="*/ 68 w 315"/>
                <a:gd name="T63" fmla="*/ 293 h 338"/>
                <a:gd name="T64" fmla="*/ 101 w 315"/>
                <a:gd name="T65" fmla="*/ 338 h 338"/>
                <a:gd name="T66" fmla="*/ 158 w 315"/>
                <a:gd name="T67" fmla="*/ 315 h 338"/>
                <a:gd name="T68" fmla="*/ 158 w 315"/>
                <a:gd name="T69" fmla="*/ 293 h 338"/>
                <a:gd name="T70" fmla="*/ 180 w 315"/>
                <a:gd name="T71" fmla="*/ 338 h 338"/>
                <a:gd name="T72" fmla="*/ 248 w 315"/>
                <a:gd name="T73" fmla="*/ 30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338">
                  <a:moveTo>
                    <a:pt x="68" y="293"/>
                  </a:moveTo>
                  <a:cubicBezTo>
                    <a:pt x="68" y="293"/>
                    <a:pt x="68" y="292"/>
                    <a:pt x="68" y="292"/>
                  </a:cubicBezTo>
                  <a:cubicBezTo>
                    <a:pt x="42" y="289"/>
                    <a:pt x="23" y="268"/>
                    <a:pt x="23" y="242"/>
                  </a:cubicBezTo>
                  <a:cubicBezTo>
                    <a:pt x="23" y="238"/>
                    <a:pt x="23" y="235"/>
                    <a:pt x="24" y="231"/>
                  </a:cubicBezTo>
                  <a:cubicBezTo>
                    <a:pt x="10" y="219"/>
                    <a:pt x="0" y="201"/>
                    <a:pt x="0" y="180"/>
                  </a:cubicBezTo>
                  <a:cubicBezTo>
                    <a:pt x="0" y="158"/>
                    <a:pt x="11" y="138"/>
                    <a:pt x="28" y="126"/>
                  </a:cubicBezTo>
                  <a:cubicBezTo>
                    <a:pt x="25" y="118"/>
                    <a:pt x="23" y="110"/>
                    <a:pt x="23" y="102"/>
                  </a:cubicBezTo>
                  <a:cubicBezTo>
                    <a:pt x="23" y="74"/>
                    <a:pt x="42" y="52"/>
                    <a:pt x="68" y="46"/>
                  </a:cubicBezTo>
                  <a:cubicBezTo>
                    <a:pt x="68" y="46"/>
                    <a:pt x="68" y="46"/>
                    <a:pt x="68" y="45"/>
                  </a:cubicBezTo>
                  <a:cubicBezTo>
                    <a:pt x="68" y="20"/>
                    <a:pt x="88" y="0"/>
                    <a:pt x="113" y="0"/>
                  </a:cubicBezTo>
                  <a:cubicBezTo>
                    <a:pt x="138" y="0"/>
                    <a:pt x="158" y="20"/>
                    <a:pt x="158" y="45"/>
                  </a:cubicBezTo>
                  <a:cubicBezTo>
                    <a:pt x="158" y="293"/>
                    <a:pt x="158" y="293"/>
                    <a:pt x="158" y="293"/>
                  </a:cubicBezTo>
                  <a:moveTo>
                    <a:pt x="248" y="293"/>
                  </a:moveTo>
                  <a:cubicBezTo>
                    <a:pt x="248" y="293"/>
                    <a:pt x="248" y="292"/>
                    <a:pt x="248" y="292"/>
                  </a:cubicBezTo>
                  <a:cubicBezTo>
                    <a:pt x="273" y="289"/>
                    <a:pt x="293" y="268"/>
                    <a:pt x="293" y="242"/>
                  </a:cubicBezTo>
                  <a:cubicBezTo>
                    <a:pt x="293" y="238"/>
                    <a:pt x="292" y="235"/>
                    <a:pt x="292" y="231"/>
                  </a:cubicBezTo>
                  <a:cubicBezTo>
                    <a:pt x="306" y="219"/>
                    <a:pt x="315" y="201"/>
                    <a:pt x="315" y="180"/>
                  </a:cubicBezTo>
                  <a:cubicBezTo>
                    <a:pt x="315" y="158"/>
                    <a:pt x="304" y="138"/>
                    <a:pt x="287" y="126"/>
                  </a:cubicBezTo>
                  <a:cubicBezTo>
                    <a:pt x="291" y="118"/>
                    <a:pt x="293" y="110"/>
                    <a:pt x="293" y="102"/>
                  </a:cubicBezTo>
                  <a:cubicBezTo>
                    <a:pt x="293" y="74"/>
                    <a:pt x="273" y="52"/>
                    <a:pt x="248" y="46"/>
                  </a:cubicBezTo>
                  <a:cubicBezTo>
                    <a:pt x="248" y="46"/>
                    <a:pt x="248" y="46"/>
                    <a:pt x="248" y="45"/>
                  </a:cubicBezTo>
                  <a:cubicBezTo>
                    <a:pt x="248" y="20"/>
                    <a:pt x="228" y="0"/>
                    <a:pt x="203" y="0"/>
                  </a:cubicBezTo>
                  <a:cubicBezTo>
                    <a:pt x="178" y="0"/>
                    <a:pt x="158" y="20"/>
                    <a:pt x="158" y="45"/>
                  </a:cubicBezTo>
                  <a:cubicBezTo>
                    <a:pt x="158" y="293"/>
                    <a:pt x="158" y="293"/>
                    <a:pt x="158" y="293"/>
                  </a:cubicBezTo>
                  <a:moveTo>
                    <a:pt x="68" y="293"/>
                  </a:moveTo>
                  <a:cubicBezTo>
                    <a:pt x="90" y="293"/>
                    <a:pt x="90" y="293"/>
                    <a:pt x="90" y="293"/>
                  </a:cubicBezTo>
                  <a:moveTo>
                    <a:pt x="225" y="293"/>
                  </a:moveTo>
                  <a:cubicBezTo>
                    <a:pt x="248" y="293"/>
                    <a:pt x="248" y="293"/>
                    <a:pt x="248" y="293"/>
                  </a:cubicBezTo>
                  <a:moveTo>
                    <a:pt x="56" y="180"/>
                  </a:moveTo>
                  <a:cubicBezTo>
                    <a:pt x="68" y="180"/>
                    <a:pt x="68" y="180"/>
                    <a:pt x="68" y="180"/>
                  </a:cubicBezTo>
                  <a:cubicBezTo>
                    <a:pt x="80" y="180"/>
                    <a:pt x="90" y="190"/>
                    <a:pt x="90" y="203"/>
                  </a:cubicBezTo>
                  <a:cubicBezTo>
                    <a:pt x="90" y="203"/>
                    <a:pt x="90" y="203"/>
                    <a:pt x="90" y="203"/>
                  </a:cubicBezTo>
                  <a:cubicBezTo>
                    <a:pt x="90" y="215"/>
                    <a:pt x="100" y="225"/>
                    <a:pt x="113" y="225"/>
                  </a:cubicBezTo>
                  <a:cubicBezTo>
                    <a:pt x="158" y="225"/>
                    <a:pt x="158" y="225"/>
                    <a:pt x="158" y="225"/>
                  </a:cubicBezTo>
                  <a:cubicBezTo>
                    <a:pt x="203" y="225"/>
                    <a:pt x="203" y="225"/>
                    <a:pt x="203" y="225"/>
                  </a:cubicBezTo>
                  <a:cubicBezTo>
                    <a:pt x="215" y="225"/>
                    <a:pt x="225" y="215"/>
                    <a:pt x="225" y="203"/>
                  </a:cubicBezTo>
                  <a:cubicBezTo>
                    <a:pt x="225" y="203"/>
                    <a:pt x="225" y="203"/>
                    <a:pt x="225" y="203"/>
                  </a:cubicBezTo>
                  <a:cubicBezTo>
                    <a:pt x="225" y="190"/>
                    <a:pt x="235" y="180"/>
                    <a:pt x="248" y="180"/>
                  </a:cubicBezTo>
                  <a:cubicBezTo>
                    <a:pt x="259" y="180"/>
                    <a:pt x="259" y="180"/>
                    <a:pt x="259" y="180"/>
                  </a:cubicBezTo>
                  <a:moveTo>
                    <a:pt x="79" y="90"/>
                  </a:moveTo>
                  <a:cubicBezTo>
                    <a:pt x="90" y="90"/>
                    <a:pt x="90" y="90"/>
                    <a:pt x="90" y="90"/>
                  </a:cubicBezTo>
                  <a:cubicBezTo>
                    <a:pt x="103" y="90"/>
                    <a:pt x="113" y="100"/>
                    <a:pt x="113" y="113"/>
                  </a:cubicBezTo>
                  <a:cubicBezTo>
                    <a:pt x="113" y="113"/>
                    <a:pt x="113" y="113"/>
                    <a:pt x="113" y="113"/>
                  </a:cubicBezTo>
                  <a:cubicBezTo>
                    <a:pt x="113" y="125"/>
                    <a:pt x="123" y="135"/>
                    <a:pt x="135" y="135"/>
                  </a:cubicBezTo>
                  <a:cubicBezTo>
                    <a:pt x="180" y="135"/>
                    <a:pt x="180" y="135"/>
                    <a:pt x="180" y="135"/>
                  </a:cubicBezTo>
                  <a:cubicBezTo>
                    <a:pt x="193" y="135"/>
                    <a:pt x="203" y="125"/>
                    <a:pt x="203" y="113"/>
                  </a:cubicBezTo>
                  <a:cubicBezTo>
                    <a:pt x="203" y="113"/>
                    <a:pt x="203" y="113"/>
                    <a:pt x="203" y="113"/>
                  </a:cubicBezTo>
                  <a:cubicBezTo>
                    <a:pt x="203" y="100"/>
                    <a:pt x="213" y="90"/>
                    <a:pt x="225" y="90"/>
                  </a:cubicBezTo>
                  <a:cubicBezTo>
                    <a:pt x="236" y="90"/>
                    <a:pt x="236" y="90"/>
                    <a:pt x="236" y="90"/>
                  </a:cubicBezTo>
                  <a:moveTo>
                    <a:pt x="24" y="231"/>
                  </a:moveTo>
                  <a:cubicBezTo>
                    <a:pt x="36" y="242"/>
                    <a:pt x="51" y="248"/>
                    <a:pt x="68" y="248"/>
                  </a:cubicBezTo>
                  <a:moveTo>
                    <a:pt x="248" y="248"/>
                  </a:moveTo>
                  <a:cubicBezTo>
                    <a:pt x="265" y="248"/>
                    <a:pt x="280" y="242"/>
                    <a:pt x="292" y="231"/>
                  </a:cubicBezTo>
                  <a:moveTo>
                    <a:pt x="28" y="126"/>
                  </a:moveTo>
                  <a:cubicBezTo>
                    <a:pt x="73" y="126"/>
                    <a:pt x="73" y="126"/>
                    <a:pt x="73" y="126"/>
                  </a:cubicBezTo>
                  <a:moveTo>
                    <a:pt x="243" y="126"/>
                  </a:moveTo>
                  <a:cubicBezTo>
                    <a:pt x="288" y="126"/>
                    <a:pt x="288" y="126"/>
                    <a:pt x="288" y="126"/>
                  </a:cubicBezTo>
                  <a:moveTo>
                    <a:pt x="68" y="45"/>
                  </a:moveTo>
                  <a:cubicBezTo>
                    <a:pt x="101" y="45"/>
                    <a:pt x="101" y="45"/>
                    <a:pt x="101" y="45"/>
                  </a:cubicBezTo>
                  <a:moveTo>
                    <a:pt x="248" y="45"/>
                  </a:moveTo>
                  <a:cubicBezTo>
                    <a:pt x="214" y="45"/>
                    <a:pt x="214" y="45"/>
                    <a:pt x="214" y="45"/>
                  </a:cubicBezTo>
                  <a:moveTo>
                    <a:pt x="135" y="293"/>
                  </a:moveTo>
                  <a:cubicBezTo>
                    <a:pt x="180" y="293"/>
                    <a:pt x="180" y="293"/>
                    <a:pt x="180" y="293"/>
                  </a:cubicBezTo>
                  <a:moveTo>
                    <a:pt x="68" y="293"/>
                  </a:moveTo>
                  <a:cubicBezTo>
                    <a:pt x="68" y="304"/>
                    <a:pt x="68" y="304"/>
                    <a:pt x="68" y="304"/>
                  </a:cubicBezTo>
                  <a:cubicBezTo>
                    <a:pt x="68" y="323"/>
                    <a:pt x="83" y="338"/>
                    <a:pt x="101" y="338"/>
                  </a:cubicBezTo>
                  <a:cubicBezTo>
                    <a:pt x="135" y="338"/>
                    <a:pt x="135" y="338"/>
                    <a:pt x="135" y="338"/>
                  </a:cubicBezTo>
                  <a:cubicBezTo>
                    <a:pt x="148" y="338"/>
                    <a:pt x="158" y="328"/>
                    <a:pt x="158" y="315"/>
                  </a:cubicBezTo>
                  <a:cubicBezTo>
                    <a:pt x="158" y="293"/>
                    <a:pt x="158" y="293"/>
                    <a:pt x="158" y="293"/>
                  </a:cubicBezTo>
                  <a:moveTo>
                    <a:pt x="158" y="293"/>
                  </a:moveTo>
                  <a:cubicBezTo>
                    <a:pt x="158" y="315"/>
                    <a:pt x="158" y="315"/>
                    <a:pt x="158" y="315"/>
                  </a:cubicBezTo>
                  <a:cubicBezTo>
                    <a:pt x="158" y="328"/>
                    <a:pt x="168" y="338"/>
                    <a:pt x="180" y="338"/>
                  </a:cubicBezTo>
                  <a:cubicBezTo>
                    <a:pt x="214" y="338"/>
                    <a:pt x="214" y="338"/>
                    <a:pt x="214" y="338"/>
                  </a:cubicBezTo>
                  <a:cubicBezTo>
                    <a:pt x="233" y="338"/>
                    <a:pt x="248" y="323"/>
                    <a:pt x="248" y="304"/>
                  </a:cubicBezTo>
                  <a:cubicBezTo>
                    <a:pt x="248" y="293"/>
                    <a:pt x="248" y="293"/>
                    <a:pt x="248" y="293"/>
                  </a:cubicBezTo>
                </a:path>
              </a:pathLst>
            </a:custGeom>
            <a:noFill/>
            <a:ln w="15875" cap="flat">
              <a:solidFill>
                <a:srgbClr val="4472C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23" name="Group 22">
            <a:extLst>
              <a:ext uri="{FF2B5EF4-FFF2-40B4-BE49-F238E27FC236}">
                <a16:creationId xmlns:a16="http://schemas.microsoft.com/office/drawing/2014/main" id="{294E2868-A061-48F3-B534-01FB299225FA}"/>
              </a:ext>
            </a:extLst>
          </p:cNvPr>
          <p:cNvGrpSpPr/>
          <p:nvPr/>
        </p:nvGrpSpPr>
        <p:grpSpPr>
          <a:xfrm>
            <a:off x="9148263" y="4516568"/>
            <a:ext cx="827471" cy="776427"/>
            <a:chOff x="5544199" y="3123430"/>
            <a:chExt cx="1100488" cy="978404"/>
          </a:xfrm>
        </p:grpSpPr>
        <p:pic>
          <p:nvPicPr>
            <p:cNvPr id="22" name="Picture 21">
              <a:extLst>
                <a:ext uri="{FF2B5EF4-FFF2-40B4-BE49-F238E27FC236}">
                  <a16:creationId xmlns:a16="http://schemas.microsoft.com/office/drawing/2014/main" id="{EE8641D7-A100-4B20-BBDA-3B7419059FE6}"/>
                </a:ext>
              </a:extLst>
            </p:cNvPr>
            <p:cNvPicPr>
              <a:picLocks noChangeAspect="1"/>
            </p:cNvPicPr>
            <p:nvPr/>
          </p:nvPicPr>
          <p:blipFill>
            <a:blip r:embed="rId6"/>
            <a:stretch>
              <a:fillRect/>
            </a:stretch>
          </p:blipFill>
          <p:spPr>
            <a:xfrm>
              <a:off x="5713888" y="3123430"/>
              <a:ext cx="761108" cy="691917"/>
            </a:xfrm>
            <a:prstGeom prst="rect">
              <a:avLst/>
            </a:prstGeom>
          </p:spPr>
        </p:pic>
        <p:sp>
          <p:nvSpPr>
            <p:cNvPr id="21" name="TextBox 20">
              <a:extLst>
                <a:ext uri="{FF2B5EF4-FFF2-40B4-BE49-F238E27FC236}">
                  <a16:creationId xmlns:a16="http://schemas.microsoft.com/office/drawing/2014/main" id="{9C101BEC-E6A3-4C41-91F3-0F39B19E87BB}"/>
                </a:ext>
              </a:extLst>
            </p:cNvPr>
            <p:cNvSpPr txBox="1"/>
            <p:nvPr/>
          </p:nvSpPr>
          <p:spPr>
            <a:xfrm>
              <a:off x="5544199" y="3636425"/>
              <a:ext cx="1100488" cy="46540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Attachments</a:t>
              </a:r>
            </a:p>
          </p:txBody>
        </p:sp>
      </p:grpSp>
      <p:grpSp>
        <p:nvGrpSpPr>
          <p:cNvPr id="26" name="Group 25">
            <a:extLst>
              <a:ext uri="{FF2B5EF4-FFF2-40B4-BE49-F238E27FC236}">
                <a16:creationId xmlns:a16="http://schemas.microsoft.com/office/drawing/2014/main" id="{3C297BD0-0B15-48D8-81D2-F7EC722C6815}"/>
              </a:ext>
            </a:extLst>
          </p:cNvPr>
          <p:cNvGrpSpPr/>
          <p:nvPr/>
        </p:nvGrpSpPr>
        <p:grpSpPr>
          <a:xfrm>
            <a:off x="3953690" y="4383232"/>
            <a:ext cx="809837" cy="1073983"/>
            <a:chOff x="2034107" y="2762612"/>
            <a:chExt cx="809837" cy="1073983"/>
          </a:xfrm>
        </p:grpSpPr>
        <p:pic>
          <p:nvPicPr>
            <p:cNvPr id="24" name="Graphic 23">
              <a:extLst>
                <a:ext uri="{FF2B5EF4-FFF2-40B4-BE49-F238E27FC236}">
                  <a16:creationId xmlns:a16="http://schemas.microsoft.com/office/drawing/2014/main" id="{0AC884FD-38B5-4256-90CF-849BEECF380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67553" y="2762612"/>
              <a:ext cx="742944" cy="742944"/>
            </a:xfrm>
            <a:prstGeom prst="rect">
              <a:avLst/>
            </a:prstGeom>
          </p:spPr>
        </p:pic>
        <p:sp>
          <p:nvSpPr>
            <p:cNvPr id="25" name="TextBox 24">
              <a:extLst>
                <a:ext uri="{FF2B5EF4-FFF2-40B4-BE49-F238E27FC236}">
                  <a16:creationId xmlns:a16="http://schemas.microsoft.com/office/drawing/2014/main" id="{9C0DD54A-AE4E-434D-AB53-56F6BB044799}"/>
                </a:ext>
              </a:extLst>
            </p:cNvPr>
            <p:cNvSpPr txBox="1"/>
            <p:nvPr/>
          </p:nvSpPr>
          <p:spPr>
            <a:xfrm>
              <a:off x="2034107" y="3328764"/>
              <a:ext cx="809837"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Attachment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grpSp>
        <p:nvGrpSpPr>
          <p:cNvPr id="58" name="Group 57">
            <a:extLst>
              <a:ext uri="{FF2B5EF4-FFF2-40B4-BE49-F238E27FC236}">
                <a16:creationId xmlns:a16="http://schemas.microsoft.com/office/drawing/2014/main" id="{2D3386B1-0196-4596-9905-723A75CD6452}"/>
              </a:ext>
            </a:extLst>
          </p:cNvPr>
          <p:cNvGrpSpPr/>
          <p:nvPr/>
        </p:nvGrpSpPr>
        <p:grpSpPr>
          <a:xfrm>
            <a:off x="5010323" y="4559683"/>
            <a:ext cx="699229" cy="801327"/>
            <a:chOff x="2883762" y="2947306"/>
            <a:chExt cx="699229" cy="801327"/>
          </a:xfrm>
        </p:grpSpPr>
        <p:pic>
          <p:nvPicPr>
            <p:cNvPr id="27" name="Graphic 26">
              <a:extLst>
                <a:ext uri="{FF2B5EF4-FFF2-40B4-BE49-F238E27FC236}">
                  <a16:creationId xmlns:a16="http://schemas.microsoft.com/office/drawing/2014/main" id="{004DCFC5-70D7-43DA-83EC-46BFADEFEFA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995756" y="2947306"/>
              <a:ext cx="470133" cy="470133"/>
            </a:xfrm>
            <a:prstGeom prst="rect">
              <a:avLst/>
            </a:prstGeom>
          </p:spPr>
        </p:pic>
        <p:sp>
          <p:nvSpPr>
            <p:cNvPr id="28" name="TextBox 27">
              <a:extLst>
                <a:ext uri="{FF2B5EF4-FFF2-40B4-BE49-F238E27FC236}">
                  <a16:creationId xmlns:a16="http://schemas.microsoft.com/office/drawing/2014/main" id="{48027D4F-AFE6-4101-8334-E11E865682CE}"/>
                </a:ext>
              </a:extLst>
            </p:cNvPr>
            <p:cNvSpPr txBox="1"/>
            <p:nvPr/>
          </p:nvSpPr>
          <p:spPr>
            <a:xfrm>
              <a:off x="2883762" y="3379301"/>
              <a:ext cx="69922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Heuristic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Clustering</a:t>
              </a:r>
            </a:p>
          </p:txBody>
        </p:sp>
      </p:grpSp>
      <p:grpSp>
        <p:nvGrpSpPr>
          <p:cNvPr id="59" name="Group 58">
            <a:extLst>
              <a:ext uri="{FF2B5EF4-FFF2-40B4-BE49-F238E27FC236}">
                <a16:creationId xmlns:a16="http://schemas.microsoft.com/office/drawing/2014/main" id="{67A71359-0ABC-4470-8273-D2B70ECA8C61}"/>
              </a:ext>
            </a:extLst>
          </p:cNvPr>
          <p:cNvGrpSpPr/>
          <p:nvPr/>
        </p:nvGrpSpPr>
        <p:grpSpPr>
          <a:xfrm>
            <a:off x="9793820" y="4559407"/>
            <a:ext cx="1439967" cy="732489"/>
            <a:chOff x="4872091" y="3320521"/>
            <a:chExt cx="1439967" cy="732489"/>
          </a:xfrm>
        </p:grpSpPr>
        <p:pic>
          <p:nvPicPr>
            <p:cNvPr id="30" name="Picture 29">
              <a:extLst>
                <a:ext uri="{FF2B5EF4-FFF2-40B4-BE49-F238E27FC236}">
                  <a16:creationId xmlns:a16="http://schemas.microsoft.com/office/drawing/2014/main" id="{4A962131-5911-473B-B3EA-42E3E69F5F6E}"/>
                </a:ext>
              </a:extLst>
            </p:cNvPr>
            <p:cNvPicPr>
              <a:picLocks noChangeAspect="1"/>
            </p:cNvPicPr>
            <p:nvPr/>
          </p:nvPicPr>
          <p:blipFill>
            <a:blip r:embed="rId11"/>
            <a:stretch>
              <a:fillRect/>
            </a:stretch>
          </p:blipFill>
          <p:spPr>
            <a:xfrm>
              <a:off x="5270610" y="3320521"/>
              <a:ext cx="591894" cy="470133"/>
            </a:xfrm>
            <a:prstGeom prst="rect">
              <a:avLst/>
            </a:prstGeom>
          </p:spPr>
        </p:pic>
        <p:sp>
          <p:nvSpPr>
            <p:cNvPr id="31" name="TextBox 30">
              <a:extLst>
                <a:ext uri="{FF2B5EF4-FFF2-40B4-BE49-F238E27FC236}">
                  <a16:creationId xmlns:a16="http://schemas.microsoft.com/office/drawing/2014/main" id="{DDBA13C0-F1CB-45F4-8CF6-7432B226ADD2}"/>
                </a:ext>
              </a:extLst>
            </p:cNvPr>
            <p:cNvSpPr txBox="1"/>
            <p:nvPr/>
          </p:nvSpPr>
          <p:spPr>
            <a:xfrm>
              <a:off x="4872091" y="3683678"/>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Linked Content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Detonation</a:t>
              </a:r>
            </a:p>
          </p:txBody>
        </p:sp>
      </p:grpSp>
      <p:grpSp>
        <p:nvGrpSpPr>
          <p:cNvPr id="34" name="Group 33">
            <a:extLst>
              <a:ext uri="{FF2B5EF4-FFF2-40B4-BE49-F238E27FC236}">
                <a16:creationId xmlns:a16="http://schemas.microsoft.com/office/drawing/2014/main" id="{28B6B1EF-E0B3-41A9-9C89-9578C59B8E03}"/>
              </a:ext>
            </a:extLst>
          </p:cNvPr>
          <p:cNvGrpSpPr/>
          <p:nvPr/>
        </p:nvGrpSpPr>
        <p:grpSpPr>
          <a:xfrm>
            <a:off x="4429717" y="6000039"/>
            <a:ext cx="689612" cy="709684"/>
            <a:chOff x="6879528" y="3159792"/>
            <a:chExt cx="689612" cy="709684"/>
          </a:xfrm>
        </p:grpSpPr>
        <p:pic>
          <p:nvPicPr>
            <p:cNvPr id="32" name="Picture 31">
              <a:extLst>
                <a:ext uri="{FF2B5EF4-FFF2-40B4-BE49-F238E27FC236}">
                  <a16:creationId xmlns:a16="http://schemas.microsoft.com/office/drawing/2014/main" id="{1A46C9BA-0895-46F8-908A-4D4F8A7A83F4}"/>
                </a:ext>
              </a:extLst>
            </p:cNvPr>
            <p:cNvPicPr>
              <a:picLocks noChangeAspect="1"/>
            </p:cNvPicPr>
            <p:nvPr/>
          </p:nvPicPr>
          <p:blipFill>
            <a:blip r:embed="rId12"/>
            <a:stretch>
              <a:fillRect/>
            </a:stretch>
          </p:blipFill>
          <p:spPr>
            <a:xfrm>
              <a:off x="6941716" y="3159792"/>
              <a:ext cx="581565" cy="570927"/>
            </a:xfrm>
            <a:prstGeom prst="rect">
              <a:avLst/>
            </a:prstGeom>
          </p:spPr>
        </p:pic>
        <p:sp>
          <p:nvSpPr>
            <p:cNvPr id="33" name="TextBox 32">
              <a:extLst>
                <a:ext uri="{FF2B5EF4-FFF2-40B4-BE49-F238E27FC236}">
                  <a16:creationId xmlns:a16="http://schemas.microsoft.com/office/drawing/2014/main" id="{F0816EA1-6C81-468A-9570-C1D8DCB4BDD1}"/>
                </a:ext>
              </a:extLst>
            </p:cNvPr>
            <p:cNvSpPr txBox="1"/>
            <p:nvPr/>
          </p:nvSpPr>
          <p:spPr>
            <a:xfrm>
              <a:off x="6879528" y="3638644"/>
              <a:ext cx="689612"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Links</a:t>
              </a:r>
            </a:p>
          </p:txBody>
        </p:sp>
      </p:grpSp>
      <p:grpSp>
        <p:nvGrpSpPr>
          <p:cNvPr id="38" name="Group 37">
            <a:extLst>
              <a:ext uri="{FF2B5EF4-FFF2-40B4-BE49-F238E27FC236}">
                <a16:creationId xmlns:a16="http://schemas.microsoft.com/office/drawing/2014/main" id="{CF877B28-B426-451C-A316-3C7BC030B4A4}"/>
              </a:ext>
            </a:extLst>
          </p:cNvPr>
          <p:cNvGrpSpPr/>
          <p:nvPr/>
        </p:nvGrpSpPr>
        <p:grpSpPr>
          <a:xfrm>
            <a:off x="10953964" y="4555936"/>
            <a:ext cx="989373" cy="709997"/>
            <a:chOff x="8348958" y="3196073"/>
            <a:chExt cx="989373" cy="709997"/>
          </a:xfrm>
        </p:grpSpPr>
        <p:pic>
          <p:nvPicPr>
            <p:cNvPr id="36" name="Picture 35">
              <a:extLst>
                <a:ext uri="{FF2B5EF4-FFF2-40B4-BE49-F238E27FC236}">
                  <a16:creationId xmlns:a16="http://schemas.microsoft.com/office/drawing/2014/main" id="{0E387910-5A89-4837-9AC7-D0CDFEF2ACEC}"/>
                </a:ext>
              </a:extLst>
            </p:cNvPr>
            <p:cNvPicPr>
              <a:picLocks noChangeAspect="1"/>
            </p:cNvPicPr>
            <p:nvPr/>
          </p:nvPicPr>
          <p:blipFill>
            <a:blip r:embed="rId13"/>
            <a:stretch>
              <a:fillRect/>
            </a:stretch>
          </p:blipFill>
          <p:spPr>
            <a:xfrm>
              <a:off x="8543470" y="3196073"/>
              <a:ext cx="578256" cy="540213"/>
            </a:xfrm>
            <a:prstGeom prst="rect">
              <a:avLst/>
            </a:prstGeom>
          </p:spPr>
        </p:pic>
        <p:sp>
          <p:nvSpPr>
            <p:cNvPr id="37" name="TextBox 36">
              <a:extLst>
                <a:ext uri="{FF2B5EF4-FFF2-40B4-BE49-F238E27FC236}">
                  <a16:creationId xmlns:a16="http://schemas.microsoft.com/office/drawing/2014/main" id="{2D2E6E3F-9D90-4AA5-8B9F-1E6895840AC0}"/>
                </a:ext>
              </a:extLst>
            </p:cNvPr>
            <p:cNvSpPr txBox="1"/>
            <p:nvPr/>
          </p:nvSpPr>
          <p:spPr>
            <a:xfrm>
              <a:off x="8348958" y="3675238"/>
              <a:ext cx="989373"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URL Detonation</a:t>
              </a:r>
            </a:p>
          </p:txBody>
        </p:sp>
      </p:grpSp>
      <p:grpSp>
        <p:nvGrpSpPr>
          <p:cNvPr id="69" name="Group 68">
            <a:extLst>
              <a:ext uri="{FF2B5EF4-FFF2-40B4-BE49-F238E27FC236}">
                <a16:creationId xmlns:a16="http://schemas.microsoft.com/office/drawing/2014/main" id="{B1B93BD0-8642-471C-8669-5F89621FCE9B}"/>
              </a:ext>
            </a:extLst>
          </p:cNvPr>
          <p:cNvGrpSpPr/>
          <p:nvPr/>
        </p:nvGrpSpPr>
        <p:grpSpPr>
          <a:xfrm>
            <a:off x="6700697" y="6117077"/>
            <a:ext cx="1439967" cy="632148"/>
            <a:chOff x="7714637" y="5750643"/>
            <a:chExt cx="1439967" cy="632148"/>
          </a:xfrm>
        </p:grpSpPr>
        <p:grpSp>
          <p:nvGrpSpPr>
            <p:cNvPr id="43" name="Group 42">
              <a:extLst>
                <a:ext uri="{FF2B5EF4-FFF2-40B4-BE49-F238E27FC236}">
                  <a16:creationId xmlns:a16="http://schemas.microsoft.com/office/drawing/2014/main" id="{62148E91-B2E2-4B96-8D2C-CBD7704A56B0}"/>
                </a:ext>
              </a:extLst>
            </p:cNvPr>
            <p:cNvGrpSpPr/>
            <p:nvPr/>
          </p:nvGrpSpPr>
          <p:grpSpPr>
            <a:xfrm>
              <a:off x="8109904" y="5750643"/>
              <a:ext cx="609550" cy="322324"/>
              <a:chOff x="8109904" y="5750643"/>
              <a:chExt cx="609550" cy="322324"/>
            </a:xfrm>
          </p:grpSpPr>
          <p:pic>
            <p:nvPicPr>
              <p:cNvPr id="39" name="Picture 38">
                <a:extLst>
                  <a:ext uri="{FF2B5EF4-FFF2-40B4-BE49-F238E27FC236}">
                    <a16:creationId xmlns:a16="http://schemas.microsoft.com/office/drawing/2014/main" id="{1E75F10E-8921-4B82-AE31-E1DB8106B21B}"/>
                  </a:ext>
                </a:extLst>
              </p:cNvPr>
              <p:cNvPicPr>
                <a:picLocks noChangeAspect="1"/>
              </p:cNvPicPr>
              <p:nvPr/>
            </p:nvPicPr>
            <p:blipFill>
              <a:blip r:embed="rId14"/>
              <a:stretch>
                <a:fillRect/>
              </a:stretch>
            </p:blipFill>
            <p:spPr>
              <a:xfrm>
                <a:off x="8109904" y="5750643"/>
                <a:ext cx="268048" cy="250693"/>
              </a:xfrm>
              <a:prstGeom prst="rect">
                <a:avLst/>
              </a:prstGeom>
            </p:spPr>
          </p:pic>
          <p:pic>
            <p:nvPicPr>
              <p:cNvPr id="40" name="Picture 39">
                <a:extLst>
                  <a:ext uri="{FF2B5EF4-FFF2-40B4-BE49-F238E27FC236}">
                    <a16:creationId xmlns:a16="http://schemas.microsoft.com/office/drawing/2014/main" id="{BF387B86-87BF-4F41-B90D-CBF07630470A}"/>
                  </a:ext>
                </a:extLst>
              </p:cNvPr>
              <p:cNvPicPr>
                <a:picLocks noChangeAspect="1"/>
              </p:cNvPicPr>
              <p:nvPr/>
            </p:nvPicPr>
            <p:blipFill>
              <a:blip r:embed="rId15"/>
              <a:stretch>
                <a:fillRect/>
              </a:stretch>
            </p:blipFill>
            <p:spPr>
              <a:xfrm>
                <a:off x="8277350" y="5787423"/>
                <a:ext cx="266120" cy="248764"/>
              </a:xfrm>
              <a:prstGeom prst="rect">
                <a:avLst/>
              </a:prstGeom>
            </p:spPr>
          </p:pic>
          <p:pic>
            <p:nvPicPr>
              <p:cNvPr id="41" name="Picture 40">
                <a:extLst>
                  <a:ext uri="{FF2B5EF4-FFF2-40B4-BE49-F238E27FC236}">
                    <a16:creationId xmlns:a16="http://schemas.microsoft.com/office/drawing/2014/main" id="{D27B43D8-73C6-47BC-BAE9-B663BBF9D900}"/>
                  </a:ext>
                </a:extLst>
              </p:cNvPr>
              <p:cNvPicPr>
                <a:picLocks noChangeAspect="1"/>
              </p:cNvPicPr>
              <p:nvPr/>
            </p:nvPicPr>
            <p:blipFill>
              <a:blip r:embed="rId16"/>
              <a:stretch>
                <a:fillRect/>
              </a:stretch>
            </p:blipFill>
            <p:spPr>
              <a:xfrm>
                <a:off x="8453334" y="5824203"/>
                <a:ext cx="266120" cy="248764"/>
              </a:xfrm>
              <a:prstGeom prst="rect">
                <a:avLst/>
              </a:prstGeom>
            </p:spPr>
          </p:pic>
        </p:grpSp>
        <p:sp>
          <p:nvSpPr>
            <p:cNvPr id="42" name="TextBox 41">
              <a:extLst>
                <a:ext uri="{FF2B5EF4-FFF2-40B4-BE49-F238E27FC236}">
                  <a16:creationId xmlns:a16="http://schemas.microsoft.com/office/drawing/2014/main" id="{B69F71F9-DDDD-40AE-B5BA-84AEC69C5BA9}"/>
                </a:ext>
              </a:extLst>
            </p:cNvPr>
            <p:cNvSpPr txBox="1"/>
            <p:nvPr/>
          </p:nvSpPr>
          <p:spPr>
            <a:xfrm>
              <a:off x="7714637" y="6013459"/>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Links for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Office Clients</a:t>
              </a:r>
            </a:p>
          </p:txBody>
        </p:sp>
      </p:grpSp>
      <p:sp>
        <p:nvSpPr>
          <p:cNvPr id="57" name="TextBox 56">
            <a:extLst>
              <a:ext uri="{FF2B5EF4-FFF2-40B4-BE49-F238E27FC236}">
                <a16:creationId xmlns:a16="http://schemas.microsoft.com/office/drawing/2014/main" id="{A040F307-0ECF-4AC0-B562-973403E7B39F}"/>
              </a:ext>
            </a:extLst>
          </p:cNvPr>
          <p:cNvSpPr txBox="1"/>
          <p:nvPr/>
        </p:nvSpPr>
        <p:spPr>
          <a:xfrm>
            <a:off x="3943342" y="2033618"/>
            <a:ext cx="1414170"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IP Reputation/Throttling</a:t>
            </a:r>
          </a:p>
        </p:txBody>
      </p:sp>
      <p:sp>
        <p:nvSpPr>
          <p:cNvPr id="48" name="TextBox 47">
            <a:extLst>
              <a:ext uri="{FF2B5EF4-FFF2-40B4-BE49-F238E27FC236}">
                <a16:creationId xmlns:a16="http://schemas.microsoft.com/office/drawing/2014/main" id="{B11E9A09-9BB2-485E-80E6-0CA6A11F0768}"/>
              </a:ext>
            </a:extLst>
          </p:cNvPr>
          <p:cNvSpPr txBox="1"/>
          <p:nvPr/>
        </p:nvSpPr>
        <p:spPr>
          <a:xfrm>
            <a:off x="9355554" y="3519913"/>
            <a:ext cx="92365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Domain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Impersonation</a:t>
            </a:r>
          </a:p>
        </p:txBody>
      </p:sp>
      <p:sp>
        <p:nvSpPr>
          <p:cNvPr id="61" name="TextBox 60">
            <a:extLst>
              <a:ext uri="{FF2B5EF4-FFF2-40B4-BE49-F238E27FC236}">
                <a16:creationId xmlns:a16="http://schemas.microsoft.com/office/drawing/2014/main" id="{FB23F8A4-BA9D-4B88-90D4-60EB7919B81A}"/>
              </a:ext>
            </a:extLst>
          </p:cNvPr>
          <p:cNvSpPr txBox="1"/>
          <p:nvPr/>
        </p:nvSpPr>
        <p:spPr>
          <a:xfrm>
            <a:off x="9080478" y="3008671"/>
            <a:ext cx="1473801" cy="461665"/>
          </a:xfrm>
          <a:prstGeom prst="rect">
            <a:avLst/>
          </a:prstGeom>
          <a:noFill/>
        </p:spPr>
        <p:txBody>
          <a:bodyPr wrap="non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Consolas" panose="020B0609020204030204" pitchFamily="49" charset="0"/>
                <a:ea typeface="+mn-ea"/>
                <a:cs typeface="+mn-cs"/>
              </a:rPr>
              <a:t>micr</a:t>
            </a:r>
            <a:r>
              <a:rPr kumimoji="0" lang="en-US" sz="1200" b="0" i="0" u="none" strike="noStrike" kern="1200" cap="none" spc="0" normalizeH="0" baseline="0" noProof="0">
                <a:ln>
                  <a:noFill/>
                </a:ln>
                <a:solidFill>
                  <a:srgbClr val="FF0000"/>
                </a:solidFill>
                <a:effectLst/>
                <a:uLnTx/>
                <a:uFillTx/>
                <a:latin typeface="Consolas" panose="020B0609020204030204" pitchFamily="49" charset="0"/>
                <a:ea typeface="+mn-ea"/>
                <a:cs typeface="+mn-cs"/>
              </a:rPr>
              <a:t>0</a:t>
            </a: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Consolas" panose="020B0609020204030204" pitchFamily="49" charset="0"/>
                <a:ea typeface="+mn-ea"/>
                <a:cs typeface="+mn-cs"/>
              </a:rPr>
              <a:t>soft.com</a:t>
            </a:r>
          </a:p>
        </p:txBody>
      </p:sp>
      <p:grpSp>
        <p:nvGrpSpPr>
          <p:cNvPr id="63" name="Group 62">
            <a:extLst>
              <a:ext uri="{FF2B5EF4-FFF2-40B4-BE49-F238E27FC236}">
                <a16:creationId xmlns:a16="http://schemas.microsoft.com/office/drawing/2014/main" id="{596884C6-1731-497E-8B3F-F2A85B11656D}"/>
              </a:ext>
            </a:extLst>
          </p:cNvPr>
          <p:cNvGrpSpPr/>
          <p:nvPr/>
        </p:nvGrpSpPr>
        <p:grpSpPr>
          <a:xfrm>
            <a:off x="7515280" y="4360195"/>
            <a:ext cx="744114" cy="1073983"/>
            <a:chOff x="2066968" y="2762612"/>
            <a:chExt cx="744114" cy="1073983"/>
          </a:xfrm>
        </p:grpSpPr>
        <p:pic>
          <p:nvPicPr>
            <p:cNvPr id="64" name="Graphic 63">
              <a:extLst>
                <a:ext uri="{FF2B5EF4-FFF2-40B4-BE49-F238E27FC236}">
                  <a16:creationId xmlns:a16="http://schemas.microsoft.com/office/drawing/2014/main" id="{67BA7343-7A0A-44CB-86FD-4D80279CE81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67553" y="2762612"/>
              <a:ext cx="742944" cy="742944"/>
            </a:xfrm>
            <a:prstGeom prst="rect">
              <a:avLst/>
            </a:prstGeom>
          </p:spPr>
        </p:pic>
        <p:sp>
          <p:nvSpPr>
            <p:cNvPr id="65" name="TextBox 64">
              <a:extLst>
                <a:ext uri="{FF2B5EF4-FFF2-40B4-BE49-F238E27FC236}">
                  <a16:creationId xmlns:a16="http://schemas.microsoft.com/office/drawing/2014/main" id="{CE0A01C0-CCF0-40F2-A8E4-F8F694F4A8B4}"/>
                </a:ext>
              </a:extLst>
            </p:cNvPr>
            <p:cNvSpPr txBox="1"/>
            <p:nvPr/>
          </p:nvSpPr>
          <p:spPr>
            <a:xfrm>
              <a:off x="2066968" y="3328764"/>
              <a:ext cx="744114"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URL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grpSp>
        <p:nvGrpSpPr>
          <p:cNvPr id="68" name="Group 67">
            <a:extLst>
              <a:ext uri="{FF2B5EF4-FFF2-40B4-BE49-F238E27FC236}">
                <a16:creationId xmlns:a16="http://schemas.microsoft.com/office/drawing/2014/main" id="{D6519717-79A7-4B92-AF51-3CDF6AD2F382}"/>
              </a:ext>
            </a:extLst>
          </p:cNvPr>
          <p:cNvGrpSpPr/>
          <p:nvPr/>
        </p:nvGrpSpPr>
        <p:grpSpPr>
          <a:xfrm>
            <a:off x="5721409" y="5846070"/>
            <a:ext cx="774571" cy="937898"/>
            <a:chOff x="5312658" y="5479607"/>
            <a:chExt cx="774571" cy="937898"/>
          </a:xfrm>
        </p:grpSpPr>
        <p:sp>
          <p:nvSpPr>
            <p:cNvPr id="56" name="TextBox 55">
              <a:extLst>
                <a:ext uri="{FF2B5EF4-FFF2-40B4-BE49-F238E27FC236}">
                  <a16:creationId xmlns:a16="http://schemas.microsoft.com/office/drawing/2014/main" id="{025FF17C-A9A0-4DFA-9190-A700733BD4A0}"/>
                </a:ext>
              </a:extLst>
            </p:cNvPr>
            <p:cNvSpPr txBox="1"/>
            <p:nvPr/>
          </p:nvSpPr>
          <p:spPr>
            <a:xfrm>
              <a:off x="5312658" y="6048173"/>
              <a:ext cx="774571"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Zero-hour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Auto-Purge</a:t>
              </a:r>
            </a:p>
          </p:txBody>
        </p:sp>
        <p:pic>
          <p:nvPicPr>
            <p:cNvPr id="67" name="Picture 66">
              <a:extLst>
                <a:ext uri="{FF2B5EF4-FFF2-40B4-BE49-F238E27FC236}">
                  <a16:creationId xmlns:a16="http://schemas.microsoft.com/office/drawing/2014/main" id="{9A24669E-85BB-4270-994E-5FD69424C7A8}"/>
                </a:ext>
              </a:extLst>
            </p:cNvPr>
            <p:cNvPicPr>
              <a:picLocks noChangeAspect="1"/>
            </p:cNvPicPr>
            <p:nvPr/>
          </p:nvPicPr>
          <p:blipFill>
            <a:blip r:embed="rId17"/>
            <a:stretch>
              <a:fillRect/>
            </a:stretch>
          </p:blipFill>
          <p:spPr>
            <a:xfrm>
              <a:off x="5431132" y="5479607"/>
              <a:ext cx="495400" cy="629291"/>
            </a:xfrm>
            <a:prstGeom prst="rect">
              <a:avLst/>
            </a:prstGeom>
          </p:spPr>
        </p:pic>
      </p:grpSp>
      <p:sp>
        <p:nvSpPr>
          <p:cNvPr id="45" name="TextBox 44">
            <a:extLst>
              <a:ext uri="{FF2B5EF4-FFF2-40B4-BE49-F238E27FC236}">
                <a16:creationId xmlns:a16="http://schemas.microsoft.com/office/drawing/2014/main" id="{8A3072EC-2EDC-44B3-BBF9-A8E0A3F36A36}"/>
              </a:ext>
            </a:extLst>
          </p:cNvPr>
          <p:cNvSpPr txBox="1"/>
          <p:nvPr/>
        </p:nvSpPr>
        <p:spPr>
          <a:xfrm>
            <a:off x="7850771" y="3519913"/>
            <a:ext cx="92365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User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Impersonation</a:t>
            </a:r>
          </a:p>
        </p:txBody>
      </p:sp>
      <p:pic>
        <p:nvPicPr>
          <p:cNvPr id="72" name="Graphic 71">
            <a:extLst>
              <a:ext uri="{FF2B5EF4-FFF2-40B4-BE49-F238E27FC236}">
                <a16:creationId xmlns:a16="http://schemas.microsoft.com/office/drawing/2014/main" id="{BD55031E-2DBE-435F-8A66-4E40F86FAEB4}"/>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8121441" y="2945311"/>
            <a:ext cx="424000" cy="424000"/>
          </a:xfrm>
          <a:prstGeom prst="rect">
            <a:avLst/>
          </a:prstGeom>
        </p:spPr>
      </p:pic>
      <p:pic>
        <p:nvPicPr>
          <p:cNvPr id="73" name="Graphic 72">
            <a:extLst>
              <a:ext uri="{FF2B5EF4-FFF2-40B4-BE49-F238E27FC236}">
                <a16:creationId xmlns:a16="http://schemas.microsoft.com/office/drawing/2014/main" id="{7646B9AB-03B0-4626-8EC9-8404C76AE070}"/>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456153" y="4578897"/>
            <a:ext cx="369332" cy="369332"/>
          </a:xfrm>
          <a:prstGeom prst="rect">
            <a:avLst/>
          </a:prstGeom>
        </p:spPr>
      </p:pic>
      <p:sp>
        <p:nvSpPr>
          <p:cNvPr id="74" name="TextBox 73">
            <a:extLst>
              <a:ext uri="{FF2B5EF4-FFF2-40B4-BE49-F238E27FC236}">
                <a16:creationId xmlns:a16="http://schemas.microsoft.com/office/drawing/2014/main" id="{28187CFC-35AF-45DB-9D7D-E7C623A43B50}"/>
              </a:ext>
            </a:extLst>
          </p:cNvPr>
          <p:cNvSpPr txBox="1"/>
          <p:nvPr/>
        </p:nvSpPr>
        <p:spPr>
          <a:xfrm>
            <a:off x="8198919" y="5026744"/>
            <a:ext cx="95279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Content Heuristics</a:t>
            </a:r>
          </a:p>
        </p:txBody>
      </p:sp>
      <p:sp>
        <p:nvSpPr>
          <p:cNvPr id="75" name="TextBox 74">
            <a:extLst>
              <a:ext uri="{FF2B5EF4-FFF2-40B4-BE49-F238E27FC236}">
                <a16:creationId xmlns:a16="http://schemas.microsoft.com/office/drawing/2014/main" id="{79F937A0-B1D9-4E64-947C-E548A5080415}"/>
              </a:ext>
            </a:extLst>
          </p:cNvPr>
          <p:cNvSpPr txBox="1"/>
          <p:nvPr/>
        </p:nvSpPr>
        <p:spPr>
          <a:xfrm>
            <a:off x="5601101" y="2033618"/>
            <a:ext cx="1175322"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Domain Reputation</a:t>
            </a:r>
          </a:p>
        </p:txBody>
      </p:sp>
      <p:sp>
        <p:nvSpPr>
          <p:cNvPr id="78" name="TextBox 77">
            <a:extLst>
              <a:ext uri="{FF2B5EF4-FFF2-40B4-BE49-F238E27FC236}">
                <a16:creationId xmlns:a16="http://schemas.microsoft.com/office/drawing/2014/main" id="{A33D9EFC-E7E1-4FBD-8122-0F8181306F39}"/>
              </a:ext>
            </a:extLst>
          </p:cNvPr>
          <p:cNvSpPr txBox="1"/>
          <p:nvPr/>
        </p:nvSpPr>
        <p:spPr>
          <a:xfrm>
            <a:off x="6774949" y="3519913"/>
            <a:ext cx="769763"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Mailbox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Intelligence</a:t>
            </a:r>
          </a:p>
        </p:txBody>
      </p:sp>
      <p:grpSp>
        <p:nvGrpSpPr>
          <p:cNvPr id="49" name="Group 48">
            <a:extLst>
              <a:ext uri="{FF2B5EF4-FFF2-40B4-BE49-F238E27FC236}">
                <a16:creationId xmlns:a16="http://schemas.microsoft.com/office/drawing/2014/main" id="{A39D4B12-EAB9-42DF-91E9-2567EA960E3E}"/>
              </a:ext>
            </a:extLst>
          </p:cNvPr>
          <p:cNvGrpSpPr/>
          <p:nvPr/>
        </p:nvGrpSpPr>
        <p:grpSpPr>
          <a:xfrm>
            <a:off x="6901033" y="2859282"/>
            <a:ext cx="545162" cy="596058"/>
            <a:chOff x="6901033" y="3063381"/>
            <a:chExt cx="545162" cy="596058"/>
          </a:xfrm>
        </p:grpSpPr>
        <p:pic>
          <p:nvPicPr>
            <p:cNvPr id="71" name="Graphic 70">
              <a:extLst>
                <a:ext uri="{FF2B5EF4-FFF2-40B4-BE49-F238E27FC236}">
                  <a16:creationId xmlns:a16="http://schemas.microsoft.com/office/drawing/2014/main" id="{BAAC51F5-1373-4591-904D-BF28AF5DF677}"/>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6901033" y="3255207"/>
              <a:ext cx="404232" cy="404232"/>
            </a:xfrm>
            <a:prstGeom prst="rect">
              <a:avLst/>
            </a:prstGeom>
          </p:spPr>
        </p:pic>
        <p:pic>
          <p:nvPicPr>
            <p:cNvPr id="80" name="Graphic 79">
              <a:extLst>
                <a:ext uri="{FF2B5EF4-FFF2-40B4-BE49-F238E27FC236}">
                  <a16:creationId xmlns:a16="http://schemas.microsoft.com/office/drawing/2014/main" id="{A7DA1CB2-ADFB-4B6C-8123-CC239430219D}"/>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7142712" y="3063381"/>
              <a:ext cx="303483" cy="303483"/>
            </a:xfrm>
            <a:prstGeom prst="rect">
              <a:avLst/>
            </a:prstGeom>
          </p:spPr>
        </p:pic>
      </p:grpSp>
      <p:sp>
        <p:nvSpPr>
          <p:cNvPr id="60" name="TextBox 59">
            <a:extLst>
              <a:ext uri="{FF2B5EF4-FFF2-40B4-BE49-F238E27FC236}">
                <a16:creationId xmlns:a16="http://schemas.microsoft.com/office/drawing/2014/main" id="{601CEBC9-297A-4161-9224-C8DC38B4CE60}"/>
              </a:ext>
            </a:extLst>
          </p:cNvPr>
          <p:cNvSpPr txBox="1"/>
          <p:nvPr/>
        </p:nvSpPr>
        <p:spPr>
          <a:xfrm>
            <a:off x="1731012" y="3519913"/>
            <a:ext cx="70564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DMARC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DKIM, SPF</a:t>
            </a:r>
          </a:p>
        </p:txBody>
      </p:sp>
      <p:pic>
        <p:nvPicPr>
          <p:cNvPr id="82" name="Graphic 81">
            <a:extLst>
              <a:ext uri="{FF2B5EF4-FFF2-40B4-BE49-F238E27FC236}">
                <a16:creationId xmlns:a16="http://schemas.microsoft.com/office/drawing/2014/main" id="{F751F6A6-CB9F-4FEE-8673-057F2DD9F660}"/>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1747669" y="3054837"/>
            <a:ext cx="369332" cy="369332"/>
          </a:xfrm>
          <a:prstGeom prst="rect">
            <a:avLst/>
          </a:prstGeom>
        </p:spPr>
      </p:pic>
      <p:pic>
        <p:nvPicPr>
          <p:cNvPr id="83" name="Graphic 82">
            <a:extLst>
              <a:ext uri="{FF2B5EF4-FFF2-40B4-BE49-F238E27FC236}">
                <a16:creationId xmlns:a16="http://schemas.microsoft.com/office/drawing/2014/main" id="{B0B3CD8A-0493-4A48-A93B-D33CD1C485B1}"/>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2117001" y="3059413"/>
            <a:ext cx="360181" cy="360181"/>
          </a:xfrm>
          <a:prstGeom prst="rect">
            <a:avLst/>
          </a:prstGeom>
        </p:spPr>
      </p:pic>
      <p:pic>
        <p:nvPicPr>
          <p:cNvPr id="85" name="Graphic 84">
            <a:extLst>
              <a:ext uri="{FF2B5EF4-FFF2-40B4-BE49-F238E27FC236}">
                <a16:creationId xmlns:a16="http://schemas.microsoft.com/office/drawing/2014/main" id="{BCA27F29-13D2-4A1A-A0ED-6FDFD9E7A263}"/>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4459337" y="1623808"/>
            <a:ext cx="382181" cy="382181"/>
          </a:xfrm>
          <a:prstGeom prst="rect">
            <a:avLst/>
          </a:prstGeom>
        </p:spPr>
      </p:pic>
      <p:pic>
        <p:nvPicPr>
          <p:cNvPr id="86" name="Graphic 85">
            <a:extLst>
              <a:ext uri="{FF2B5EF4-FFF2-40B4-BE49-F238E27FC236}">
                <a16:creationId xmlns:a16="http://schemas.microsoft.com/office/drawing/2014/main" id="{5F0EE888-F993-4DA9-8CC2-AB47CA7464A8}"/>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6020410" y="1646546"/>
            <a:ext cx="336704" cy="336704"/>
          </a:xfrm>
          <a:prstGeom prst="rect">
            <a:avLst/>
          </a:prstGeom>
        </p:spPr>
      </p:pic>
      <p:sp>
        <p:nvSpPr>
          <p:cNvPr id="94" name="Rectangle 93">
            <a:extLst>
              <a:ext uri="{FF2B5EF4-FFF2-40B4-BE49-F238E27FC236}">
                <a16:creationId xmlns:a16="http://schemas.microsoft.com/office/drawing/2014/main" id="{C971D2B0-DF1F-4ADB-9C3D-1A07EB28DA2A}"/>
              </a:ext>
            </a:extLst>
          </p:cNvPr>
          <p:cNvSpPr/>
          <p:nvPr/>
        </p:nvSpPr>
        <p:spPr bwMode="auto">
          <a:xfrm>
            <a:off x="1583871" y="2596580"/>
            <a:ext cx="8898283"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3" name="TextBox 92">
            <a:extLst>
              <a:ext uri="{FF2B5EF4-FFF2-40B4-BE49-F238E27FC236}">
                <a16:creationId xmlns:a16="http://schemas.microsoft.com/office/drawing/2014/main" id="{39AE8722-C5AB-4435-82AC-BF46B3762E0E}"/>
              </a:ext>
            </a:extLst>
          </p:cNvPr>
          <p:cNvSpPr txBox="1"/>
          <p:nvPr/>
        </p:nvSpPr>
        <p:spPr>
          <a:xfrm>
            <a:off x="1435081" y="2475794"/>
            <a:ext cx="8033157"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7030A0"/>
                </a:solidFill>
                <a:effectLst/>
                <a:uLnTx/>
                <a:uFillTx/>
                <a:latin typeface="Segoe UI"/>
                <a:ea typeface="+mn-ea"/>
                <a:cs typeface="+mn-cs"/>
              </a:rPr>
              <a:t>sender intelligence</a:t>
            </a:r>
          </a:p>
        </p:txBody>
      </p:sp>
      <p:sp>
        <p:nvSpPr>
          <p:cNvPr id="95" name="Rectangle 94">
            <a:extLst>
              <a:ext uri="{FF2B5EF4-FFF2-40B4-BE49-F238E27FC236}">
                <a16:creationId xmlns:a16="http://schemas.microsoft.com/office/drawing/2014/main" id="{80A7F3B0-BFDA-4369-B636-0470C078E601}"/>
              </a:ext>
            </a:extLst>
          </p:cNvPr>
          <p:cNvSpPr/>
          <p:nvPr/>
        </p:nvSpPr>
        <p:spPr bwMode="auto">
          <a:xfrm>
            <a:off x="341622" y="4112516"/>
            <a:ext cx="11325389"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6" name="TextBox 95">
            <a:extLst>
              <a:ext uri="{FF2B5EF4-FFF2-40B4-BE49-F238E27FC236}">
                <a16:creationId xmlns:a16="http://schemas.microsoft.com/office/drawing/2014/main" id="{FE94AA4F-8927-403B-A0F2-D0E343E1914E}"/>
              </a:ext>
            </a:extLst>
          </p:cNvPr>
          <p:cNvSpPr txBox="1"/>
          <p:nvPr/>
        </p:nvSpPr>
        <p:spPr>
          <a:xfrm>
            <a:off x="257196" y="3992101"/>
            <a:ext cx="11232313"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C00000"/>
                </a:solidFill>
                <a:effectLst/>
                <a:uLnTx/>
                <a:uFillTx/>
                <a:latin typeface="Segoe UI"/>
                <a:ea typeface="+mn-ea"/>
                <a:cs typeface="+mn-cs"/>
              </a:rPr>
              <a:t>content filtering</a:t>
            </a:r>
          </a:p>
        </p:txBody>
      </p:sp>
      <p:sp>
        <p:nvSpPr>
          <p:cNvPr id="97" name="Rectangle 96">
            <a:extLst>
              <a:ext uri="{FF2B5EF4-FFF2-40B4-BE49-F238E27FC236}">
                <a16:creationId xmlns:a16="http://schemas.microsoft.com/office/drawing/2014/main" id="{14B0C450-AA26-46B1-9081-C10A56A2B0EC}"/>
              </a:ext>
            </a:extLst>
          </p:cNvPr>
          <p:cNvSpPr/>
          <p:nvPr/>
        </p:nvSpPr>
        <p:spPr bwMode="auto">
          <a:xfrm>
            <a:off x="3020786" y="5683976"/>
            <a:ext cx="4988595"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8" name="TextBox 97">
            <a:extLst>
              <a:ext uri="{FF2B5EF4-FFF2-40B4-BE49-F238E27FC236}">
                <a16:creationId xmlns:a16="http://schemas.microsoft.com/office/drawing/2014/main" id="{4A61550F-EFA7-4EAF-BC53-A001DC24D416}"/>
              </a:ext>
            </a:extLst>
          </p:cNvPr>
          <p:cNvSpPr txBox="1"/>
          <p:nvPr/>
        </p:nvSpPr>
        <p:spPr>
          <a:xfrm>
            <a:off x="3020787" y="5563294"/>
            <a:ext cx="8468722"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post-delivery protection</a:t>
            </a:r>
          </a:p>
        </p:txBody>
      </p:sp>
      <p:sp>
        <p:nvSpPr>
          <p:cNvPr id="104" name="Arrow: Right 103">
            <a:extLst>
              <a:ext uri="{FF2B5EF4-FFF2-40B4-BE49-F238E27FC236}">
                <a16:creationId xmlns:a16="http://schemas.microsoft.com/office/drawing/2014/main" id="{B271F3E0-394F-4DDB-BE61-8AE3E431910F}"/>
              </a:ext>
            </a:extLst>
          </p:cNvPr>
          <p:cNvSpPr/>
          <p:nvPr/>
        </p:nvSpPr>
        <p:spPr bwMode="auto">
          <a:xfrm>
            <a:off x="10248322" y="2485113"/>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5" name="Arrow: Right 104">
            <a:extLst>
              <a:ext uri="{FF2B5EF4-FFF2-40B4-BE49-F238E27FC236}">
                <a16:creationId xmlns:a16="http://schemas.microsoft.com/office/drawing/2014/main" id="{58D1BB11-132D-406B-9CDD-3957CA866A8A}"/>
              </a:ext>
            </a:extLst>
          </p:cNvPr>
          <p:cNvSpPr/>
          <p:nvPr/>
        </p:nvSpPr>
        <p:spPr bwMode="auto">
          <a:xfrm>
            <a:off x="11443988" y="4004182"/>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9" name="Group 8">
            <a:extLst>
              <a:ext uri="{FF2B5EF4-FFF2-40B4-BE49-F238E27FC236}">
                <a16:creationId xmlns:a16="http://schemas.microsoft.com/office/drawing/2014/main" id="{B05CEA86-100C-468E-AF39-697321376038}"/>
              </a:ext>
            </a:extLst>
          </p:cNvPr>
          <p:cNvGrpSpPr/>
          <p:nvPr/>
        </p:nvGrpSpPr>
        <p:grpSpPr>
          <a:xfrm>
            <a:off x="2279218" y="1090777"/>
            <a:ext cx="6869046" cy="489365"/>
            <a:chOff x="2342255" y="1068815"/>
            <a:chExt cx="7913963" cy="489365"/>
          </a:xfrm>
        </p:grpSpPr>
        <p:sp>
          <p:nvSpPr>
            <p:cNvPr id="87" name="Rectangle 86">
              <a:extLst>
                <a:ext uri="{FF2B5EF4-FFF2-40B4-BE49-F238E27FC236}">
                  <a16:creationId xmlns:a16="http://schemas.microsoft.com/office/drawing/2014/main" id="{41738CCF-0667-43B8-AE75-072954DCF584}"/>
                </a:ext>
              </a:extLst>
            </p:cNvPr>
            <p:cNvSpPr/>
            <p:nvPr/>
          </p:nvSpPr>
          <p:spPr bwMode="auto">
            <a:xfrm>
              <a:off x="2459746" y="1189601"/>
              <a:ext cx="7574675"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8" name="TextBox 87">
              <a:extLst>
                <a:ext uri="{FF2B5EF4-FFF2-40B4-BE49-F238E27FC236}">
                  <a16:creationId xmlns:a16="http://schemas.microsoft.com/office/drawing/2014/main" id="{46D0A2C8-CD20-4128-80A8-FD3802F878D5}"/>
                </a:ext>
              </a:extLst>
            </p:cNvPr>
            <p:cNvSpPr txBox="1"/>
            <p:nvPr/>
          </p:nvSpPr>
          <p:spPr>
            <a:xfrm>
              <a:off x="2342255" y="1068815"/>
              <a:ext cx="7512424"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solidFill>
                    <a:schemeClr val="accent2">
                      <a:lumMod val="50000"/>
                      <a:lumOff val="50000"/>
                    </a:schemeClr>
                  </a:solidFill>
                  <a:effectLst/>
                  <a:uLnTx/>
                  <a:uFillTx/>
                  <a:latin typeface="Segoe UI"/>
                  <a:ea typeface="+mn-ea"/>
                  <a:cs typeface="+mn-cs"/>
                </a:rPr>
                <a:t>edge protection</a:t>
              </a:r>
            </a:p>
          </p:txBody>
        </p:sp>
        <p:sp>
          <p:nvSpPr>
            <p:cNvPr id="89" name="Arrow: Right 88">
              <a:extLst>
                <a:ext uri="{FF2B5EF4-FFF2-40B4-BE49-F238E27FC236}">
                  <a16:creationId xmlns:a16="http://schemas.microsoft.com/office/drawing/2014/main" id="{8B4A6C0C-13DC-4A35-8F0C-4B8F62411ED7}"/>
                </a:ext>
              </a:extLst>
            </p:cNvPr>
            <p:cNvSpPr/>
            <p:nvPr/>
          </p:nvSpPr>
          <p:spPr bwMode="auto">
            <a:xfrm>
              <a:off x="9810172" y="1078134"/>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pic>
        <p:nvPicPr>
          <p:cNvPr id="11" name="Graphic 10" descr="Network">
            <a:extLst>
              <a:ext uri="{FF2B5EF4-FFF2-40B4-BE49-F238E27FC236}">
                <a16:creationId xmlns:a16="http://schemas.microsoft.com/office/drawing/2014/main" id="{28BB6D0A-AF05-4540-95C7-B7FCCC0ED4C0}"/>
              </a:ext>
            </a:extLst>
          </p:cNvPr>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3058513" y="2942358"/>
            <a:ext cx="429906" cy="429906"/>
          </a:xfrm>
          <a:prstGeom prst="rect">
            <a:avLst/>
          </a:prstGeom>
        </p:spPr>
      </p:pic>
      <p:sp>
        <p:nvSpPr>
          <p:cNvPr id="20" name="TextBox 19">
            <a:extLst>
              <a:ext uri="{FF2B5EF4-FFF2-40B4-BE49-F238E27FC236}">
                <a16:creationId xmlns:a16="http://schemas.microsoft.com/office/drawing/2014/main" id="{CCC50298-8571-4D8C-A40E-618A6DEA3156}"/>
              </a:ext>
            </a:extLst>
          </p:cNvPr>
          <p:cNvSpPr txBox="1"/>
          <p:nvPr/>
        </p:nvSpPr>
        <p:spPr>
          <a:xfrm>
            <a:off x="2783241" y="3369872"/>
            <a:ext cx="963155" cy="66941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Intra-Org Spoof Intelligence</a:t>
            </a:r>
          </a:p>
        </p:txBody>
      </p:sp>
      <p:grpSp>
        <p:nvGrpSpPr>
          <p:cNvPr id="44" name="Group 43">
            <a:extLst>
              <a:ext uri="{FF2B5EF4-FFF2-40B4-BE49-F238E27FC236}">
                <a16:creationId xmlns:a16="http://schemas.microsoft.com/office/drawing/2014/main" id="{BE51BCA9-6E60-4227-BEEE-CEE20B42CA36}"/>
              </a:ext>
            </a:extLst>
          </p:cNvPr>
          <p:cNvGrpSpPr/>
          <p:nvPr/>
        </p:nvGrpSpPr>
        <p:grpSpPr>
          <a:xfrm>
            <a:off x="5625725" y="2866872"/>
            <a:ext cx="767838" cy="580879"/>
            <a:chOff x="4860882" y="2979716"/>
            <a:chExt cx="1038824" cy="754850"/>
          </a:xfrm>
          <a:solidFill>
            <a:schemeClr val="accent5">
              <a:lumMod val="50000"/>
            </a:schemeClr>
          </a:solidFill>
        </p:grpSpPr>
        <p:pic>
          <p:nvPicPr>
            <p:cNvPr id="103" name="Graphic 102" descr="Envelope">
              <a:extLst>
                <a:ext uri="{FF2B5EF4-FFF2-40B4-BE49-F238E27FC236}">
                  <a16:creationId xmlns:a16="http://schemas.microsoft.com/office/drawing/2014/main" id="{FFEE133A-FC15-4B60-9A26-2E1D3C7953E5}"/>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4860882" y="2979716"/>
              <a:ext cx="461952" cy="461952"/>
            </a:xfrm>
            <a:prstGeom prst="rect">
              <a:avLst/>
            </a:prstGeom>
          </p:spPr>
        </p:pic>
        <p:pic>
          <p:nvPicPr>
            <p:cNvPr id="106" name="Graphic 105" descr="Envelope">
              <a:extLst>
                <a:ext uri="{FF2B5EF4-FFF2-40B4-BE49-F238E27FC236}">
                  <a16:creationId xmlns:a16="http://schemas.microsoft.com/office/drawing/2014/main" id="{18A35A26-C629-4FAB-8BEE-40D1D2A8312B}"/>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5154389" y="3132400"/>
              <a:ext cx="461952" cy="461952"/>
            </a:xfrm>
            <a:prstGeom prst="rect">
              <a:avLst/>
            </a:prstGeom>
          </p:spPr>
        </p:pic>
        <p:pic>
          <p:nvPicPr>
            <p:cNvPr id="108" name="Graphic 107" descr="Envelope">
              <a:extLst>
                <a:ext uri="{FF2B5EF4-FFF2-40B4-BE49-F238E27FC236}">
                  <a16:creationId xmlns:a16="http://schemas.microsoft.com/office/drawing/2014/main" id="{E4105A94-FE96-45D9-856F-B2B86E55843B}"/>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5437754" y="3272614"/>
              <a:ext cx="461952" cy="461952"/>
            </a:xfrm>
            <a:prstGeom prst="rect">
              <a:avLst/>
            </a:prstGeom>
          </p:spPr>
        </p:pic>
      </p:grpSp>
      <p:sp>
        <p:nvSpPr>
          <p:cNvPr id="109" name="TextBox 108">
            <a:extLst>
              <a:ext uri="{FF2B5EF4-FFF2-40B4-BE49-F238E27FC236}">
                <a16:creationId xmlns:a16="http://schemas.microsoft.com/office/drawing/2014/main" id="{95601105-4E24-4188-A803-9FADF698A9D4}"/>
              </a:ext>
            </a:extLst>
          </p:cNvPr>
          <p:cNvSpPr txBox="1"/>
          <p:nvPr/>
        </p:nvSpPr>
        <p:spPr>
          <a:xfrm>
            <a:off x="5505735" y="3432197"/>
            <a:ext cx="963155" cy="544765"/>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BULK Filtering</a:t>
            </a:r>
          </a:p>
        </p:txBody>
      </p:sp>
      <p:pic>
        <p:nvPicPr>
          <p:cNvPr id="47" name="Graphic 46" descr="Hierarchy">
            <a:extLst>
              <a:ext uri="{FF2B5EF4-FFF2-40B4-BE49-F238E27FC236}">
                <a16:creationId xmlns:a16="http://schemas.microsoft.com/office/drawing/2014/main" id="{B9F5B64F-A71E-4961-8409-EDC44976C7D2}"/>
              </a:ext>
            </a:extLst>
          </p:cNvPr>
          <p:cNvPicPr>
            <a:picLocks noChangeAspect="1"/>
          </p:cNvPicPr>
          <p:nvPr/>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rot="10800000">
            <a:off x="3026010" y="1557955"/>
            <a:ext cx="513886" cy="513886"/>
          </a:xfrm>
          <a:prstGeom prst="rect">
            <a:avLst/>
          </a:prstGeom>
        </p:spPr>
      </p:pic>
      <p:sp>
        <p:nvSpPr>
          <p:cNvPr id="110" name="TextBox 109">
            <a:extLst>
              <a:ext uri="{FF2B5EF4-FFF2-40B4-BE49-F238E27FC236}">
                <a16:creationId xmlns:a16="http://schemas.microsoft.com/office/drawing/2014/main" id="{DCE6160A-1E34-4207-AB0B-F340BDB17828}"/>
              </a:ext>
            </a:extLst>
          </p:cNvPr>
          <p:cNvSpPr txBox="1"/>
          <p:nvPr/>
        </p:nvSpPr>
        <p:spPr>
          <a:xfrm>
            <a:off x="2708115" y="2033618"/>
            <a:ext cx="114967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Network Throttling</a:t>
            </a:r>
          </a:p>
        </p:txBody>
      </p:sp>
      <p:pic>
        <p:nvPicPr>
          <p:cNvPr id="50" name="Picture 49" descr="A close up of a logo&#10;&#10;Description automatically generated">
            <a:extLst>
              <a:ext uri="{FF2B5EF4-FFF2-40B4-BE49-F238E27FC236}">
                <a16:creationId xmlns:a16="http://schemas.microsoft.com/office/drawing/2014/main" id="{5A0429BE-903B-4507-B8D0-29B37E6D9D81}"/>
              </a:ext>
            </a:extLst>
          </p:cNvPr>
          <p:cNvPicPr>
            <a:picLocks noChangeAspect="1"/>
          </p:cNvPicPr>
          <p:nvPr/>
        </p:nvPicPr>
        <p:blipFill>
          <a:blip r:embed="rId40">
            <a:extLst>
              <a:ext uri="{28A0092B-C50C-407E-A947-70E740481C1C}">
                <a14:useLocalDpi xmlns:a14="http://schemas.microsoft.com/office/drawing/2010/main" val="0"/>
              </a:ext>
              <a:ext uri="{837473B0-CC2E-450A-ABE3-18F120FF3D39}">
                <a1611:picAttrSrcUrl xmlns:a1611="http://schemas.microsoft.com/office/drawing/2016/11/main" r:id="rId41"/>
              </a:ext>
            </a:extLst>
          </a:blip>
          <a:stretch>
            <a:fillRect/>
          </a:stretch>
        </p:blipFill>
        <p:spPr>
          <a:xfrm>
            <a:off x="7436742" y="1640743"/>
            <a:ext cx="348311" cy="348311"/>
          </a:xfrm>
          <a:prstGeom prst="rect">
            <a:avLst/>
          </a:prstGeom>
        </p:spPr>
      </p:pic>
      <p:sp>
        <p:nvSpPr>
          <p:cNvPr id="111" name="TextBox 110">
            <a:extLst>
              <a:ext uri="{FF2B5EF4-FFF2-40B4-BE49-F238E27FC236}">
                <a16:creationId xmlns:a16="http://schemas.microsoft.com/office/drawing/2014/main" id="{6DF3E742-305F-4F5B-B6C7-E1254D934E74}"/>
              </a:ext>
            </a:extLst>
          </p:cNvPr>
          <p:cNvSpPr txBox="1"/>
          <p:nvPr/>
        </p:nvSpPr>
        <p:spPr>
          <a:xfrm>
            <a:off x="6753130" y="2033618"/>
            <a:ext cx="171553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Directory based Edge Filtering</a:t>
            </a:r>
          </a:p>
        </p:txBody>
      </p:sp>
      <p:pic>
        <p:nvPicPr>
          <p:cNvPr id="99" name="Graphic 98" descr="Contract">
            <a:extLst>
              <a:ext uri="{FF2B5EF4-FFF2-40B4-BE49-F238E27FC236}">
                <a16:creationId xmlns:a16="http://schemas.microsoft.com/office/drawing/2014/main" id="{A66111C9-D7AC-4FE4-AE4A-ED5AD09BEBF0}"/>
              </a:ext>
            </a:extLst>
          </p:cNvPr>
          <p:cNvPicPr>
            <a:picLocks noChangeAspect="1"/>
          </p:cNvPicPr>
          <p:nvPr/>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83183" y="4514466"/>
            <a:ext cx="423535" cy="423535"/>
          </a:xfrm>
          <a:prstGeom prst="rect">
            <a:avLst/>
          </a:prstGeom>
        </p:spPr>
      </p:pic>
      <p:sp>
        <p:nvSpPr>
          <p:cNvPr id="100" name="TextBox 99">
            <a:extLst>
              <a:ext uri="{FF2B5EF4-FFF2-40B4-BE49-F238E27FC236}">
                <a16:creationId xmlns:a16="http://schemas.microsoft.com/office/drawing/2014/main" id="{CE3580A2-3B12-492D-AA74-8838B0234485}"/>
              </a:ext>
            </a:extLst>
          </p:cNvPr>
          <p:cNvSpPr txBox="1"/>
          <p:nvPr/>
        </p:nvSpPr>
        <p:spPr>
          <a:xfrm>
            <a:off x="129731" y="4970897"/>
            <a:ext cx="1130438"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Transport Custom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Rules</a:t>
            </a:r>
          </a:p>
        </p:txBody>
      </p:sp>
      <p:grpSp>
        <p:nvGrpSpPr>
          <p:cNvPr id="101" name="Group 100">
            <a:extLst>
              <a:ext uri="{FF2B5EF4-FFF2-40B4-BE49-F238E27FC236}">
                <a16:creationId xmlns:a16="http://schemas.microsoft.com/office/drawing/2014/main" id="{EDE1EDA9-8167-4FE5-806E-60D64BE86167}"/>
              </a:ext>
            </a:extLst>
          </p:cNvPr>
          <p:cNvGrpSpPr/>
          <p:nvPr/>
        </p:nvGrpSpPr>
        <p:grpSpPr>
          <a:xfrm>
            <a:off x="2782601" y="6059400"/>
            <a:ext cx="1439967" cy="732489"/>
            <a:chOff x="4872091" y="3320521"/>
            <a:chExt cx="1439967" cy="732489"/>
          </a:xfrm>
        </p:grpSpPr>
        <p:pic>
          <p:nvPicPr>
            <p:cNvPr id="102" name="Picture 101">
              <a:extLst>
                <a:ext uri="{FF2B5EF4-FFF2-40B4-BE49-F238E27FC236}">
                  <a16:creationId xmlns:a16="http://schemas.microsoft.com/office/drawing/2014/main" id="{1B711990-8F0E-4E6A-B4F7-6B87C00BA5C5}"/>
                </a:ext>
              </a:extLst>
            </p:cNvPr>
            <p:cNvPicPr>
              <a:picLocks noChangeAspect="1"/>
            </p:cNvPicPr>
            <p:nvPr/>
          </p:nvPicPr>
          <p:blipFill>
            <a:blip r:embed="rId11"/>
            <a:stretch>
              <a:fillRect/>
            </a:stretch>
          </p:blipFill>
          <p:spPr>
            <a:xfrm>
              <a:off x="5270610" y="3320521"/>
              <a:ext cx="591894" cy="470133"/>
            </a:xfrm>
            <a:prstGeom prst="rect">
              <a:avLst/>
            </a:prstGeom>
          </p:spPr>
        </p:pic>
        <p:sp>
          <p:nvSpPr>
            <p:cNvPr id="113" name="TextBox 112">
              <a:extLst>
                <a:ext uri="{FF2B5EF4-FFF2-40B4-BE49-F238E27FC236}">
                  <a16:creationId xmlns:a16="http://schemas.microsoft.com/office/drawing/2014/main" id="{F79FAC9E-0133-445A-9397-AAD7F6176581}"/>
                </a:ext>
              </a:extLst>
            </p:cNvPr>
            <p:cNvSpPr txBox="1"/>
            <p:nvPr/>
          </p:nvSpPr>
          <p:spPr>
            <a:xfrm>
              <a:off x="4872091" y="3683678"/>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Linked Content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Detonation</a:t>
              </a:r>
            </a:p>
          </p:txBody>
        </p:sp>
      </p:grpSp>
      <p:pic>
        <p:nvPicPr>
          <p:cNvPr id="114" name="Graphic 113" descr="Network">
            <a:extLst>
              <a:ext uri="{FF2B5EF4-FFF2-40B4-BE49-F238E27FC236}">
                <a16:creationId xmlns:a16="http://schemas.microsoft.com/office/drawing/2014/main" id="{621901DE-0D46-42AF-9E48-3DC38B8330D8}"/>
              </a:ext>
            </a:extLst>
          </p:cNvPr>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4411112" y="2942358"/>
            <a:ext cx="429906" cy="429906"/>
          </a:xfrm>
          <a:prstGeom prst="rect">
            <a:avLst/>
          </a:prstGeom>
        </p:spPr>
      </p:pic>
      <p:sp>
        <p:nvSpPr>
          <p:cNvPr id="115" name="TextBox 114">
            <a:extLst>
              <a:ext uri="{FF2B5EF4-FFF2-40B4-BE49-F238E27FC236}">
                <a16:creationId xmlns:a16="http://schemas.microsoft.com/office/drawing/2014/main" id="{7934CB81-96C8-484A-A529-D178BB48C32C}"/>
              </a:ext>
            </a:extLst>
          </p:cNvPr>
          <p:cNvSpPr txBox="1"/>
          <p:nvPr/>
        </p:nvSpPr>
        <p:spPr>
          <a:xfrm>
            <a:off x="4052455" y="3369872"/>
            <a:ext cx="1147221" cy="66941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Cross Domain Spoof Intelligence</a:t>
            </a:r>
          </a:p>
        </p:txBody>
      </p:sp>
    </p:spTree>
    <p:extLst>
      <p:ext uri="{BB962C8B-B14F-4D97-AF65-F5344CB8AC3E}">
        <p14:creationId xmlns:p14="http://schemas.microsoft.com/office/powerpoint/2010/main" val="1363370838"/>
      </p:ext>
    </p:extLst>
  </p:cSld>
  <p:clrMapOvr>
    <a:masterClrMapping/>
  </p:clrMapOvr>
  <p:transition>
    <p:fade/>
  </p:transition>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7" name="Oval 106">
            <a:extLst>
              <a:ext uri="{FF2B5EF4-FFF2-40B4-BE49-F238E27FC236}">
                <a16:creationId xmlns:a16="http://schemas.microsoft.com/office/drawing/2014/main" id="{868C9B17-9470-44F3-A73A-8F584B184CD3}"/>
              </a:ext>
            </a:extLst>
          </p:cNvPr>
          <p:cNvSpPr/>
          <p:nvPr/>
        </p:nvSpPr>
        <p:spPr bwMode="auto">
          <a:xfrm>
            <a:off x="7729996" y="5580157"/>
            <a:ext cx="451309" cy="451927"/>
          </a:xfrm>
          <a:prstGeom prst="ellipse">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itle 4">
            <a:extLst>
              <a:ext uri="{FF2B5EF4-FFF2-40B4-BE49-F238E27FC236}">
                <a16:creationId xmlns:a16="http://schemas.microsoft.com/office/drawing/2014/main" id="{1FECAA98-2420-40DB-8847-7D4701AB81AA}"/>
              </a:ext>
            </a:extLst>
          </p:cNvPr>
          <p:cNvSpPr>
            <a:spLocks noGrp="1"/>
          </p:cNvSpPr>
          <p:nvPr>
            <p:ph type="title"/>
          </p:nvPr>
        </p:nvSpPr>
        <p:spPr/>
        <p:txBody>
          <a:bodyPr/>
          <a:lstStyle/>
          <a:p>
            <a:r>
              <a:rPr lang="en-US" dirty="0">
                <a:solidFill>
                  <a:srgbClr val="FFC000"/>
                </a:solidFill>
              </a:rPr>
              <a:t>EOP</a:t>
            </a:r>
            <a:r>
              <a:rPr lang="en-US" dirty="0"/>
              <a:t> Email Filtering Overview - </a:t>
            </a:r>
            <a:r>
              <a:rPr lang="en-US" dirty="0">
                <a:solidFill>
                  <a:schemeClr val="accent2">
                    <a:lumMod val="25000"/>
                    <a:lumOff val="75000"/>
                  </a:schemeClr>
                </a:solidFill>
              </a:rPr>
              <a:t>Internal</a:t>
            </a:r>
          </a:p>
        </p:txBody>
      </p:sp>
      <p:grpSp>
        <p:nvGrpSpPr>
          <p:cNvPr id="3" name="Group 2">
            <a:extLst>
              <a:ext uri="{FF2B5EF4-FFF2-40B4-BE49-F238E27FC236}">
                <a16:creationId xmlns:a16="http://schemas.microsoft.com/office/drawing/2014/main" id="{4E56F714-EF8B-4372-B7B3-EE38D344C553}"/>
              </a:ext>
            </a:extLst>
          </p:cNvPr>
          <p:cNvGrpSpPr/>
          <p:nvPr/>
        </p:nvGrpSpPr>
        <p:grpSpPr>
          <a:xfrm>
            <a:off x="2534523" y="4091805"/>
            <a:ext cx="1163694" cy="579205"/>
            <a:chOff x="1584893" y="3067031"/>
            <a:chExt cx="1163694" cy="579205"/>
          </a:xfrm>
        </p:grpSpPr>
        <p:pic>
          <p:nvPicPr>
            <p:cNvPr id="4" name="Picture 2" descr="C:\Users\t-dantay\Documents\Placeholders\setting.png">
              <a:extLst>
                <a:ext uri="{FF2B5EF4-FFF2-40B4-BE49-F238E27FC236}">
                  <a16:creationId xmlns:a16="http://schemas.microsoft.com/office/drawing/2014/main" id="{5DCA5D5F-EB07-4B3C-8920-3956C7142BE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480" r="35484"/>
            <a:stretch/>
          </p:blipFill>
          <p:spPr bwMode="auto">
            <a:xfrm>
              <a:off x="200631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t-dantay\Documents\Placeholders\setting.png">
              <a:extLst>
                <a:ext uri="{FF2B5EF4-FFF2-40B4-BE49-F238E27FC236}">
                  <a16:creationId xmlns:a16="http://schemas.microsoft.com/office/drawing/2014/main" id="{20117840-8950-4153-9E6E-268240466C0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480" r="35484"/>
            <a:stretch/>
          </p:blipFill>
          <p:spPr bwMode="auto">
            <a:xfrm>
              <a:off x="239414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EA7735A6-EC75-47BB-B264-9650CC850C80}"/>
                </a:ext>
              </a:extLst>
            </p:cNvPr>
            <p:cNvSpPr txBox="1"/>
            <p:nvPr/>
          </p:nvSpPr>
          <p:spPr>
            <a:xfrm>
              <a:off x="1798041" y="3415404"/>
              <a:ext cx="756938"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AV Engines</a:t>
              </a:r>
            </a:p>
          </p:txBody>
        </p:sp>
        <p:pic>
          <p:nvPicPr>
            <p:cNvPr id="8" name="Picture 7">
              <a:extLst>
                <a:ext uri="{FF2B5EF4-FFF2-40B4-BE49-F238E27FC236}">
                  <a16:creationId xmlns:a16="http://schemas.microsoft.com/office/drawing/2014/main" id="{9C4EEFC7-A3A5-4E39-BCF7-4BD6B1D4B0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4893" y="3067031"/>
              <a:ext cx="386354" cy="380318"/>
            </a:xfrm>
            <a:prstGeom prst="rect">
              <a:avLst/>
            </a:prstGeom>
          </p:spPr>
        </p:pic>
      </p:grpSp>
      <p:grpSp>
        <p:nvGrpSpPr>
          <p:cNvPr id="14" name="Group 13">
            <a:extLst>
              <a:ext uri="{FF2B5EF4-FFF2-40B4-BE49-F238E27FC236}">
                <a16:creationId xmlns:a16="http://schemas.microsoft.com/office/drawing/2014/main" id="{DD4401BC-9331-42E7-85B2-50243CC7A7D8}"/>
              </a:ext>
            </a:extLst>
          </p:cNvPr>
          <p:cNvGrpSpPr/>
          <p:nvPr/>
        </p:nvGrpSpPr>
        <p:grpSpPr>
          <a:xfrm>
            <a:off x="4103605" y="4046379"/>
            <a:ext cx="924885" cy="624142"/>
            <a:chOff x="5633973" y="3195605"/>
            <a:chExt cx="924885" cy="624142"/>
          </a:xfrm>
        </p:grpSpPr>
        <p:pic>
          <p:nvPicPr>
            <p:cNvPr id="12" name="Picture 11">
              <a:extLst>
                <a:ext uri="{FF2B5EF4-FFF2-40B4-BE49-F238E27FC236}">
                  <a16:creationId xmlns:a16="http://schemas.microsoft.com/office/drawing/2014/main" id="{C586B262-7ACC-4D38-8E8C-BBD9CF5A3FC9}"/>
                </a:ext>
              </a:extLst>
            </p:cNvPr>
            <p:cNvPicPr>
              <a:picLocks noChangeAspect="1"/>
            </p:cNvPicPr>
            <p:nvPr/>
          </p:nvPicPr>
          <p:blipFill>
            <a:blip r:embed="rId5"/>
            <a:stretch>
              <a:fillRect/>
            </a:stretch>
          </p:blipFill>
          <p:spPr>
            <a:xfrm>
              <a:off x="5633973" y="3195605"/>
              <a:ext cx="924054" cy="466790"/>
            </a:xfrm>
            <a:prstGeom prst="rect">
              <a:avLst/>
            </a:prstGeom>
          </p:spPr>
        </p:pic>
        <p:sp>
          <p:nvSpPr>
            <p:cNvPr id="13" name="TextBox 12">
              <a:extLst>
                <a:ext uri="{FF2B5EF4-FFF2-40B4-BE49-F238E27FC236}">
                  <a16:creationId xmlns:a16="http://schemas.microsoft.com/office/drawing/2014/main" id="{B7D5077F-3252-412C-893A-4AB759DD9700}"/>
                </a:ext>
              </a:extLst>
            </p:cNvPr>
            <p:cNvSpPr txBox="1"/>
            <p:nvPr/>
          </p:nvSpPr>
          <p:spPr>
            <a:xfrm>
              <a:off x="5665665" y="3588915"/>
              <a:ext cx="893193"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Type Blocking</a:t>
              </a:r>
            </a:p>
          </p:txBody>
        </p:sp>
      </p:grpSp>
      <p:grpSp>
        <p:nvGrpSpPr>
          <p:cNvPr id="23" name="Group 22">
            <a:extLst>
              <a:ext uri="{FF2B5EF4-FFF2-40B4-BE49-F238E27FC236}">
                <a16:creationId xmlns:a16="http://schemas.microsoft.com/office/drawing/2014/main" id="{294E2868-A061-48F3-B534-01FB299225FA}"/>
              </a:ext>
            </a:extLst>
          </p:cNvPr>
          <p:cNvGrpSpPr/>
          <p:nvPr/>
        </p:nvGrpSpPr>
        <p:grpSpPr>
          <a:xfrm>
            <a:off x="8721140" y="4069208"/>
            <a:ext cx="827471" cy="776427"/>
            <a:chOff x="5544199" y="3123430"/>
            <a:chExt cx="1100488" cy="978404"/>
          </a:xfrm>
        </p:grpSpPr>
        <p:pic>
          <p:nvPicPr>
            <p:cNvPr id="22" name="Picture 21">
              <a:extLst>
                <a:ext uri="{FF2B5EF4-FFF2-40B4-BE49-F238E27FC236}">
                  <a16:creationId xmlns:a16="http://schemas.microsoft.com/office/drawing/2014/main" id="{EE8641D7-A100-4B20-BBDA-3B7419059FE6}"/>
                </a:ext>
              </a:extLst>
            </p:cNvPr>
            <p:cNvPicPr>
              <a:picLocks noChangeAspect="1"/>
            </p:cNvPicPr>
            <p:nvPr/>
          </p:nvPicPr>
          <p:blipFill>
            <a:blip r:embed="rId6"/>
            <a:stretch>
              <a:fillRect/>
            </a:stretch>
          </p:blipFill>
          <p:spPr>
            <a:xfrm>
              <a:off x="5713888" y="3123430"/>
              <a:ext cx="761108" cy="691917"/>
            </a:xfrm>
            <a:prstGeom prst="rect">
              <a:avLst/>
            </a:prstGeom>
          </p:spPr>
        </p:pic>
        <p:sp>
          <p:nvSpPr>
            <p:cNvPr id="21" name="TextBox 20">
              <a:extLst>
                <a:ext uri="{FF2B5EF4-FFF2-40B4-BE49-F238E27FC236}">
                  <a16:creationId xmlns:a16="http://schemas.microsoft.com/office/drawing/2014/main" id="{9C101BEC-E6A3-4C41-91F3-0F39B19E87BB}"/>
                </a:ext>
              </a:extLst>
            </p:cNvPr>
            <p:cNvSpPr txBox="1"/>
            <p:nvPr/>
          </p:nvSpPr>
          <p:spPr>
            <a:xfrm>
              <a:off x="5544199" y="3636425"/>
              <a:ext cx="1100488" cy="46540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Attachments</a:t>
              </a:r>
            </a:p>
          </p:txBody>
        </p:sp>
      </p:grpSp>
      <p:grpSp>
        <p:nvGrpSpPr>
          <p:cNvPr id="26" name="Group 25">
            <a:extLst>
              <a:ext uri="{FF2B5EF4-FFF2-40B4-BE49-F238E27FC236}">
                <a16:creationId xmlns:a16="http://schemas.microsoft.com/office/drawing/2014/main" id="{3C297BD0-0B15-48D8-81D2-F7EC722C6815}"/>
              </a:ext>
            </a:extLst>
          </p:cNvPr>
          <p:cNvGrpSpPr/>
          <p:nvPr/>
        </p:nvGrpSpPr>
        <p:grpSpPr>
          <a:xfrm>
            <a:off x="5298078" y="3915144"/>
            <a:ext cx="809837" cy="1073983"/>
            <a:chOff x="2034107" y="2762612"/>
            <a:chExt cx="809837" cy="1073983"/>
          </a:xfrm>
        </p:grpSpPr>
        <p:pic>
          <p:nvPicPr>
            <p:cNvPr id="24" name="Graphic 23">
              <a:extLst>
                <a:ext uri="{FF2B5EF4-FFF2-40B4-BE49-F238E27FC236}">
                  <a16:creationId xmlns:a16="http://schemas.microsoft.com/office/drawing/2014/main" id="{0AC884FD-38B5-4256-90CF-849BEECF380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67553" y="2762612"/>
              <a:ext cx="742944" cy="742944"/>
            </a:xfrm>
            <a:prstGeom prst="rect">
              <a:avLst/>
            </a:prstGeom>
          </p:spPr>
        </p:pic>
        <p:sp>
          <p:nvSpPr>
            <p:cNvPr id="25" name="TextBox 24">
              <a:extLst>
                <a:ext uri="{FF2B5EF4-FFF2-40B4-BE49-F238E27FC236}">
                  <a16:creationId xmlns:a16="http://schemas.microsoft.com/office/drawing/2014/main" id="{9C0DD54A-AE4E-434D-AB53-56F6BB044799}"/>
                </a:ext>
              </a:extLst>
            </p:cNvPr>
            <p:cNvSpPr txBox="1"/>
            <p:nvPr/>
          </p:nvSpPr>
          <p:spPr>
            <a:xfrm>
              <a:off x="2034107" y="3328764"/>
              <a:ext cx="809837"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Attachment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grpSp>
        <p:nvGrpSpPr>
          <p:cNvPr id="58" name="Group 57">
            <a:extLst>
              <a:ext uri="{FF2B5EF4-FFF2-40B4-BE49-F238E27FC236}">
                <a16:creationId xmlns:a16="http://schemas.microsoft.com/office/drawing/2014/main" id="{2D3386B1-0196-4596-9905-723A75CD6452}"/>
              </a:ext>
            </a:extLst>
          </p:cNvPr>
          <p:cNvGrpSpPr/>
          <p:nvPr/>
        </p:nvGrpSpPr>
        <p:grpSpPr>
          <a:xfrm>
            <a:off x="6329595" y="4046379"/>
            <a:ext cx="699229" cy="801327"/>
            <a:chOff x="2883762" y="2947306"/>
            <a:chExt cx="699229" cy="801327"/>
          </a:xfrm>
        </p:grpSpPr>
        <p:pic>
          <p:nvPicPr>
            <p:cNvPr id="27" name="Graphic 26">
              <a:extLst>
                <a:ext uri="{FF2B5EF4-FFF2-40B4-BE49-F238E27FC236}">
                  <a16:creationId xmlns:a16="http://schemas.microsoft.com/office/drawing/2014/main" id="{004DCFC5-70D7-43DA-83EC-46BFADEFEFA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995756" y="2947306"/>
              <a:ext cx="470133" cy="470133"/>
            </a:xfrm>
            <a:prstGeom prst="rect">
              <a:avLst/>
            </a:prstGeom>
          </p:spPr>
        </p:pic>
        <p:sp>
          <p:nvSpPr>
            <p:cNvPr id="28" name="TextBox 27">
              <a:extLst>
                <a:ext uri="{FF2B5EF4-FFF2-40B4-BE49-F238E27FC236}">
                  <a16:creationId xmlns:a16="http://schemas.microsoft.com/office/drawing/2014/main" id="{48027D4F-AFE6-4101-8334-E11E865682CE}"/>
                </a:ext>
              </a:extLst>
            </p:cNvPr>
            <p:cNvSpPr txBox="1"/>
            <p:nvPr/>
          </p:nvSpPr>
          <p:spPr>
            <a:xfrm>
              <a:off x="2883762" y="3379301"/>
              <a:ext cx="69922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Heuristic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Clustering</a:t>
              </a:r>
            </a:p>
          </p:txBody>
        </p:sp>
      </p:grpSp>
      <p:grpSp>
        <p:nvGrpSpPr>
          <p:cNvPr id="34" name="Group 33">
            <a:extLst>
              <a:ext uri="{FF2B5EF4-FFF2-40B4-BE49-F238E27FC236}">
                <a16:creationId xmlns:a16="http://schemas.microsoft.com/office/drawing/2014/main" id="{28B6B1EF-E0B3-41A9-9C89-9578C59B8E03}"/>
              </a:ext>
            </a:extLst>
          </p:cNvPr>
          <p:cNvGrpSpPr/>
          <p:nvPr/>
        </p:nvGrpSpPr>
        <p:grpSpPr>
          <a:xfrm>
            <a:off x="4750845" y="6000039"/>
            <a:ext cx="689612" cy="709684"/>
            <a:chOff x="6879528" y="3159792"/>
            <a:chExt cx="689612" cy="709684"/>
          </a:xfrm>
        </p:grpSpPr>
        <p:pic>
          <p:nvPicPr>
            <p:cNvPr id="32" name="Picture 31">
              <a:extLst>
                <a:ext uri="{FF2B5EF4-FFF2-40B4-BE49-F238E27FC236}">
                  <a16:creationId xmlns:a16="http://schemas.microsoft.com/office/drawing/2014/main" id="{1A46C9BA-0895-46F8-908A-4D4F8A7A83F4}"/>
                </a:ext>
              </a:extLst>
            </p:cNvPr>
            <p:cNvPicPr>
              <a:picLocks noChangeAspect="1"/>
            </p:cNvPicPr>
            <p:nvPr/>
          </p:nvPicPr>
          <p:blipFill>
            <a:blip r:embed="rId11"/>
            <a:stretch>
              <a:fillRect/>
            </a:stretch>
          </p:blipFill>
          <p:spPr>
            <a:xfrm>
              <a:off x="6941716" y="3159792"/>
              <a:ext cx="581565" cy="570927"/>
            </a:xfrm>
            <a:prstGeom prst="rect">
              <a:avLst/>
            </a:prstGeom>
          </p:spPr>
        </p:pic>
        <p:sp>
          <p:nvSpPr>
            <p:cNvPr id="33" name="TextBox 32">
              <a:extLst>
                <a:ext uri="{FF2B5EF4-FFF2-40B4-BE49-F238E27FC236}">
                  <a16:creationId xmlns:a16="http://schemas.microsoft.com/office/drawing/2014/main" id="{F0816EA1-6C81-468A-9570-C1D8DCB4BDD1}"/>
                </a:ext>
              </a:extLst>
            </p:cNvPr>
            <p:cNvSpPr txBox="1"/>
            <p:nvPr/>
          </p:nvSpPr>
          <p:spPr>
            <a:xfrm>
              <a:off x="6879528" y="3638644"/>
              <a:ext cx="689612"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Links</a:t>
              </a:r>
            </a:p>
          </p:txBody>
        </p:sp>
      </p:grpSp>
      <p:grpSp>
        <p:nvGrpSpPr>
          <p:cNvPr id="38" name="Group 37">
            <a:extLst>
              <a:ext uri="{FF2B5EF4-FFF2-40B4-BE49-F238E27FC236}">
                <a16:creationId xmlns:a16="http://schemas.microsoft.com/office/drawing/2014/main" id="{CF877B28-B426-451C-A316-3C7BC030B4A4}"/>
              </a:ext>
            </a:extLst>
          </p:cNvPr>
          <p:cNvGrpSpPr/>
          <p:nvPr/>
        </p:nvGrpSpPr>
        <p:grpSpPr>
          <a:xfrm>
            <a:off x="3366869" y="5996619"/>
            <a:ext cx="989373" cy="709997"/>
            <a:chOff x="8348958" y="3196073"/>
            <a:chExt cx="989373" cy="709997"/>
          </a:xfrm>
        </p:grpSpPr>
        <p:pic>
          <p:nvPicPr>
            <p:cNvPr id="36" name="Picture 35">
              <a:extLst>
                <a:ext uri="{FF2B5EF4-FFF2-40B4-BE49-F238E27FC236}">
                  <a16:creationId xmlns:a16="http://schemas.microsoft.com/office/drawing/2014/main" id="{0E387910-5A89-4837-9AC7-D0CDFEF2ACEC}"/>
                </a:ext>
              </a:extLst>
            </p:cNvPr>
            <p:cNvPicPr>
              <a:picLocks noChangeAspect="1"/>
            </p:cNvPicPr>
            <p:nvPr/>
          </p:nvPicPr>
          <p:blipFill>
            <a:blip r:embed="rId12"/>
            <a:stretch>
              <a:fillRect/>
            </a:stretch>
          </p:blipFill>
          <p:spPr>
            <a:xfrm>
              <a:off x="8543470" y="3196073"/>
              <a:ext cx="578256" cy="540213"/>
            </a:xfrm>
            <a:prstGeom prst="rect">
              <a:avLst/>
            </a:prstGeom>
          </p:spPr>
        </p:pic>
        <p:sp>
          <p:nvSpPr>
            <p:cNvPr id="37" name="TextBox 36">
              <a:extLst>
                <a:ext uri="{FF2B5EF4-FFF2-40B4-BE49-F238E27FC236}">
                  <a16:creationId xmlns:a16="http://schemas.microsoft.com/office/drawing/2014/main" id="{2D2E6E3F-9D90-4AA5-8B9F-1E6895840AC0}"/>
                </a:ext>
              </a:extLst>
            </p:cNvPr>
            <p:cNvSpPr txBox="1"/>
            <p:nvPr/>
          </p:nvSpPr>
          <p:spPr>
            <a:xfrm>
              <a:off x="8348958" y="3675238"/>
              <a:ext cx="989373"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URL Detonation</a:t>
              </a:r>
            </a:p>
          </p:txBody>
        </p:sp>
      </p:grpSp>
      <p:grpSp>
        <p:nvGrpSpPr>
          <p:cNvPr id="69" name="Group 68">
            <a:extLst>
              <a:ext uri="{FF2B5EF4-FFF2-40B4-BE49-F238E27FC236}">
                <a16:creationId xmlns:a16="http://schemas.microsoft.com/office/drawing/2014/main" id="{B1B93BD0-8642-471C-8669-5F89621FCE9B}"/>
              </a:ext>
            </a:extLst>
          </p:cNvPr>
          <p:cNvGrpSpPr/>
          <p:nvPr/>
        </p:nvGrpSpPr>
        <p:grpSpPr>
          <a:xfrm>
            <a:off x="6853097" y="6117077"/>
            <a:ext cx="1439967" cy="632148"/>
            <a:chOff x="7714637" y="5750643"/>
            <a:chExt cx="1439967" cy="632148"/>
          </a:xfrm>
        </p:grpSpPr>
        <p:grpSp>
          <p:nvGrpSpPr>
            <p:cNvPr id="43" name="Group 42">
              <a:extLst>
                <a:ext uri="{FF2B5EF4-FFF2-40B4-BE49-F238E27FC236}">
                  <a16:creationId xmlns:a16="http://schemas.microsoft.com/office/drawing/2014/main" id="{62148E91-B2E2-4B96-8D2C-CBD7704A56B0}"/>
                </a:ext>
              </a:extLst>
            </p:cNvPr>
            <p:cNvGrpSpPr/>
            <p:nvPr/>
          </p:nvGrpSpPr>
          <p:grpSpPr>
            <a:xfrm>
              <a:off x="8109904" y="5750643"/>
              <a:ext cx="609550" cy="322324"/>
              <a:chOff x="8109904" y="5750643"/>
              <a:chExt cx="609550" cy="322324"/>
            </a:xfrm>
          </p:grpSpPr>
          <p:pic>
            <p:nvPicPr>
              <p:cNvPr id="39" name="Picture 38">
                <a:extLst>
                  <a:ext uri="{FF2B5EF4-FFF2-40B4-BE49-F238E27FC236}">
                    <a16:creationId xmlns:a16="http://schemas.microsoft.com/office/drawing/2014/main" id="{1E75F10E-8921-4B82-AE31-E1DB8106B21B}"/>
                  </a:ext>
                </a:extLst>
              </p:cNvPr>
              <p:cNvPicPr>
                <a:picLocks noChangeAspect="1"/>
              </p:cNvPicPr>
              <p:nvPr/>
            </p:nvPicPr>
            <p:blipFill>
              <a:blip r:embed="rId13"/>
              <a:stretch>
                <a:fillRect/>
              </a:stretch>
            </p:blipFill>
            <p:spPr>
              <a:xfrm>
                <a:off x="8109904" y="5750643"/>
                <a:ext cx="268048" cy="250693"/>
              </a:xfrm>
              <a:prstGeom prst="rect">
                <a:avLst/>
              </a:prstGeom>
            </p:spPr>
          </p:pic>
          <p:pic>
            <p:nvPicPr>
              <p:cNvPr id="40" name="Picture 39">
                <a:extLst>
                  <a:ext uri="{FF2B5EF4-FFF2-40B4-BE49-F238E27FC236}">
                    <a16:creationId xmlns:a16="http://schemas.microsoft.com/office/drawing/2014/main" id="{BF387B86-87BF-4F41-B90D-CBF07630470A}"/>
                  </a:ext>
                </a:extLst>
              </p:cNvPr>
              <p:cNvPicPr>
                <a:picLocks noChangeAspect="1"/>
              </p:cNvPicPr>
              <p:nvPr/>
            </p:nvPicPr>
            <p:blipFill>
              <a:blip r:embed="rId14"/>
              <a:stretch>
                <a:fillRect/>
              </a:stretch>
            </p:blipFill>
            <p:spPr>
              <a:xfrm>
                <a:off x="8277350" y="5787423"/>
                <a:ext cx="266120" cy="248764"/>
              </a:xfrm>
              <a:prstGeom prst="rect">
                <a:avLst/>
              </a:prstGeom>
            </p:spPr>
          </p:pic>
          <p:pic>
            <p:nvPicPr>
              <p:cNvPr id="41" name="Picture 40">
                <a:extLst>
                  <a:ext uri="{FF2B5EF4-FFF2-40B4-BE49-F238E27FC236}">
                    <a16:creationId xmlns:a16="http://schemas.microsoft.com/office/drawing/2014/main" id="{D27B43D8-73C6-47BC-BAE9-B663BBF9D900}"/>
                  </a:ext>
                </a:extLst>
              </p:cNvPr>
              <p:cNvPicPr>
                <a:picLocks noChangeAspect="1"/>
              </p:cNvPicPr>
              <p:nvPr/>
            </p:nvPicPr>
            <p:blipFill>
              <a:blip r:embed="rId15"/>
              <a:stretch>
                <a:fillRect/>
              </a:stretch>
            </p:blipFill>
            <p:spPr>
              <a:xfrm>
                <a:off x="8453334" y="5824203"/>
                <a:ext cx="266120" cy="248764"/>
              </a:xfrm>
              <a:prstGeom prst="rect">
                <a:avLst/>
              </a:prstGeom>
            </p:spPr>
          </p:pic>
        </p:grpSp>
        <p:sp>
          <p:nvSpPr>
            <p:cNvPr id="42" name="TextBox 41">
              <a:extLst>
                <a:ext uri="{FF2B5EF4-FFF2-40B4-BE49-F238E27FC236}">
                  <a16:creationId xmlns:a16="http://schemas.microsoft.com/office/drawing/2014/main" id="{B69F71F9-DDDD-40AE-B5BA-84AEC69C5BA9}"/>
                </a:ext>
              </a:extLst>
            </p:cNvPr>
            <p:cNvSpPr txBox="1"/>
            <p:nvPr/>
          </p:nvSpPr>
          <p:spPr>
            <a:xfrm>
              <a:off x="7714637" y="6013459"/>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Links for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Office Clients</a:t>
              </a:r>
            </a:p>
          </p:txBody>
        </p:sp>
      </p:grpSp>
      <p:grpSp>
        <p:nvGrpSpPr>
          <p:cNvPr id="68" name="Group 67">
            <a:extLst>
              <a:ext uri="{FF2B5EF4-FFF2-40B4-BE49-F238E27FC236}">
                <a16:creationId xmlns:a16="http://schemas.microsoft.com/office/drawing/2014/main" id="{D6519717-79A7-4B92-AF51-3CDF6AD2F382}"/>
              </a:ext>
            </a:extLst>
          </p:cNvPr>
          <p:cNvGrpSpPr/>
          <p:nvPr/>
        </p:nvGrpSpPr>
        <p:grpSpPr>
          <a:xfrm>
            <a:off x="6035734" y="5846070"/>
            <a:ext cx="774571" cy="937898"/>
            <a:chOff x="5312658" y="5479607"/>
            <a:chExt cx="774571" cy="937898"/>
          </a:xfrm>
        </p:grpSpPr>
        <p:sp>
          <p:nvSpPr>
            <p:cNvPr id="56" name="TextBox 55">
              <a:extLst>
                <a:ext uri="{FF2B5EF4-FFF2-40B4-BE49-F238E27FC236}">
                  <a16:creationId xmlns:a16="http://schemas.microsoft.com/office/drawing/2014/main" id="{025FF17C-A9A0-4DFA-9190-A700733BD4A0}"/>
                </a:ext>
              </a:extLst>
            </p:cNvPr>
            <p:cNvSpPr txBox="1"/>
            <p:nvPr/>
          </p:nvSpPr>
          <p:spPr>
            <a:xfrm>
              <a:off x="5312658" y="6048173"/>
              <a:ext cx="774571"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Zero-hour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Auto-Purge</a:t>
              </a:r>
            </a:p>
          </p:txBody>
        </p:sp>
        <p:pic>
          <p:nvPicPr>
            <p:cNvPr id="67" name="Picture 66">
              <a:extLst>
                <a:ext uri="{FF2B5EF4-FFF2-40B4-BE49-F238E27FC236}">
                  <a16:creationId xmlns:a16="http://schemas.microsoft.com/office/drawing/2014/main" id="{9A24669E-85BB-4270-994E-5FD69424C7A8}"/>
                </a:ext>
              </a:extLst>
            </p:cNvPr>
            <p:cNvPicPr>
              <a:picLocks noChangeAspect="1"/>
            </p:cNvPicPr>
            <p:nvPr/>
          </p:nvPicPr>
          <p:blipFill>
            <a:blip r:embed="rId16"/>
            <a:stretch>
              <a:fillRect/>
            </a:stretch>
          </p:blipFill>
          <p:spPr>
            <a:xfrm>
              <a:off x="5431132" y="5479607"/>
              <a:ext cx="495400" cy="629291"/>
            </a:xfrm>
            <a:prstGeom prst="rect">
              <a:avLst/>
            </a:prstGeom>
          </p:spPr>
        </p:pic>
      </p:grpSp>
      <p:sp>
        <p:nvSpPr>
          <p:cNvPr id="94" name="Rectangle 93">
            <a:extLst>
              <a:ext uri="{FF2B5EF4-FFF2-40B4-BE49-F238E27FC236}">
                <a16:creationId xmlns:a16="http://schemas.microsoft.com/office/drawing/2014/main" id="{C971D2B0-DF1F-4ADB-9C3D-1A07EB28DA2A}"/>
              </a:ext>
            </a:extLst>
          </p:cNvPr>
          <p:cNvSpPr/>
          <p:nvPr/>
        </p:nvSpPr>
        <p:spPr bwMode="auto">
          <a:xfrm>
            <a:off x="3431178" y="1744770"/>
            <a:ext cx="5032863"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3" name="TextBox 92">
            <a:extLst>
              <a:ext uri="{FF2B5EF4-FFF2-40B4-BE49-F238E27FC236}">
                <a16:creationId xmlns:a16="http://schemas.microsoft.com/office/drawing/2014/main" id="{39AE8722-C5AB-4435-82AC-BF46B3762E0E}"/>
              </a:ext>
            </a:extLst>
          </p:cNvPr>
          <p:cNvSpPr txBox="1"/>
          <p:nvPr/>
        </p:nvSpPr>
        <p:spPr>
          <a:xfrm>
            <a:off x="3295649" y="1623984"/>
            <a:ext cx="6548145"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Sender Verification</a:t>
            </a:r>
          </a:p>
        </p:txBody>
      </p:sp>
      <p:sp>
        <p:nvSpPr>
          <p:cNvPr id="95" name="Rectangle 94">
            <a:extLst>
              <a:ext uri="{FF2B5EF4-FFF2-40B4-BE49-F238E27FC236}">
                <a16:creationId xmlns:a16="http://schemas.microsoft.com/office/drawing/2014/main" id="{80A7F3B0-BFDA-4369-B636-0470C078E601}"/>
              </a:ext>
            </a:extLst>
          </p:cNvPr>
          <p:cNvSpPr/>
          <p:nvPr/>
        </p:nvSpPr>
        <p:spPr bwMode="auto">
          <a:xfrm>
            <a:off x="2276475" y="3667820"/>
            <a:ext cx="7341986"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6" name="TextBox 95">
            <a:extLst>
              <a:ext uri="{FF2B5EF4-FFF2-40B4-BE49-F238E27FC236}">
                <a16:creationId xmlns:a16="http://schemas.microsoft.com/office/drawing/2014/main" id="{FE94AA4F-8927-403B-A0F2-D0E343E1914E}"/>
              </a:ext>
            </a:extLst>
          </p:cNvPr>
          <p:cNvSpPr txBox="1"/>
          <p:nvPr/>
        </p:nvSpPr>
        <p:spPr>
          <a:xfrm>
            <a:off x="2209800" y="3524013"/>
            <a:ext cx="9279709"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content filtering</a:t>
            </a:r>
          </a:p>
        </p:txBody>
      </p:sp>
      <p:sp>
        <p:nvSpPr>
          <p:cNvPr id="97" name="Rectangle 96">
            <a:extLst>
              <a:ext uri="{FF2B5EF4-FFF2-40B4-BE49-F238E27FC236}">
                <a16:creationId xmlns:a16="http://schemas.microsoft.com/office/drawing/2014/main" id="{14B0C450-AA26-46B1-9081-C10A56A2B0EC}"/>
              </a:ext>
            </a:extLst>
          </p:cNvPr>
          <p:cNvSpPr/>
          <p:nvPr/>
        </p:nvSpPr>
        <p:spPr bwMode="auto">
          <a:xfrm>
            <a:off x="3366869" y="5683976"/>
            <a:ext cx="4642512"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8" name="TextBox 97">
            <a:extLst>
              <a:ext uri="{FF2B5EF4-FFF2-40B4-BE49-F238E27FC236}">
                <a16:creationId xmlns:a16="http://schemas.microsoft.com/office/drawing/2014/main" id="{4A61550F-EFA7-4EAF-BC53-A001DC24D416}"/>
              </a:ext>
            </a:extLst>
          </p:cNvPr>
          <p:cNvSpPr txBox="1"/>
          <p:nvPr/>
        </p:nvSpPr>
        <p:spPr>
          <a:xfrm>
            <a:off x="3295649" y="5563294"/>
            <a:ext cx="8193859"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post-delivery protection</a:t>
            </a:r>
          </a:p>
        </p:txBody>
      </p:sp>
      <p:sp>
        <p:nvSpPr>
          <p:cNvPr id="104" name="Arrow: Right 103">
            <a:extLst>
              <a:ext uri="{FF2B5EF4-FFF2-40B4-BE49-F238E27FC236}">
                <a16:creationId xmlns:a16="http://schemas.microsoft.com/office/drawing/2014/main" id="{B271F3E0-394F-4DDB-BE61-8AE3E431910F}"/>
              </a:ext>
            </a:extLst>
          </p:cNvPr>
          <p:cNvSpPr/>
          <p:nvPr/>
        </p:nvSpPr>
        <p:spPr bwMode="auto">
          <a:xfrm>
            <a:off x="8189563" y="1633303"/>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5" name="Arrow: Right 104">
            <a:extLst>
              <a:ext uri="{FF2B5EF4-FFF2-40B4-BE49-F238E27FC236}">
                <a16:creationId xmlns:a16="http://schemas.microsoft.com/office/drawing/2014/main" id="{58D1BB11-132D-406B-9CDD-3957CA866A8A}"/>
              </a:ext>
            </a:extLst>
          </p:cNvPr>
          <p:cNvSpPr/>
          <p:nvPr/>
        </p:nvSpPr>
        <p:spPr bwMode="auto">
          <a:xfrm>
            <a:off x="9396113" y="3548794"/>
            <a:ext cx="1157246" cy="49283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70" name="Group 69">
            <a:extLst>
              <a:ext uri="{FF2B5EF4-FFF2-40B4-BE49-F238E27FC236}">
                <a16:creationId xmlns:a16="http://schemas.microsoft.com/office/drawing/2014/main" id="{00315561-582F-4994-B729-1FD8AE5544D2}"/>
              </a:ext>
            </a:extLst>
          </p:cNvPr>
          <p:cNvGrpSpPr/>
          <p:nvPr/>
        </p:nvGrpSpPr>
        <p:grpSpPr>
          <a:xfrm>
            <a:off x="4135297" y="2267318"/>
            <a:ext cx="746170" cy="728936"/>
            <a:chOff x="3558955" y="2392282"/>
            <a:chExt cx="746170" cy="728936"/>
          </a:xfrm>
        </p:grpSpPr>
        <p:sp>
          <p:nvSpPr>
            <p:cNvPr id="75" name="TextBox 74">
              <a:extLst>
                <a:ext uri="{FF2B5EF4-FFF2-40B4-BE49-F238E27FC236}">
                  <a16:creationId xmlns:a16="http://schemas.microsoft.com/office/drawing/2014/main" id="{164DE591-75C8-4397-93DE-B4BD3AE52948}"/>
                </a:ext>
              </a:extLst>
            </p:cNvPr>
            <p:cNvSpPr txBox="1"/>
            <p:nvPr/>
          </p:nvSpPr>
          <p:spPr>
            <a:xfrm>
              <a:off x="3558955" y="2751886"/>
              <a:ext cx="70564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DMARC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DKIM, SPF</a:t>
              </a:r>
            </a:p>
          </p:txBody>
        </p:sp>
        <p:pic>
          <p:nvPicPr>
            <p:cNvPr id="76" name="Graphic 75">
              <a:extLst>
                <a:ext uri="{FF2B5EF4-FFF2-40B4-BE49-F238E27FC236}">
                  <a16:creationId xmlns:a16="http://schemas.microsoft.com/office/drawing/2014/main" id="{E0658A2E-A9FA-4E33-A85B-B5987F8B2507}"/>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3575612" y="2394546"/>
              <a:ext cx="369332" cy="369332"/>
            </a:xfrm>
            <a:prstGeom prst="rect">
              <a:avLst/>
            </a:prstGeom>
          </p:spPr>
        </p:pic>
        <p:pic>
          <p:nvPicPr>
            <p:cNvPr id="82" name="Graphic 81">
              <a:extLst>
                <a:ext uri="{FF2B5EF4-FFF2-40B4-BE49-F238E27FC236}">
                  <a16:creationId xmlns:a16="http://schemas.microsoft.com/office/drawing/2014/main" id="{AB83D871-4919-4986-A097-EA471148F4A5}"/>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3944944" y="2392282"/>
              <a:ext cx="360181" cy="360181"/>
            </a:xfrm>
            <a:prstGeom prst="rect">
              <a:avLst/>
            </a:prstGeom>
          </p:spPr>
        </p:pic>
      </p:grpSp>
      <p:pic>
        <p:nvPicPr>
          <p:cNvPr id="112" name="Graphic 111">
            <a:extLst>
              <a:ext uri="{FF2B5EF4-FFF2-40B4-BE49-F238E27FC236}">
                <a16:creationId xmlns:a16="http://schemas.microsoft.com/office/drawing/2014/main" id="{FFC572D1-377E-43A3-A1A3-B25A987F768B}"/>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7045454" y="2257877"/>
            <a:ext cx="382180" cy="382180"/>
          </a:xfrm>
          <a:prstGeom prst="rect">
            <a:avLst/>
          </a:prstGeom>
        </p:spPr>
      </p:pic>
      <p:sp>
        <p:nvSpPr>
          <p:cNvPr id="113" name="TextBox 112">
            <a:extLst>
              <a:ext uri="{FF2B5EF4-FFF2-40B4-BE49-F238E27FC236}">
                <a16:creationId xmlns:a16="http://schemas.microsoft.com/office/drawing/2014/main" id="{63CD02E8-1D95-4D9B-8D5C-D699B04C9744}"/>
              </a:ext>
            </a:extLst>
          </p:cNvPr>
          <p:cNvSpPr txBox="1"/>
          <p:nvPr/>
        </p:nvSpPr>
        <p:spPr>
          <a:xfrm>
            <a:off x="6819676" y="2647493"/>
            <a:ext cx="867545"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Account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Compromise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Detection</a:t>
            </a:r>
          </a:p>
        </p:txBody>
      </p:sp>
      <p:pic>
        <p:nvPicPr>
          <p:cNvPr id="114" name="Graphic 113" descr="Contract">
            <a:extLst>
              <a:ext uri="{FF2B5EF4-FFF2-40B4-BE49-F238E27FC236}">
                <a16:creationId xmlns:a16="http://schemas.microsoft.com/office/drawing/2014/main" id="{EBC351E3-566C-4E26-8935-F30FA5ED472C}"/>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7671882" y="4100827"/>
            <a:ext cx="476050" cy="476050"/>
          </a:xfrm>
          <a:prstGeom prst="rect">
            <a:avLst/>
          </a:prstGeom>
        </p:spPr>
      </p:pic>
      <p:sp>
        <p:nvSpPr>
          <p:cNvPr id="115" name="TextBox 114">
            <a:extLst>
              <a:ext uri="{FF2B5EF4-FFF2-40B4-BE49-F238E27FC236}">
                <a16:creationId xmlns:a16="http://schemas.microsoft.com/office/drawing/2014/main" id="{BD44A1AB-9FA9-4EAB-8F03-EC840D815C7B}"/>
              </a:ext>
            </a:extLst>
          </p:cNvPr>
          <p:cNvSpPr txBox="1"/>
          <p:nvPr/>
        </p:nvSpPr>
        <p:spPr>
          <a:xfrm>
            <a:off x="7208433" y="4639345"/>
            <a:ext cx="1402949"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Transport Custom Rules</a:t>
            </a:r>
          </a:p>
        </p:txBody>
      </p:sp>
      <p:grpSp>
        <p:nvGrpSpPr>
          <p:cNvPr id="91" name="Group 90">
            <a:extLst>
              <a:ext uri="{FF2B5EF4-FFF2-40B4-BE49-F238E27FC236}">
                <a16:creationId xmlns:a16="http://schemas.microsoft.com/office/drawing/2014/main" id="{5B507226-1D70-40FA-AC2E-585C544393D9}"/>
              </a:ext>
            </a:extLst>
          </p:cNvPr>
          <p:cNvGrpSpPr/>
          <p:nvPr/>
        </p:nvGrpSpPr>
        <p:grpSpPr>
          <a:xfrm>
            <a:off x="5388690" y="2228846"/>
            <a:ext cx="963155" cy="1014236"/>
            <a:chOff x="3078072" y="3016378"/>
            <a:chExt cx="963155" cy="1014236"/>
          </a:xfrm>
        </p:grpSpPr>
        <p:pic>
          <p:nvPicPr>
            <p:cNvPr id="92" name="Graphic 91" descr="Network">
              <a:extLst>
                <a:ext uri="{FF2B5EF4-FFF2-40B4-BE49-F238E27FC236}">
                  <a16:creationId xmlns:a16="http://schemas.microsoft.com/office/drawing/2014/main" id="{FF373FA1-D115-4C1B-881F-14D5A1B15F7F}"/>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3353344" y="3016378"/>
              <a:ext cx="429906" cy="429906"/>
            </a:xfrm>
            <a:prstGeom prst="rect">
              <a:avLst/>
            </a:prstGeom>
          </p:spPr>
        </p:pic>
        <p:sp>
          <p:nvSpPr>
            <p:cNvPr id="99" name="TextBox 98">
              <a:extLst>
                <a:ext uri="{FF2B5EF4-FFF2-40B4-BE49-F238E27FC236}">
                  <a16:creationId xmlns:a16="http://schemas.microsoft.com/office/drawing/2014/main" id="{930249FA-900B-498E-8EB7-84B373BCF5C7}"/>
                </a:ext>
              </a:extLst>
            </p:cNvPr>
            <p:cNvSpPr txBox="1"/>
            <p:nvPr/>
          </p:nvSpPr>
          <p:spPr>
            <a:xfrm>
              <a:off x="3078072" y="3361200"/>
              <a:ext cx="963155" cy="66941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Intra-Org Spoof Intelligence</a:t>
              </a:r>
            </a:p>
          </p:txBody>
        </p:sp>
      </p:grpSp>
      <p:pic>
        <p:nvPicPr>
          <p:cNvPr id="9" name="Graphic 8" descr="Star">
            <a:extLst>
              <a:ext uri="{FF2B5EF4-FFF2-40B4-BE49-F238E27FC236}">
                <a16:creationId xmlns:a16="http://schemas.microsoft.com/office/drawing/2014/main" id="{D30EAF64-0813-423A-B617-125926112935}"/>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4833938" y="2117369"/>
            <a:ext cx="176517" cy="176517"/>
          </a:xfrm>
          <a:prstGeom prst="rect">
            <a:avLst/>
          </a:prstGeom>
        </p:spPr>
      </p:pic>
      <p:pic>
        <p:nvPicPr>
          <p:cNvPr id="60" name="Graphic 59" descr="Star">
            <a:extLst>
              <a:ext uri="{FF2B5EF4-FFF2-40B4-BE49-F238E27FC236}">
                <a16:creationId xmlns:a16="http://schemas.microsoft.com/office/drawing/2014/main" id="{CB8F6B87-B465-46FE-A7F1-7E67DA0CCCFA}"/>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6005609" y="2120947"/>
            <a:ext cx="176517" cy="176517"/>
          </a:xfrm>
          <a:prstGeom prst="rect">
            <a:avLst/>
          </a:prstGeom>
        </p:spPr>
      </p:pic>
      <p:pic>
        <p:nvPicPr>
          <p:cNvPr id="61" name="Graphic 60" descr="Star">
            <a:extLst>
              <a:ext uri="{FF2B5EF4-FFF2-40B4-BE49-F238E27FC236}">
                <a16:creationId xmlns:a16="http://schemas.microsoft.com/office/drawing/2014/main" id="{E793DE68-2FEA-4615-9293-5FE7CB1B5ABB}"/>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903881" y="1954602"/>
            <a:ext cx="176517" cy="176517"/>
          </a:xfrm>
          <a:prstGeom prst="rect">
            <a:avLst/>
          </a:prstGeom>
        </p:spPr>
      </p:pic>
      <p:sp>
        <p:nvSpPr>
          <p:cNvPr id="10" name="TextBox 9">
            <a:extLst>
              <a:ext uri="{FF2B5EF4-FFF2-40B4-BE49-F238E27FC236}">
                <a16:creationId xmlns:a16="http://schemas.microsoft.com/office/drawing/2014/main" id="{8AF83413-7347-433C-9E55-003FB61576E4}"/>
              </a:ext>
            </a:extLst>
          </p:cNvPr>
          <p:cNvSpPr txBox="1"/>
          <p:nvPr/>
        </p:nvSpPr>
        <p:spPr>
          <a:xfrm>
            <a:off x="10080398" y="1754862"/>
            <a:ext cx="1885179" cy="752514"/>
          </a:xfrm>
          <a:prstGeom prst="rect">
            <a:avLst/>
          </a:prstGeom>
          <a:noFill/>
        </p:spPr>
        <p:txBody>
          <a:bodyPr wrap="square" lIns="182880" tIns="146304" rIns="182880" bIns="146304" rtlCol="0" anchor="t">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100" b="0" i="0" u="none" strike="noStrike" kern="1200" cap="none" spc="0" normalizeH="0" baseline="0" noProof="0">
                <a:ln>
                  <a:noFill/>
                </a:ln>
                <a:solidFill>
                  <a:srgbClr val="282828"/>
                </a:solidFill>
                <a:effectLst/>
                <a:uLnTx/>
                <a:uFillTx/>
                <a:latin typeface="Segoe UI"/>
                <a:ea typeface="+mn-ea"/>
                <a:cs typeface="+mn-cs"/>
              </a:rPr>
              <a:t>Used when </a:t>
            </a:r>
            <a:r>
              <a:rPr kumimoji="0" lang="en-US" sz="1100" b="0" i="0" u="none" strike="noStrike" kern="1200" cap="none" spc="0" normalizeH="0" baseline="0" noProof="0" err="1">
                <a:ln>
                  <a:noFill/>
                </a:ln>
                <a:solidFill>
                  <a:srgbClr val="282828"/>
                </a:solidFill>
                <a:effectLst/>
                <a:uLnTx/>
                <a:uFillTx/>
                <a:latin typeface="Segoe UI"/>
                <a:ea typeface="+mn-ea"/>
                <a:cs typeface="+mn-cs"/>
              </a:rPr>
              <a:t>spoofers</a:t>
            </a:r>
            <a:r>
              <a:rPr kumimoji="0" lang="en-US" sz="1100" b="0" i="0" u="none" strike="noStrike" kern="1200" cap="none" spc="0" normalizeH="0" baseline="0" noProof="0">
                <a:ln>
                  <a:noFill/>
                </a:ln>
                <a:solidFill>
                  <a:srgbClr val="282828"/>
                </a:solidFill>
                <a:effectLst/>
                <a:uLnTx/>
                <a:uFillTx/>
                <a:latin typeface="Segoe UI"/>
                <a:ea typeface="+mn-ea"/>
                <a:cs typeface="+mn-cs"/>
              </a:rPr>
              <a:t> try to send as internal domain to internal users</a:t>
            </a:r>
          </a:p>
        </p:txBody>
      </p:sp>
      <p:grpSp>
        <p:nvGrpSpPr>
          <p:cNvPr id="2" name="Group 1">
            <a:extLst>
              <a:ext uri="{FF2B5EF4-FFF2-40B4-BE49-F238E27FC236}">
                <a16:creationId xmlns:a16="http://schemas.microsoft.com/office/drawing/2014/main" id="{A8042F5D-0C77-4BEB-AAC6-E68AB3390585}"/>
              </a:ext>
            </a:extLst>
          </p:cNvPr>
          <p:cNvGrpSpPr/>
          <p:nvPr/>
        </p:nvGrpSpPr>
        <p:grpSpPr>
          <a:xfrm>
            <a:off x="9706030" y="3902995"/>
            <a:ext cx="744114" cy="1073983"/>
            <a:chOff x="2066968" y="2762612"/>
            <a:chExt cx="744114" cy="1073983"/>
          </a:xfrm>
        </p:grpSpPr>
        <p:pic>
          <p:nvPicPr>
            <p:cNvPr id="62" name="Graphic 61">
              <a:extLst>
                <a:ext uri="{FF2B5EF4-FFF2-40B4-BE49-F238E27FC236}">
                  <a16:creationId xmlns:a16="http://schemas.microsoft.com/office/drawing/2014/main" id="{311EFE7D-D633-4490-9971-7F5ADF891FF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67553" y="2762612"/>
              <a:ext cx="742944" cy="742944"/>
            </a:xfrm>
            <a:prstGeom prst="rect">
              <a:avLst/>
            </a:prstGeom>
          </p:spPr>
        </p:pic>
        <p:sp>
          <p:nvSpPr>
            <p:cNvPr id="63" name="TextBox 62">
              <a:extLst>
                <a:ext uri="{FF2B5EF4-FFF2-40B4-BE49-F238E27FC236}">
                  <a16:creationId xmlns:a16="http://schemas.microsoft.com/office/drawing/2014/main" id="{5DA479DE-06E5-4CEB-8DC9-2A273A8DFF0D}"/>
                </a:ext>
              </a:extLst>
            </p:cNvPr>
            <p:cNvSpPr txBox="1"/>
            <p:nvPr/>
          </p:nvSpPr>
          <p:spPr>
            <a:xfrm>
              <a:off x="2066968" y="3328764"/>
              <a:ext cx="744114"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URL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sp>
        <p:nvSpPr>
          <p:cNvPr id="64" name="Rectangle 63">
            <a:extLst>
              <a:ext uri="{FF2B5EF4-FFF2-40B4-BE49-F238E27FC236}">
                <a16:creationId xmlns:a16="http://schemas.microsoft.com/office/drawing/2014/main" id="{40DABB75-4B4E-47DB-B9EE-1C2050BD5DCE}"/>
              </a:ext>
            </a:extLst>
          </p:cNvPr>
          <p:cNvSpPr/>
          <p:nvPr/>
        </p:nvSpPr>
        <p:spPr bwMode="auto">
          <a:xfrm>
            <a:off x="8737371" y="4046172"/>
            <a:ext cx="811240" cy="799463"/>
          </a:xfrm>
          <a:prstGeom prst="rect">
            <a:avLst/>
          </a:prstGeom>
          <a:solidFill>
            <a:schemeClr val="bg1">
              <a:alpha val="8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5" name="Rectangle 64">
            <a:extLst>
              <a:ext uri="{FF2B5EF4-FFF2-40B4-BE49-F238E27FC236}">
                <a16:creationId xmlns:a16="http://schemas.microsoft.com/office/drawing/2014/main" id="{9C66D056-A9E8-4760-973B-C081313D6542}"/>
              </a:ext>
            </a:extLst>
          </p:cNvPr>
          <p:cNvSpPr/>
          <p:nvPr/>
        </p:nvSpPr>
        <p:spPr bwMode="auto">
          <a:xfrm>
            <a:off x="3343776" y="5996618"/>
            <a:ext cx="2320185" cy="749157"/>
          </a:xfrm>
          <a:prstGeom prst="rect">
            <a:avLst/>
          </a:prstGeom>
          <a:solidFill>
            <a:schemeClr val="bg1">
              <a:alpha val="8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6" name="Rectangle 65">
            <a:extLst>
              <a:ext uri="{FF2B5EF4-FFF2-40B4-BE49-F238E27FC236}">
                <a16:creationId xmlns:a16="http://schemas.microsoft.com/office/drawing/2014/main" id="{26BCD38B-5878-4882-BC91-AF45781507C0}"/>
              </a:ext>
            </a:extLst>
          </p:cNvPr>
          <p:cNvSpPr/>
          <p:nvPr/>
        </p:nvSpPr>
        <p:spPr bwMode="auto">
          <a:xfrm>
            <a:off x="7110792" y="6117077"/>
            <a:ext cx="811240" cy="709101"/>
          </a:xfrm>
          <a:prstGeom prst="rect">
            <a:avLst/>
          </a:prstGeom>
          <a:solidFill>
            <a:schemeClr val="bg1">
              <a:alpha val="8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1" name="Rectangle 70">
            <a:extLst>
              <a:ext uri="{FF2B5EF4-FFF2-40B4-BE49-F238E27FC236}">
                <a16:creationId xmlns:a16="http://schemas.microsoft.com/office/drawing/2014/main" id="{618260BC-FA0C-4E13-9EEE-EE0E0C65E67D}"/>
              </a:ext>
            </a:extLst>
          </p:cNvPr>
          <p:cNvSpPr/>
          <p:nvPr/>
        </p:nvSpPr>
        <p:spPr bwMode="auto">
          <a:xfrm>
            <a:off x="6737630" y="2246887"/>
            <a:ext cx="992366" cy="930522"/>
          </a:xfrm>
          <a:prstGeom prst="rect">
            <a:avLst/>
          </a:prstGeom>
          <a:solidFill>
            <a:schemeClr val="bg1">
              <a:alpha val="8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4227394941"/>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2" name="Straight Connector 51">
            <a:extLst>
              <a:ext uri="{FF2B5EF4-FFF2-40B4-BE49-F238E27FC236}">
                <a16:creationId xmlns:a16="http://schemas.microsoft.com/office/drawing/2014/main" id="{BB60B8C4-6AB9-4FA8-A174-AAA56EC9D99E}"/>
              </a:ext>
            </a:extLst>
          </p:cNvPr>
          <p:cNvCxnSpPr>
            <a:cxnSpLocks/>
            <a:endCxn id="163" idx="5"/>
          </p:cNvCxnSpPr>
          <p:nvPr/>
        </p:nvCxnSpPr>
        <p:spPr>
          <a:xfrm flipH="1" flipV="1">
            <a:off x="7325411" y="965389"/>
            <a:ext cx="786368" cy="1292110"/>
          </a:xfrm>
          <a:prstGeom prst="line">
            <a:avLst/>
          </a:prstGeom>
          <a:noFill/>
          <a:ln w="19050">
            <a:gradFill>
              <a:gsLst>
                <a:gs pos="0">
                  <a:schemeClr val="bg1"/>
                </a:gs>
                <a:gs pos="100000">
                  <a:srgbClr val="E6E6E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
        <p:nvSpPr>
          <p:cNvPr id="174" name="Title 2">
            <a:extLst>
              <a:ext uri="{FF2B5EF4-FFF2-40B4-BE49-F238E27FC236}">
                <a16:creationId xmlns:a16="http://schemas.microsoft.com/office/drawing/2014/main" id="{590813B4-98A1-4FB1-A621-776B6AAD6C8E}"/>
              </a:ext>
            </a:extLst>
          </p:cNvPr>
          <p:cNvSpPr txBox="1">
            <a:spLocks/>
          </p:cNvSpPr>
          <p:nvPr/>
        </p:nvSpPr>
        <p:spPr>
          <a:xfrm>
            <a:off x="284394" y="4008084"/>
            <a:ext cx="4886780" cy="538467"/>
          </a:xfrm>
          <a:prstGeom prst="rect">
            <a:avLst/>
          </a:prstGeom>
        </p:spPr>
        <p:txBody>
          <a:bodyPr vert="horz" wrap="square" lIns="0" tIns="161333" rIns="0" bIns="0" rtlCol="0" anchor="t">
            <a:noAutofit/>
          </a:bodyPr>
          <a:lstStyle>
            <a:lvl1pPr algn="l" defTabSz="932563" rtl="0" eaLnBrk="1" latinLnBrk="0" hangingPunct="1">
              <a:lnSpc>
                <a:spcPct val="90000"/>
              </a:lnSpc>
              <a:spcBef>
                <a:spcPct val="0"/>
              </a:spcBef>
              <a:buNone/>
              <a:defRPr lang="en-US" sz="3199" b="0" kern="1200" cap="none" spc="-150" baseline="0" dirty="0" smtClean="0">
                <a:ln w="3175">
                  <a:noFill/>
                </a:ln>
                <a:solidFill>
                  <a:srgbClr val="000000"/>
                </a:solidFill>
                <a:effectLst/>
                <a:latin typeface="+mj-lt"/>
                <a:ea typeface="+mn-ea"/>
                <a:cs typeface="Segoe UI" pitchFamily="34" charset="0"/>
              </a:defRPr>
            </a:lvl1pPr>
          </a:lstStyle>
          <a:p>
            <a:pPr marL="0" marR="0" lvl="0" indent="0" algn="l" defTabSz="914192" rtl="0" eaLnBrk="1" fontAlgn="auto" latinLnBrk="0" hangingPunct="1">
              <a:lnSpc>
                <a:spcPct val="90000"/>
              </a:lnSpc>
              <a:spcBef>
                <a:spcPct val="0"/>
              </a:spcBef>
              <a:spcAft>
                <a:spcPts val="0"/>
              </a:spcAft>
              <a:buClrTx/>
              <a:buSzTx/>
              <a:buFontTx/>
              <a:buNone/>
              <a:tabLst/>
              <a:defRPr/>
            </a:pPr>
            <a:r>
              <a:rPr kumimoji="0" lang="en-US" sz="2745" b="0" i="0" u="none" strike="noStrike" kern="1200" cap="none" spc="-100" normalizeH="0" baseline="0" noProof="0" dirty="0">
                <a:ln w="3175">
                  <a:noFill/>
                </a:ln>
                <a:gradFill>
                  <a:gsLst>
                    <a:gs pos="83000">
                      <a:srgbClr val="282828"/>
                    </a:gs>
                    <a:gs pos="100000">
                      <a:srgbClr val="282828"/>
                    </a:gs>
                  </a:gsLst>
                  <a:lin ang="5400000" scaled="1"/>
                </a:gradFill>
                <a:effectLst/>
                <a:uLnTx/>
                <a:uFillTx/>
                <a:latin typeface="Segoe UI Semibold"/>
                <a:ea typeface="+mn-ea"/>
                <a:cs typeface="Segoe UI" pitchFamily="34" charset="0"/>
              </a:rPr>
              <a:t>Comprehensive approach</a:t>
            </a:r>
          </a:p>
          <a:p>
            <a:pPr marL="0" marR="0" lvl="0" indent="0" algn="l" defTabSz="914192" rtl="0" eaLnBrk="1" fontAlgn="auto" latinLnBrk="0" hangingPunct="1">
              <a:lnSpc>
                <a:spcPct val="90000"/>
              </a:lnSpc>
              <a:spcBef>
                <a:spcPct val="0"/>
              </a:spcBef>
              <a:spcAft>
                <a:spcPts val="0"/>
              </a:spcAft>
              <a:buClrTx/>
              <a:buSzTx/>
              <a:buFontTx/>
              <a:buNone/>
              <a:tabLst/>
              <a:defRPr/>
            </a:pPr>
            <a:endParaRPr lang="en-US" sz="2745" spc="-100" dirty="0">
              <a:gradFill>
                <a:gsLst>
                  <a:gs pos="83000">
                    <a:srgbClr val="282828"/>
                  </a:gs>
                  <a:gs pos="100000">
                    <a:srgbClr val="282828"/>
                  </a:gs>
                </a:gsLst>
                <a:lin ang="5400000" scaled="1"/>
              </a:gradFill>
              <a:latin typeface="Segoe UI Semibold"/>
            </a:endParaRPr>
          </a:p>
          <a:p>
            <a:pPr marL="0" marR="0" lvl="0" indent="0" algn="l" defTabSz="914192" rtl="0" eaLnBrk="1" fontAlgn="auto" latinLnBrk="0" hangingPunct="1">
              <a:lnSpc>
                <a:spcPct val="90000"/>
              </a:lnSpc>
              <a:spcBef>
                <a:spcPct val="0"/>
              </a:spcBef>
              <a:spcAft>
                <a:spcPts val="0"/>
              </a:spcAft>
              <a:buClrTx/>
              <a:buSzTx/>
              <a:buFontTx/>
              <a:buNone/>
              <a:tabLst/>
              <a:defRPr/>
            </a:pPr>
            <a:r>
              <a:rPr kumimoji="0" lang="en-US" sz="2745" b="0" i="0" u="none" strike="noStrike" kern="1200" cap="none" spc="-100" normalizeH="0" baseline="0" noProof="0" dirty="0">
                <a:ln w="3175">
                  <a:noFill/>
                </a:ln>
                <a:gradFill>
                  <a:gsLst>
                    <a:gs pos="83000">
                      <a:srgbClr val="282828"/>
                    </a:gs>
                    <a:gs pos="100000">
                      <a:srgbClr val="282828"/>
                    </a:gs>
                  </a:gsLst>
                  <a:lin ang="5400000" scaled="1"/>
                </a:gradFill>
                <a:effectLst/>
                <a:uLnTx/>
                <a:uFillTx/>
                <a:latin typeface="Segoe UI Semibold"/>
                <a:ea typeface="+mn-ea"/>
                <a:cs typeface="Segoe UI" pitchFamily="34" charset="0"/>
              </a:rPr>
              <a:t> </a:t>
            </a:r>
            <a:br>
              <a:rPr kumimoji="0" lang="en-US" sz="2745" b="0" i="0" u="none" strike="noStrike" kern="1200" cap="none" spc="-100" normalizeH="0" baseline="0" noProof="0" dirty="0">
                <a:ln w="3175">
                  <a:noFill/>
                </a:ln>
                <a:gradFill>
                  <a:gsLst>
                    <a:gs pos="83000">
                      <a:srgbClr val="282828"/>
                    </a:gs>
                    <a:gs pos="100000">
                      <a:srgbClr val="282828"/>
                    </a:gs>
                  </a:gsLst>
                  <a:lin ang="5400000" scaled="1"/>
                </a:gradFill>
                <a:effectLst/>
                <a:uLnTx/>
                <a:uFillTx/>
                <a:latin typeface="Segoe UI Semibold"/>
                <a:ea typeface="+mn-ea"/>
                <a:cs typeface="Segoe UI" pitchFamily="34" charset="0"/>
              </a:rPr>
            </a:br>
            <a:endParaRPr kumimoji="0" lang="en-US" sz="2745" b="0" i="0" u="none" strike="noStrike" kern="1200" cap="none" spc="-100" normalizeH="0" baseline="0" noProof="0" dirty="0">
              <a:ln w="3175">
                <a:noFill/>
              </a:ln>
              <a:gradFill>
                <a:gsLst>
                  <a:gs pos="83000">
                    <a:srgbClr val="282828"/>
                  </a:gs>
                  <a:gs pos="100000">
                    <a:srgbClr val="282828"/>
                  </a:gs>
                </a:gsLst>
                <a:lin ang="5400000" scaled="1"/>
              </a:gradFill>
              <a:effectLst/>
              <a:uLnTx/>
              <a:uFillTx/>
              <a:latin typeface="Segoe UI Semibold"/>
              <a:ea typeface="+mn-ea"/>
              <a:cs typeface="Segoe UI" pitchFamily="34" charset="0"/>
            </a:endParaRPr>
          </a:p>
        </p:txBody>
      </p:sp>
      <p:grpSp>
        <p:nvGrpSpPr>
          <p:cNvPr id="128" name="Group 127">
            <a:extLst>
              <a:ext uri="{FF2B5EF4-FFF2-40B4-BE49-F238E27FC236}">
                <a16:creationId xmlns:a16="http://schemas.microsoft.com/office/drawing/2014/main" id="{FB118FE9-43A4-4669-831E-E81B897CDFE1}"/>
              </a:ext>
            </a:extLst>
          </p:cNvPr>
          <p:cNvGrpSpPr/>
          <p:nvPr/>
        </p:nvGrpSpPr>
        <p:grpSpPr>
          <a:xfrm>
            <a:off x="986794" y="-10170067"/>
            <a:ext cx="1786157" cy="1786157"/>
            <a:chOff x="5166677" y="2595045"/>
            <a:chExt cx="2103120" cy="2103120"/>
          </a:xfrm>
        </p:grpSpPr>
        <p:sp>
          <p:nvSpPr>
            <p:cNvPr id="129" name="Oval 128">
              <a:extLst>
                <a:ext uri="{FF2B5EF4-FFF2-40B4-BE49-F238E27FC236}">
                  <a16:creationId xmlns:a16="http://schemas.microsoft.com/office/drawing/2014/main" id="{C5ACAB6F-3B62-4E15-BF7F-2C115FC3A4C5}"/>
                </a:ext>
              </a:extLst>
            </p:cNvPr>
            <p:cNvSpPr/>
            <p:nvPr/>
          </p:nvSpPr>
          <p:spPr bwMode="auto">
            <a:xfrm>
              <a:off x="5166677" y="2595045"/>
              <a:ext cx="2103120" cy="2103120"/>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175761" numCol="1" spcCol="0" rtlCol="0" fromWordArt="0" anchor="b" anchorCtr="0" forceAA="0" compatLnSpc="1">
              <a:prstTxWarp prst="textNoShape">
                <a:avLst/>
              </a:prstTxWarp>
              <a:noAutofit/>
            </a:bodyPr>
            <a:lstStyle/>
            <a:p>
              <a:pPr marL="0" marR="0" lvl="0" indent="0" algn="ctr" defTabSz="913576" rtl="0" eaLnBrk="1" fontAlgn="base" latinLnBrk="0" hangingPunct="1">
                <a:lnSpc>
                  <a:spcPct val="100000"/>
                </a:lnSpc>
                <a:spcBef>
                  <a:spcPct val="0"/>
                </a:spcBef>
                <a:spcAft>
                  <a:spcPct val="0"/>
                </a:spcAft>
                <a:buClrTx/>
                <a:buSzTx/>
                <a:buFontTx/>
                <a:buNone/>
                <a:tabLst/>
                <a:defRPr/>
              </a:pPr>
              <a:endParaRPr kumimoji="0" lang="en-US" sz="1730" b="0" i="0" u="none" strike="noStrike" kern="1200" cap="none" spc="0" normalizeH="0" baseline="0" noProof="0">
                <a:ln>
                  <a:noFill/>
                </a:ln>
                <a:solidFill>
                  <a:srgbClr val="282828"/>
                </a:solidFill>
                <a:effectLst/>
                <a:uLnTx/>
                <a:uFillTx/>
                <a:latin typeface="Segoe UI Semibold" panose="020B0702040204020203" pitchFamily="34" charset="0"/>
                <a:ea typeface="+mn-ea"/>
                <a:cs typeface="Segoe UI Semibold" panose="020B0702040204020203" pitchFamily="34" charset="0"/>
              </a:endParaRPr>
            </a:p>
          </p:txBody>
        </p:sp>
        <p:grpSp>
          <p:nvGrpSpPr>
            <p:cNvPr id="130" name="Group 129">
              <a:extLst>
                <a:ext uri="{FF2B5EF4-FFF2-40B4-BE49-F238E27FC236}">
                  <a16:creationId xmlns:a16="http://schemas.microsoft.com/office/drawing/2014/main" id="{09BCFC54-9058-43A0-A80B-3897402C4DEB}"/>
                </a:ext>
              </a:extLst>
            </p:cNvPr>
            <p:cNvGrpSpPr/>
            <p:nvPr/>
          </p:nvGrpSpPr>
          <p:grpSpPr>
            <a:xfrm>
              <a:off x="5694232" y="3227567"/>
              <a:ext cx="1048011" cy="838078"/>
              <a:chOff x="5595327" y="3316301"/>
              <a:chExt cx="1048011" cy="838078"/>
            </a:xfrm>
          </p:grpSpPr>
          <p:grpSp>
            <p:nvGrpSpPr>
              <p:cNvPr id="131" name="Group 130">
                <a:extLst>
                  <a:ext uri="{FF2B5EF4-FFF2-40B4-BE49-F238E27FC236}">
                    <a16:creationId xmlns:a16="http://schemas.microsoft.com/office/drawing/2014/main" id="{CE40B448-60A8-4E5B-81D4-0122411CD4FD}"/>
                  </a:ext>
                </a:extLst>
              </p:cNvPr>
              <p:cNvGrpSpPr/>
              <p:nvPr/>
            </p:nvGrpSpPr>
            <p:grpSpPr>
              <a:xfrm>
                <a:off x="5813733" y="3316301"/>
                <a:ext cx="829605" cy="838078"/>
                <a:chOff x="5919646" y="3404785"/>
                <a:chExt cx="829605" cy="838078"/>
              </a:xfrm>
            </p:grpSpPr>
            <p:grpSp>
              <p:nvGrpSpPr>
                <p:cNvPr id="162" name="Group 161">
                  <a:extLst>
                    <a:ext uri="{FF2B5EF4-FFF2-40B4-BE49-F238E27FC236}">
                      <a16:creationId xmlns:a16="http://schemas.microsoft.com/office/drawing/2014/main" id="{AE682C65-64D2-44A0-8184-D3763737B881}"/>
                    </a:ext>
                  </a:extLst>
                </p:cNvPr>
                <p:cNvGrpSpPr/>
                <p:nvPr/>
              </p:nvGrpSpPr>
              <p:grpSpPr>
                <a:xfrm>
                  <a:off x="5919646" y="3404785"/>
                  <a:ext cx="597189" cy="661112"/>
                  <a:chOff x="6018562" y="3727512"/>
                  <a:chExt cx="2148769" cy="2378773"/>
                </a:xfrm>
              </p:grpSpPr>
              <p:sp>
                <p:nvSpPr>
                  <p:cNvPr id="176" name="Oval 175">
                    <a:extLst>
                      <a:ext uri="{FF2B5EF4-FFF2-40B4-BE49-F238E27FC236}">
                        <a16:creationId xmlns:a16="http://schemas.microsoft.com/office/drawing/2014/main" id="{E755C7B0-C839-460D-91FA-6DDD7F9DC227}"/>
                      </a:ext>
                    </a:extLst>
                  </p:cNvPr>
                  <p:cNvSpPr/>
                  <p:nvPr/>
                </p:nvSpPr>
                <p:spPr bwMode="auto">
                  <a:xfrm>
                    <a:off x="6406897" y="3727512"/>
                    <a:ext cx="1394992" cy="1394992"/>
                  </a:xfrm>
                  <a:prstGeom prst="ellips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77" name="Freeform 5">
                    <a:extLst>
                      <a:ext uri="{FF2B5EF4-FFF2-40B4-BE49-F238E27FC236}">
                        <a16:creationId xmlns:a16="http://schemas.microsoft.com/office/drawing/2014/main" id="{309AD630-C604-448A-9B1F-FDC90232591B}"/>
                      </a:ext>
                    </a:extLst>
                  </p:cNvPr>
                  <p:cNvSpPr>
                    <a:spLocks/>
                  </p:cNvSpPr>
                  <p:nvPr/>
                </p:nvSpPr>
                <p:spPr bwMode="auto">
                  <a:xfrm>
                    <a:off x="6524625" y="3825875"/>
                    <a:ext cx="1192213" cy="1192212"/>
                  </a:xfrm>
                  <a:custGeom>
                    <a:avLst/>
                    <a:gdLst>
                      <a:gd name="T0" fmla="*/ 85 w 170"/>
                      <a:gd name="T1" fmla="*/ 170 h 170"/>
                      <a:gd name="T2" fmla="*/ 85 w 170"/>
                      <a:gd name="T3" fmla="*/ 170 h 170"/>
                      <a:gd name="T4" fmla="*/ 170 w 170"/>
                      <a:gd name="T5" fmla="*/ 85 h 170"/>
                      <a:gd name="T6" fmla="*/ 120 w 170"/>
                      <a:gd name="T7" fmla="*/ 7 h 170"/>
                      <a:gd name="T8" fmla="*/ 85 w 170"/>
                      <a:gd name="T9" fmla="*/ 0 h 170"/>
                      <a:gd name="T10" fmla="*/ 50 w 170"/>
                      <a:gd name="T11" fmla="*/ 7 h 170"/>
                      <a:gd name="T12" fmla="*/ 0 w 170"/>
                      <a:gd name="T13" fmla="*/ 85 h 170"/>
                      <a:gd name="T14" fmla="*/ 85 w 170"/>
                      <a:gd name="T15" fmla="*/ 170 h 1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70">
                        <a:moveTo>
                          <a:pt x="85" y="170"/>
                        </a:moveTo>
                        <a:lnTo>
                          <a:pt x="85" y="170"/>
                        </a:lnTo>
                        <a:cubicBezTo>
                          <a:pt x="132" y="170"/>
                          <a:pt x="170" y="132"/>
                          <a:pt x="170" y="85"/>
                        </a:cubicBezTo>
                        <a:cubicBezTo>
                          <a:pt x="170" y="50"/>
                          <a:pt x="150" y="21"/>
                          <a:pt x="120" y="7"/>
                        </a:cubicBezTo>
                        <a:cubicBezTo>
                          <a:pt x="110" y="2"/>
                          <a:pt x="98" y="0"/>
                          <a:pt x="85" y="0"/>
                        </a:cubicBezTo>
                        <a:cubicBezTo>
                          <a:pt x="72" y="0"/>
                          <a:pt x="60" y="2"/>
                          <a:pt x="50" y="7"/>
                        </a:cubicBezTo>
                        <a:cubicBezTo>
                          <a:pt x="20" y="21"/>
                          <a:pt x="0" y="50"/>
                          <a:pt x="0" y="85"/>
                        </a:cubicBezTo>
                        <a:cubicBezTo>
                          <a:pt x="0" y="132"/>
                          <a:pt x="38" y="170"/>
                          <a:pt x="85" y="170"/>
                        </a:cubicBezTo>
                        <a:close/>
                      </a:path>
                    </a:pathLst>
                  </a:custGeom>
                  <a:solidFill>
                    <a:schemeClr val="accent3"/>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282828"/>
                      </a:solidFill>
                      <a:effectLst/>
                      <a:uLnTx/>
                      <a:uFillTx/>
                      <a:latin typeface="Segoe UI"/>
                      <a:ea typeface="+mn-ea"/>
                      <a:cs typeface="+mn-cs"/>
                    </a:endParaRPr>
                  </a:p>
                </p:txBody>
              </p:sp>
              <p:sp>
                <p:nvSpPr>
                  <p:cNvPr id="178" name="Freeform 6">
                    <a:extLst>
                      <a:ext uri="{FF2B5EF4-FFF2-40B4-BE49-F238E27FC236}">
                        <a16:creationId xmlns:a16="http://schemas.microsoft.com/office/drawing/2014/main" id="{9C0DB52D-6476-4A1A-8EA2-29D0DC8E0DDC}"/>
                      </a:ext>
                    </a:extLst>
                  </p:cNvPr>
                  <p:cNvSpPr>
                    <a:spLocks/>
                  </p:cNvSpPr>
                  <p:nvPr/>
                </p:nvSpPr>
                <p:spPr bwMode="auto">
                  <a:xfrm>
                    <a:off x="6018562" y="5030951"/>
                    <a:ext cx="2148769" cy="1075334"/>
                  </a:xfrm>
                  <a:custGeom>
                    <a:avLst/>
                    <a:gdLst>
                      <a:gd name="T0" fmla="*/ 128 w 256"/>
                      <a:gd name="T1" fmla="*/ 0 h 128"/>
                      <a:gd name="T2" fmla="*/ 128 w 256"/>
                      <a:gd name="T3" fmla="*/ 0 h 128"/>
                      <a:gd name="T4" fmla="*/ 0 w 256"/>
                      <a:gd name="T5" fmla="*/ 128 h 128"/>
                      <a:gd name="T6" fmla="*/ 256 w 256"/>
                      <a:gd name="T7" fmla="*/ 128 h 128"/>
                      <a:gd name="T8" fmla="*/ 128 w 256"/>
                      <a:gd name="T9" fmla="*/ 0 h 128"/>
                    </a:gdLst>
                    <a:ahLst/>
                    <a:cxnLst>
                      <a:cxn ang="0">
                        <a:pos x="T0" y="T1"/>
                      </a:cxn>
                      <a:cxn ang="0">
                        <a:pos x="T2" y="T3"/>
                      </a:cxn>
                      <a:cxn ang="0">
                        <a:pos x="T4" y="T5"/>
                      </a:cxn>
                      <a:cxn ang="0">
                        <a:pos x="T6" y="T7"/>
                      </a:cxn>
                      <a:cxn ang="0">
                        <a:pos x="T8" y="T9"/>
                      </a:cxn>
                    </a:cxnLst>
                    <a:rect l="0" t="0" r="r" b="b"/>
                    <a:pathLst>
                      <a:path w="256" h="128">
                        <a:moveTo>
                          <a:pt x="128" y="0"/>
                        </a:moveTo>
                        <a:lnTo>
                          <a:pt x="128" y="0"/>
                        </a:lnTo>
                        <a:cubicBezTo>
                          <a:pt x="57" y="0"/>
                          <a:pt x="0" y="57"/>
                          <a:pt x="0" y="128"/>
                        </a:cubicBezTo>
                        <a:lnTo>
                          <a:pt x="256" y="128"/>
                        </a:lnTo>
                        <a:cubicBezTo>
                          <a:pt x="256" y="57"/>
                          <a:pt x="199" y="0"/>
                          <a:pt x="128" y="0"/>
                        </a:cubicBezTo>
                        <a:close/>
                      </a:path>
                    </a:pathLst>
                  </a:custGeom>
                  <a:solidFill>
                    <a:schemeClr val="bg2"/>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282828"/>
                      </a:solidFill>
                      <a:effectLst/>
                      <a:uLnTx/>
                      <a:uFillTx/>
                      <a:latin typeface="Segoe UI"/>
                      <a:ea typeface="+mn-ea"/>
                      <a:cs typeface="+mn-cs"/>
                    </a:endParaRPr>
                  </a:p>
                </p:txBody>
              </p:sp>
              <p:sp>
                <p:nvSpPr>
                  <p:cNvPr id="179" name="Freeform 6">
                    <a:extLst>
                      <a:ext uri="{FF2B5EF4-FFF2-40B4-BE49-F238E27FC236}">
                        <a16:creationId xmlns:a16="http://schemas.microsoft.com/office/drawing/2014/main" id="{A39D49D3-C9B8-4B88-B741-6524317B1F0D}"/>
                      </a:ext>
                    </a:extLst>
                  </p:cNvPr>
                  <p:cNvSpPr>
                    <a:spLocks/>
                  </p:cNvSpPr>
                  <p:nvPr/>
                </p:nvSpPr>
                <p:spPr bwMode="auto">
                  <a:xfrm>
                    <a:off x="6223000" y="5121657"/>
                    <a:ext cx="1795463" cy="898525"/>
                  </a:xfrm>
                  <a:custGeom>
                    <a:avLst/>
                    <a:gdLst>
                      <a:gd name="T0" fmla="*/ 128 w 256"/>
                      <a:gd name="T1" fmla="*/ 0 h 128"/>
                      <a:gd name="T2" fmla="*/ 128 w 256"/>
                      <a:gd name="T3" fmla="*/ 0 h 128"/>
                      <a:gd name="T4" fmla="*/ 0 w 256"/>
                      <a:gd name="T5" fmla="*/ 128 h 128"/>
                      <a:gd name="T6" fmla="*/ 256 w 256"/>
                      <a:gd name="T7" fmla="*/ 128 h 128"/>
                      <a:gd name="T8" fmla="*/ 128 w 256"/>
                      <a:gd name="T9" fmla="*/ 0 h 128"/>
                    </a:gdLst>
                    <a:ahLst/>
                    <a:cxnLst>
                      <a:cxn ang="0">
                        <a:pos x="T0" y="T1"/>
                      </a:cxn>
                      <a:cxn ang="0">
                        <a:pos x="T2" y="T3"/>
                      </a:cxn>
                      <a:cxn ang="0">
                        <a:pos x="T4" y="T5"/>
                      </a:cxn>
                      <a:cxn ang="0">
                        <a:pos x="T6" y="T7"/>
                      </a:cxn>
                      <a:cxn ang="0">
                        <a:pos x="T8" y="T9"/>
                      </a:cxn>
                    </a:cxnLst>
                    <a:rect l="0" t="0" r="r" b="b"/>
                    <a:pathLst>
                      <a:path w="256" h="128">
                        <a:moveTo>
                          <a:pt x="128" y="0"/>
                        </a:moveTo>
                        <a:lnTo>
                          <a:pt x="128" y="0"/>
                        </a:lnTo>
                        <a:cubicBezTo>
                          <a:pt x="57" y="0"/>
                          <a:pt x="0" y="57"/>
                          <a:pt x="0" y="128"/>
                        </a:cubicBezTo>
                        <a:lnTo>
                          <a:pt x="256" y="128"/>
                        </a:lnTo>
                        <a:cubicBezTo>
                          <a:pt x="256" y="57"/>
                          <a:pt x="199" y="0"/>
                          <a:pt x="128" y="0"/>
                        </a:cubicBezTo>
                        <a:close/>
                      </a:path>
                    </a:pathLst>
                  </a:custGeom>
                  <a:solidFill>
                    <a:schemeClr val="accent3"/>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282828"/>
                      </a:solidFill>
                      <a:effectLst/>
                      <a:uLnTx/>
                      <a:uFillTx/>
                      <a:latin typeface="Segoe UI"/>
                      <a:ea typeface="+mn-ea"/>
                      <a:cs typeface="+mn-cs"/>
                    </a:endParaRPr>
                  </a:p>
                </p:txBody>
              </p:sp>
            </p:grpSp>
            <p:sp>
              <p:nvSpPr>
                <p:cNvPr id="175" name="Freeform 5">
                  <a:extLst>
                    <a:ext uri="{FF2B5EF4-FFF2-40B4-BE49-F238E27FC236}">
                      <a16:creationId xmlns:a16="http://schemas.microsoft.com/office/drawing/2014/main" id="{B4CE9353-74BF-40BD-B4B6-32D691713579}"/>
                    </a:ext>
                  </a:extLst>
                </p:cNvPr>
                <p:cNvSpPr>
                  <a:spLocks/>
                </p:cNvSpPr>
                <p:nvPr/>
              </p:nvSpPr>
              <p:spPr bwMode="auto">
                <a:xfrm>
                  <a:off x="6330132" y="3914235"/>
                  <a:ext cx="419119" cy="328628"/>
                </a:xfrm>
                <a:custGeom>
                  <a:avLst/>
                  <a:gdLst>
                    <a:gd name="T0" fmla="*/ 0 w 426"/>
                    <a:gd name="T1" fmla="*/ 12 h 333"/>
                    <a:gd name="T2" fmla="*/ 0 w 426"/>
                    <a:gd name="T3" fmla="*/ 12 h 333"/>
                    <a:gd name="T4" fmla="*/ 0 w 426"/>
                    <a:gd name="T5" fmla="*/ 255 h 333"/>
                    <a:gd name="T6" fmla="*/ 12 w 426"/>
                    <a:gd name="T7" fmla="*/ 268 h 333"/>
                    <a:gd name="T8" fmla="*/ 195 w 426"/>
                    <a:gd name="T9" fmla="*/ 268 h 333"/>
                    <a:gd name="T10" fmla="*/ 195 w 426"/>
                    <a:gd name="T11" fmla="*/ 306 h 333"/>
                    <a:gd name="T12" fmla="*/ 130 w 426"/>
                    <a:gd name="T13" fmla="*/ 306 h 333"/>
                    <a:gd name="T14" fmla="*/ 130 w 426"/>
                    <a:gd name="T15" fmla="*/ 333 h 333"/>
                    <a:gd name="T16" fmla="*/ 293 w 426"/>
                    <a:gd name="T17" fmla="*/ 333 h 333"/>
                    <a:gd name="T18" fmla="*/ 293 w 426"/>
                    <a:gd name="T19" fmla="*/ 306 h 333"/>
                    <a:gd name="T20" fmla="*/ 228 w 426"/>
                    <a:gd name="T21" fmla="*/ 306 h 333"/>
                    <a:gd name="T22" fmla="*/ 228 w 426"/>
                    <a:gd name="T23" fmla="*/ 268 h 333"/>
                    <a:gd name="T24" fmla="*/ 413 w 426"/>
                    <a:gd name="T25" fmla="*/ 268 h 333"/>
                    <a:gd name="T26" fmla="*/ 426 w 426"/>
                    <a:gd name="T27" fmla="*/ 255 h 333"/>
                    <a:gd name="T28" fmla="*/ 426 w 426"/>
                    <a:gd name="T29" fmla="*/ 12 h 333"/>
                    <a:gd name="T30" fmla="*/ 413 w 426"/>
                    <a:gd name="T31" fmla="*/ 0 h 333"/>
                    <a:gd name="T32" fmla="*/ 12 w 426"/>
                    <a:gd name="T33" fmla="*/ 0 h 333"/>
                    <a:gd name="T34" fmla="*/ 0 w 426"/>
                    <a:gd name="T35" fmla="*/ 12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6" h="333">
                      <a:moveTo>
                        <a:pt x="0" y="12"/>
                      </a:moveTo>
                      <a:lnTo>
                        <a:pt x="0" y="12"/>
                      </a:lnTo>
                      <a:lnTo>
                        <a:pt x="0" y="255"/>
                      </a:lnTo>
                      <a:cubicBezTo>
                        <a:pt x="0" y="262"/>
                        <a:pt x="5" y="268"/>
                        <a:pt x="12" y="268"/>
                      </a:cubicBezTo>
                      <a:lnTo>
                        <a:pt x="195" y="268"/>
                      </a:lnTo>
                      <a:lnTo>
                        <a:pt x="195" y="306"/>
                      </a:lnTo>
                      <a:lnTo>
                        <a:pt x="130" y="306"/>
                      </a:lnTo>
                      <a:lnTo>
                        <a:pt x="130" y="333"/>
                      </a:lnTo>
                      <a:lnTo>
                        <a:pt x="293" y="333"/>
                      </a:lnTo>
                      <a:lnTo>
                        <a:pt x="293" y="306"/>
                      </a:lnTo>
                      <a:lnTo>
                        <a:pt x="228" y="306"/>
                      </a:lnTo>
                      <a:lnTo>
                        <a:pt x="228" y="268"/>
                      </a:lnTo>
                      <a:lnTo>
                        <a:pt x="413" y="268"/>
                      </a:lnTo>
                      <a:cubicBezTo>
                        <a:pt x="420" y="268"/>
                        <a:pt x="426" y="262"/>
                        <a:pt x="426" y="255"/>
                      </a:cubicBezTo>
                      <a:lnTo>
                        <a:pt x="426" y="12"/>
                      </a:lnTo>
                      <a:cubicBezTo>
                        <a:pt x="426" y="5"/>
                        <a:pt x="420" y="0"/>
                        <a:pt x="413" y="0"/>
                      </a:cubicBezTo>
                      <a:lnTo>
                        <a:pt x="12" y="0"/>
                      </a:lnTo>
                      <a:cubicBezTo>
                        <a:pt x="5" y="0"/>
                        <a:pt x="0" y="5"/>
                        <a:pt x="0" y="12"/>
                      </a:cubicBezTo>
                      <a:close/>
                    </a:path>
                  </a:pathLst>
                </a:custGeom>
                <a:solidFill>
                  <a:srgbClr val="D1D1D1"/>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l" defTabSz="896386"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3C3C41"/>
                    </a:solidFill>
                    <a:effectLst/>
                    <a:uLnTx/>
                    <a:uFillTx/>
                    <a:latin typeface="Segoe UI"/>
                    <a:ea typeface="+mn-ea"/>
                    <a:cs typeface="+mn-cs"/>
                  </a:endParaRPr>
                </a:p>
              </p:txBody>
            </p:sp>
          </p:grpSp>
          <p:pic>
            <p:nvPicPr>
              <p:cNvPr id="154" name="Picture 153">
                <a:extLst>
                  <a:ext uri="{FF2B5EF4-FFF2-40B4-BE49-F238E27FC236}">
                    <a16:creationId xmlns:a16="http://schemas.microsoft.com/office/drawing/2014/main" id="{DFBF0F10-DD52-4DDC-BB97-61F4950A1270}"/>
                  </a:ext>
                </a:extLst>
              </p:cNvPr>
              <p:cNvPicPr>
                <a:picLocks noChangeAspect="1"/>
              </p:cNvPicPr>
              <p:nvPr/>
            </p:nvPicPr>
            <p:blipFill>
              <a:blip r:embed="rId3"/>
              <a:stretch>
                <a:fillRect/>
              </a:stretch>
            </p:blipFill>
            <p:spPr>
              <a:xfrm>
                <a:off x="5595327" y="3688361"/>
                <a:ext cx="413796" cy="413796"/>
              </a:xfrm>
              <a:prstGeom prst="rect">
                <a:avLst/>
              </a:prstGeom>
            </p:spPr>
          </p:pic>
        </p:grpSp>
      </p:grpSp>
      <p:sp>
        <p:nvSpPr>
          <p:cNvPr id="180" name="Title 2">
            <a:extLst>
              <a:ext uri="{FF2B5EF4-FFF2-40B4-BE49-F238E27FC236}">
                <a16:creationId xmlns:a16="http://schemas.microsoft.com/office/drawing/2014/main" id="{88E110EA-64BB-4AAF-A872-C638A03805D2}"/>
              </a:ext>
            </a:extLst>
          </p:cNvPr>
          <p:cNvSpPr txBox="1">
            <a:spLocks/>
          </p:cNvSpPr>
          <p:nvPr/>
        </p:nvSpPr>
        <p:spPr>
          <a:xfrm>
            <a:off x="986794" y="-8148370"/>
            <a:ext cx="4031807" cy="553962"/>
          </a:xfrm>
          <a:prstGeom prst="rect">
            <a:avLst/>
          </a:prstGeom>
        </p:spPr>
        <p:txBody>
          <a:bodyPr vert="horz" wrap="square" lIns="0" tIns="161333" rIns="0" bIns="0" rtlCol="0" anchor="t">
            <a:noAutofit/>
          </a:bodyPr>
          <a:lstStyle>
            <a:lvl1pPr algn="l" defTabSz="932563" rtl="0" eaLnBrk="1" latinLnBrk="0" hangingPunct="1">
              <a:lnSpc>
                <a:spcPct val="90000"/>
              </a:lnSpc>
              <a:spcBef>
                <a:spcPct val="0"/>
              </a:spcBef>
              <a:buNone/>
              <a:defRPr lang="en-US" sz="3199" b="0" kern="1200" cap="none" spc="-150" baseline="0" dirty="0" smtClean="0">
                <a:ln w="3175">
                  <a:noFill/>
                </a:ln>
                <a:solidFill>
                  <a:srgbClr val="000000"/>
                </a:solidFill>
                <a:effectLst/>
                <a:latin typeface="+mj-lt"/>
                <a:ea typeface="+mn-ea"/>
                <a:cs typeface="Segoe UI" pitchFamily="34" charset="0"/>
              </a:defRPr>
            </a:lvl1pPr>
          </a:lstStyle>
          <a:p>
            <a:pPr marL="0" marR="0" lvl="0" indent="0" algn="l" defTabSz="914192" rtl="0" eaLnBrk="1" fontAlgn="auto" latinLnBrk="0" hangingPunct="1">
              <a:lnSpc>
                <a:spcPct val="90000"/>
              </a:lnSpc>
              <a:spcBef>
                <a:spcPct val="0"/>
              </a:spcBef>
              <a:spcAft>
                <a:spcPts val="0"/>
              </a:spcAft>
              <a:buClrTx/>
              <a:buSzTx/>
              <a:buFontTx/>
              <a:buNone/>
              <a:tabLst/>
              <a:defRPr/>
            </a:pPr>
            <a:r>
              <a:rPr kumimoji="0" lang="en-US" sz="2745" b="0" i="0" u="none" strike="noStrike" kern="1200" cap="none" spc="-100" normalizeH="0" baseline="0" noProof="0">
                <a:ln w="3175">
                  <a:noFill/>
                </a:ln>
                <a:gradFill>
                  <a:gsLst>
                    <a:gs pos="83000">
                      <a:srgbClr val="282828"/>
                    </a:gs>
                    <a:gs pos="100000">
                      <a:srgbClr val="282828"/>
                    </a:gs>
                  </a:gsLst>
                  <a:lin ang="5400000" scaled="1"/>
                </a:gradFill>
                <a:effectLst/>
                <a:uLnTx/>
                <a:uFillTx/>
                <a:latin typeface="Segoe UI Semibold"/>
                <a:ea typeface="+mn-ea"/>
                <a:cs typeface="Segoe UI" pitchFamily="34" charset="0"/>
              </a:rPr>
              <a:t>Built-in experiences that work across platforms</a:t>
            </a:r>
          </a:p>
        </p:txBody>
      </p:sp>
      <p:sp>
        <p:nvSpPr>
          <p:cNvPr id="103" name="TextBox 102">
            <a:extLst>
              <a:ext uri="{FF2B5EF4-FFF2-40B4-BE49-F238E27FC236}">
                <a16:creationId xmlns:a16="http://schemas.microsoft.com/office/drawing/2014/main" id="{EC46504F-EC5A-40B1-86C3-FFBA052A22CF}"/>
              </a:ext>
            </a:extLst>
          </p:cNvPr>
          <p:cNvSpPr txBox="1"/>
          <p:nvPr/>
        </p:nvSpPr>
        <p:spPr>
          <a:xfrm>
            <a:off x="7591764" y="3615920"/>
            <a:ext cx="2219780" cy="517065"/>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600" b="0" i="0" u="none" strike="noStrike" kern="1200" cap="none" spc="0" normalizeH="0" baseline="0" noProof="0" dirty="0">
                <a:ln>
                  <a:noFill/>
                </a:ln>
                <a:gradFill>
                  <a:gsLst>
                    <a:gs pos="2917">
                      <a:srgbClr val="0078D4"/>
                    </a:gs>
                    <a:gs pos="30000">
                      <a:srgbClr val="0078D4"/>
                    </a:gs>
                  </a:gsLst>
                  <a:lin ang="5400000" scaled="0"/>
                </a:gradFill>
                <a:effectLst/>
                <a:uLnTx/>
                <a:uFillTx/>
                <a:latin typeface="Segoe UI Semibold"/>
                <a:ea typeface="+mn-ea"/>
                <a:cs typeface="+mn-cs"/>
              </a:rPr>
              <a:t>Office 365</a:t>
            </a:r>
          </a:p>
        </p:txBody>
      </p:sp>
      <p:grpSp>
        <p:nvGrpSpPr>
          <p:cNvPr id="74" name="Group 73">
            <a:extLst>
              <a:ext uri="{FF2B5EF4-FFF2-40B4-BE49-F238E27FC236}">
                <a16:creationId xmlns:a16="http://schemas.microsoft.com/office/drawing/2014/main" id="{6E5D5130-74EE-4398-AC45-288FB7E2F57E}"/>
              </a:ext>
            </a:extLst>
          </p:cNvPr>
          <p:cNvGrpSpPr/>
          <p:nvPr/>
        </p:nvGrpSpPr>
        <p:grpSpPr>
          <a:xfrm>
            <a:off x="986794" y="2013462"/>
            <a:ext cx="1798003" cy="1798003"/>
            <a:chOff x="986794" y="1599608"/>
            <a:chExt cx="1798003" cy="1798003"/>
          </a:xfrm>
        </p:grpSpPr>
        <p:sp>
          <p:nvSpPr>
            <p:cNvPr id="125" name="Oval 124">
              <a:extLst>
                <a:ext uri="{FF2B5EF4-FFF2-40B4-BE49-F238E27FC236}">
                  <a16:creationId xmlns:a16="http://schemas.microsoft.com/office/drawing/2014/main" id="{8F2DB29A-4F63-4712-80F2-4599AFC98608}"/>
                </a:ext>
              </a:extLst>
            </p:cNvPr>
            <p:cNvSpPr/>
            <p:nvPr/>
          </p:nvSpPr>
          <p:spPr bwMode="auto">
            <a:xfrm>
              <a:off x="986794" y="1599608"/>
              <a:ext cx="1798003" cy="1798003"/>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175761" numCol="1" spcCol="0" rtlCol="0" fromWordArt="0" anchor="b" anchorCtr="0" forceAA="0" compatLnSpc="1">
              <a:prstTxWarp prst="textNoShape">
                <a:avLst/>
              </a:prstTxWarp>
              <a:noAutofit/>
            </a:bodyPr>
            <a:lstStyle/>
            <a:p>
              <a:pPr marL="0" marR="0" lvl="0" indent="0" algn="ctr" defTabSz="913576" rtl="0" eaLnBrk="1" fontAlgn="base" latinLnBrk="0" hangingPunct="1">
                <a:lnSpc>
                  <a:spcPct val="100000"/>
                </a:lnSpc>
                <a:spcBef>
                  <a:spcPct val="0"/>
                </a:spcBef>
                <a:spcAft>
                  <a:spcPct val="0"/>
                </a:spcAft>
                <a:buClrTx/>
                <a:buSzTx/>
                <a:buFontTx/>
                <a:buNone/>
                <a:tabLst/>
                <a:defRPr/>
              </a:pPr>
              <a:endParaRPr kumimoji="0" lang="en-US" sz="1730" b="0" i="0" u="none" strike="noStrike" kern="1200" cap="none" spc="0" normalizeH="0" baseline="0" noProof="0">
                <a:ln>
                  <a:noFill/>
                </a:ln>
                <a:solidFill>
                  <a:srgbClr val="282828"/>
                </a:solidFill>
                <a:effectLst/>
                <a:uLnTx/>
                <a:uFillTx/>
                <a:latin typeface="Segoe UI Semibold" panose="020B0702040204020203" pitchFamily="34" charset="0"/>
                <a:ea typeface="+mn-ea"/>
                <a:cs typeface="Segoe UI Semibold" panose="020B0702040204020203" pitchFamily="34" charset="0"/>
              </a:endParaRPr>
            </a:p>
          </p:txBody>
        </p:sp>
        <p:grpSp>
          <p:nvGrpSpPr>
            <p:cNvPr id="72" name="Group 71">
              <a:extLst>
                <a:ext uri="{FF2B5EF4-FFF2-40B4-BE49-F238E27FC236}">
                  <a16:creationId xmlns:a16="http://schemas.microsoft.com/office/drawing/2014/main" id="{E22CD101-C677-4A12-9663-584A76902276}"/>
                </a:ext>
              </a:extLst>
            </p:cNvPr>
            <p:cNvGrpSpPr/>
            <p:nvPr/>
          </p:nvGrpSpPr>
          <p:grpSpPr>
            <a:xfrm>
              <a:off x="1277865" y="1880660"/>
              <a:ext cx="1215860" cy="1215299"/>
              <a:chOff x="1274858" y="1867043"/>
              <a:chExt cx="1215860" cy="1215299"/>
            </a:xfrm>
          </p:grpSpPr>
          <p:sp>
            <p:nvSpPr>
              <p:cNvPr id="58" name="Freeform 14">
                <a:extLst>
                  <a:ext uri="{FF2B5EF4-FFF2-40B4-BE49-F238E27FC236}">
                    <a16:creationId xmlns:a16="http://schemas.microsoft.com/office/drawing/2014/main" id="{24098F20-743E-4AA6-827A-9307890A54A4}"/>
                  </a:ext>
                </a:extLst>
              </p:cNvPr>
              <p:cNvSpPr>
                <a:spLocks/>
              </p:cNvSpPr>
              <p:nvPr/>
            </p:nvSpPr>
            <p:spPr bwMode="auto">
              <a:xfrm>
                <a:off x="1847774" y="1867043"/>
                <a:ext cx="91440" cy="91440"/>
              </a:xfrm>
              <a:custGeom>
                <a:avLst/>
                <a:gdLst>
                  <a:gd name="T0" fmla="*/ 0 w 54"/>
                  <a:gd name="T1" fmla="*/ 27 h 53"/>
                  <a:gd name="T2" fmla="*/ 0 w 54"/>
                  <a:gd name="T3" fmla="*/ 27 h 53"/>
                  <a:gd name="T4" fmla="*/ 27 w 54"/>
                  <a:gd name="T5" fmla="*/ 53 h 53"/>
                  <a:gd name="T6" fmla="*/ 54 w 54"/>
                  <a:gd name="T7" fmla="*/ 27 h 53"/>
                  <a:gd name="T8" fmla="*/ 27 w 54"/>
                  <a:gd name="T9" fmla="*/ 0 h 53"/>
                  <a:gd name="T10" fmla="*/ 0 w 54"/>
                  <a:gd name="T11" fmla="*/ 27 h 53"/>
                </a:gdLst>
                <a:ahLst/>
                <a:cxnLst>
                  <a:cxn ang="0">
                    <a:pos x="T0" y="T1"/>
                  </a:cxn>
                  <a:cxn ang="0">
                    <a:pos x="T2" y="T3"/>
                  </a:cxn>
                  <a:cxn ang="0">
                    <a:pos x="T4" y="T5"/>
                  </a:cxn>
                  <a:cxn ang="0">
                    <a:pos x="T6" y="T7"/>
                  </a:cxn>
                  <a:cxn ang="0">
                    <a:pos x="T8" y="T9"/>
                  </a:cxn>
                  <a:cxn ang="0">
                    <a:pos x="T10" y="T11"/>
                  </a:cxn>
                </a:cxnLst>
                <a:rect l="0" t="0" r="r" b="b"/>
                <a:pathLst>
                  <a:path w="54" h="53">
                    <a:moveTo>
                      <a:pt x="0" y="27"/>
                    </a:moveTo>
                    <a:lnTo>
                      <a:pt x="0" y="27"/>
                    </a:lnTo>
                    <a:cubicBezTo>
                      <a:pt x="0" y="41"/>
                      <a:pt x="12" y="53"/>
                      <a:pt x="27" y="53"/>
                    </a:cubicBezTo>
                    <a:cubicBezTo>
                      <a:pt x="42" y="53"/>
                      <a:pt x="54" y="41"/>
                      <a:pt x="54" y="27"/>
                    </a:cubicBezTo>
                    <a:cubicBezTo>
                      <a:pt x="54" y="12"/>
                      <a:pt x="42" y="0"/>
                      <a:pt x="27" y="0"/>
                    </a:cubicBezTo>
                    <a:cubicBezTo>
                      <a:pt x="12" y="0"/>
                      <a:pt x="0" y="12"/>
                      <a:pt x="0" y="27"/>
                    </a:cubicBezTo>
                    <a:close/>
                  </a:path>
                </a:pathLst>
              </a:custGeom>
              <a:solidFill>
                <a:srgbClr val="D1D1D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59" name="Freeform 15">
                <a:extLst>
                  <a:ext uri="{FF2B5EF4-FFF2-40B4-BE49-F238E27FC236}">
                    <a16:creationId xmlns:a16="http://schemas.microsoft.com/office/drawing/2014/main" id="{3A9DF6D2-A582-45ED-854B-44570F3625AA}"/>
                  </a:ext>
                </a:extLst>
              </p:cNvPr>
              <p:cNvSpPr>
                <a:spLocks/>
              </p:cNvSpPr>
              <p:nvPr/>
            </p:nvSpPr>
            <p:spPr bwMode="auto">
              <a:xfrm>
                <a:off x="2317786" y="2731386"/>
                <a:ext cx="91440" cy="91440"/>
              </a:xfrm>
              <a:custGeom>
                <a:avLst/>
                <a:gdLst>
                  <a:gd name="T0" fmla="*/ 26 w 53"/>
                  <a:gd name="T1" fmla="*/ 0 h 53"/>
                  <a:gd name="T2" fmla="*/ 26 w 53"/>
                  <a:gd name="T3" fmla="*/ 0 h 53"/>
                  <a:gd name="T4" fmla="*/ 0 w 53"/>
                  <a:gd name="T5" fmla="*/ 27 h 53"/>
                  <a:gd name="T6" fmla="*/ 26 w 53"/>
                  <a:gd name="T7" fmla="*/ 53 h 53"/>
                  <a:gd name="T8" fmla="*/ 53 w 53"/>
                  <a:gd name="T9" fmla="*/ 27 h 53"/>
                  <a:gd name="T10" fmla="*/ 26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6" y="0"/>
                    </a:moveTo>
                    <a:lnTo>
                      <a:pt x="26" y="0"/>
                    </a:lnTo>
                    <a:cubicBezTo>
                      <a:pt x="12" y="0"/>
                      <a:pt x="0" y="12"/>
                      <a:pt x="0" y="27"/>
                    </a:cubicBezTo>
                    <a:cubicBezTo>
                      <a:pt x="0" y="41"/>
                      <a:pt x="12" y="53"/>
                      <a:pt x="26" y="53"/>
                    </a:cubicBezTo>
                    <a:cubicBezTo>
                      <a:pt x="41" y="53"/>
                      <a:pt x="53" y="41"/>
                      <a:pt x="53" y="27"/>
                    </a:cubicBezTo>
                    <a:cubicBezTo>
                      <a:pt x="53" y="12"/>
                      <a:pt x="41" y="0"/>
                      <a:pt x="26" y="0"/>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60" name="Freeform 16">
                <a:extLst>
                  <a:ext uri="{FF2B5EF4-FFF2-40B4-BE49-F238E27FC236}">
                    <a16:creationId xmlns:a16="http://schemas.microsoft.com/office/drawing/2014/main" id="{1929F380-BDAC-4C40-86D2-390314C79E0E}"/>
                  </a:ext>
                </a:extLst>
              </p:cNvPr>
              <p:cNvSpPr>
                <a:spLocks/>
              </p:cNvSpPr>
              <p:nvPr/>
            </p:nvSpPr>
            <p:spPr bwMode="auto">
              <a:xfrm>
                <a:off x="1324988" y="2731386"/>
                <a:ext cx="91440" cy="91440"/>
              </a:xfrm>
              <a:custGeom>
                <a:avLst/>
                <a:gdLst>
                  <a:gd name="T0" fmla="*/ 26 w 53"/>
                  <a:gd name="T1" fmla="*/ 0 h 53"/>
                  <a:gd name="T2" fmla="*/ 26 w 53"/>
                  <a:gd name="T3" fmla="*/ 0 h 53"/>
                  <a:gd name="T4" fmla="*/ 0 w 53"/>
                  <a:gd name="T5" fmla="*/ 27 h 53"/>
                  <a:gd name="T6" fmla="*/ 26 w 53"/>
                  <a:gd name="T7" fmla="*/ 53 h 53"/>
                  <a:gd name="T8" fmla="*/ 53 w 53"/>
                  <a:gd name="T9" fmla="*/ 27 h 53"/>
                  <a:gd name="T10" fmla="*/ 26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6" y="0"/>
                    </a:moveTo>
                    <a:lnTo>
                      <a:pt x="26" y="0"/>
                    </a:lnTo>
                    <a:cubicBezTo>
                      <a:pt x="12" y="0"/>
                      <a:pt x="0" y="12"/>
                      <a:pt x="0" y="27"/>
                    </a:cubicBezTo>
                    <a:cubicBezTo>
                      <a:pt x="0" y="41"/>
                      <a:pt x="12" y="53"/>
                      <a:pt x="26" y="53"/>
                    </a:cubicBezTo>
                    <a:cubicBezTo>
                      <a:pt x="41" y="53"/>
                      <a:pt x="53" y="41"/>
                      <a:pt x="53" y="27"/>
                    </a:cubicBezTo>
                    <a:cubicBezTo>
                      <a:pt x="53" y="12"/>
                      <a:pt x="41" y="0"/>
                      <a:pt x="26" y="0"/>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61" name="Freeform 17">
                <a:extLst>
                  <a:ext uri="{FF2B5EF4-FFF2-40B4-BE49-F238E27FC236}">
                    <a16:creationId xmlns:a16="http://schemas.microsoft.com/office/drawing/2014/main" id="{5F27F7EC-7CE1-4E5B-ADCC-D96DE0B117E1}"/>
                  </a:ext>
                </a:extLst>
              </p:cNvPr>
              <p:cNvSpPr>
                <a:spLocks/>
              </p:cNvSpPr>
              <p:nvPr/>
            </p:nvSpPr>
            <p:spPr bwMode="auto">
              <a:xfrm>
                <a:off x="1841279" y="2990902"/>
                <a:ext cx="91440" cy="91440"/>
              </a:xfrm>
              <a:custGeom>
                <a:avLst/>
                <a:gdLst>
                  <a:gd name="T0" fmla="*/ 40 w 80"/>
                  <a:gd name="T1" fmla="*/ 0 h 80"/>
                  <a:gd name="T2" fmla="*/ 40 w 80"/>
                  <a:gd name="T3" fmla="*/ 0 h 80"/>
                  <a:gd name="T4" fmla="*/ 0 w 80"/>
                  <a:gd name="T5" fmla="*/ 40 h 80"/>
                  <a:gd name="T6" fmla="*/ 40 w 80"/>
                  <a:gd name="T7" fmla="*/ 80 h 80"/>
                  <a:gd name="T8" fmla="*/ 80 w 80"/>
                  <a:gd name="T9" fmla="*/ 40 h 80"/>
                  <a:gd name="T10" fmla="*/ 40 w 80"/>
                  <a:gd name="T11" fmla="*/ 0 h 80"/>
                </a:gdLst>
                <a:ahLst/>
                <a:cxnLst>
                  <a:cxn ang="0">
                    <a:pos x="T0" y="T1"/>
                  </a:cxn>
                  <a:cxn ang="0">
                    <a:pos x="T2" y="T3"/>
                  </a:cxn>
                  <a:cxn ang="0">
                    <a:pos x="T4" y="T5"/>
                  </a:cxn>
                  <a:cxn ang="0">
                    <a:pos x="T6" y="T7"/>
                  </a:cxn>
                  <a:cxn ang="0">
                    <a:pos x="T8" y="T9"/>
                  </a:cxn>
                  <a:cxn ang="0">
                    <a:pos x="T10" y="T11"/>
                  </a:cxn>
                </a:cxnLst>
                <a:rect l="0" t="0" r="r" b="b"/>
                <a:pathLst>
                  <a:path w="80" h="80">
                    <a:moveTo>
                      <a:pt x="40" y="0"/>
                    </a:moveTo>
                    <a:lnTo>
                      <a:pt x="40" y="0"/>
                    </a:lnTo>
                    <a:cubicBezTo>
                      <a:pt x="18" y="0"/>
                      <a:pt x="0" y="18"/>
                      <a:pt x="0" y="40"/>
                    </a:cubicBezTo>
                    <a:cubicBezTo>
                      <a:pt x="0" y="62"/>
                      <a:pt x="18" y="80"/>
                      <a:pt x="40" y="80"/>
                    </a:cubicBezTo>
                    <a:cubicBezTo>
                      <a:pt x="62" y="80"/>
                      <a:pt x="80" y="62"/>
                      <a:pt x="80" y="40"/>
                    </a:cubicBezTo>
                    <a:cubicBezTo>
                      <a:pt x="80" y="18"/>
                      <a:pt x="62" y="0"/>
                      <a:pt x="40" y="0"/>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62" name="Freeform 18">
                <a:extLst>
                  <a:ext uri="{FF2B5EF4-FFF2-40B4-BE49-F238E27FC236}">
                    <a16:creationId xmlns:a16="http://schemas.microsoft.com/office/drawing/2014/main" id="{30902192-D8E3-4C20-8FC2-80E4C930E203}"/>
                  </a:ext>
                </a:extLst>
              </p:cNvPr>
              <p:cNvSpPr>
                <a:spLocks/>
              </p:cNvSpPr>
              <p:nvPr/>
            </p:nvSpPr>
            <p:spPr bwMode="auto">
              <a:xfrm>
                <a:off x="2335573" y="2163926"/>
                <a:ext cx="91440" cy="91440"/>
              </a:xfrm>
              <a:custGeom>
                <a:avLst/>
                <a:gdLst>
                  <a:gd name="T0" fmla="*/ 40 w 80"/>
                  <a:gd name="T1" fmla="*/ 0 h 80"/>
                  <a:gd name="T2" fmla="*/ 40 w 80"/>
                  <a:gd name="T3" fmla="*/ 0 h 80"/>
                  <a:gd name="T4" fmla="*/ 0 w 80"/>
                  <a:gd name="T5" fmla="*/ 40 h 80"/>
                  <a:gd name="T6" fmla="*/ 40 w 80"/>
                  <a:gd name="T7" fmla="*/ 80 h 80"/>
                  <a:gd name="T8" fmla="*/ 80 w 80"/>
                  <a:gd name="T9" fmla="*/ 40 h 80"/>
                  <a:gd name="T10" fmla="*/ 40 w 80"/>
                  <a:gd name="T11" fmla="*/ 0 h 80"/>
                </a:gdLst>
                <a:ahLst/>
                <a:cxnLst>
                  <a:cxn ang="0">
                    <a:pos x="T0" y="T1"/>
                  </a:cxn>
                  <a:cxn ang="0">
                    <a:pos x="T2" y="T3"/>
                  </a:cxn>
                  <a:cxn ang="0">
                    <a:pos x="T4" y="T5"/>
                  </a:cxn>
                  <a:cxn ang="0">
                    <a:pos x="T6" y="T7"/>
                  </a:cxn>
                  <a:cxn ang="0">
                    <a:pos x="T8" y="T9"/>
                  </a:cxn>
                  <a:cxn ang="0">
                    <a:pos x="T10" y="T11"/>
                  </a:cxn>
                </a:cxnLst>
                <a:rect l="0" t="0" r="r" b="b"/>
                <a:pathLst>
                  <a:path w="80" h="80">
                    <a:moveTo>
                      <a:pt x="40" y="0"/>
                    </a:moveTo>
                    <a:lnTo>
                      <a:pt x="40" y="0"/>
                    </a:lnTo>
                    <a:cubicBezTo>
                      <a:pt x="18" y="0"/>
                      <a:pt x="0" y="18"/>
                      <a:pt x="0" y="40"/>
                    </a:cubicBezTo>
                    <a:cubicBezTo>
                      <a:pt x="0" y="62"/>
                      <a:pt x="18" y="80"/>
                      <a:pt x="40" y="80"/>
                    </a:cubicBezTo>
                    <a:cubicBezTo>
                      <a:pt x="62" y="80"/>
                      <a:pt x="80" y="62"/>
                      <a:pt x="80" y="40"/>
                    </a:cubicBezTo>
                    <a:cubicBezTo>
                      <a:pt x="80" y="18"/>
                      <a:pt x="62" y="0"/>
                      <a:pt x="40" y="0"/>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63" name="Freeform 19">
                <a:extLst>
                  <a:ext uri="{FF2B5EF4-FFF2-40B4-BE49-F238E27FC236}">
                    <a16:creationId xmlns:a16="http://schemas.microsoft.com/office/drawing/2014/main" id="{B514B3AA-FF7D-4055-8F84-9CFC8D09CE6C}"/>
                  </a:ext>
                </a:extLst>
              </p:cNvPr>
              <p:cNvSpPr>
                <a:spLocks/>
              </p:cNvSpPr>
              <p:nvPr/>
            </p:nvSpPr>
            <p:spPr bwMode="auto">
              <a:xfrm>
                <a:off x="1324988" y="2163926"/>
                <a:ext cx="91440" cy="91440"/>
              </a:xfrm>
              <a:custGeom>
                <a:avLst/>
                <a:gdLst>
                  <a:gd name="T0" fmla="*/ 40 w 80"/>
                  <a:gd name="T1" fmla="*/ 0 h 80"/>
                  <a:gd name="T2" fmla="*/ 40 w 80"/>
                  <a:gd name="T3" fmla="*/ 0 h 80"/>
                  <a:gd name="T4" fmla="*/ 0 w 80"/>
                  <a:gd name="T5" fmla="*/ 40 h 80"/>
                  <a:gd name="T6" fmla="*/ 40 w 80"/>
                  <a:gd name="T7" fmla="*/ 80 h 80"/>
                  <a:gd name="T8" fmla="*/ 80 w 80"/>
                  <a:gd name="T9" fmla="*/ 40 h 80"/>
                  <a:gd name="T10" fmla="*/ 40 w 80"/>
                  <a:gd name="T11" fmla="*/ 0 h 80"/>
                </a:gdLst>
                <a:ahLst/>
                <a:cxnLst>
                  <a:cxn ang="0">
                    <a:pos x="T0" y="T1"/>
                  </a:cxn>
                  <a:cxn ang="0">
                    <a:pos x="T2" y="T3"/>
                  </a:cxn>
                  <a:cxn ang="0">
                    <a:pos x="T4" y="T5"/>
                  </a:cxn>
                  <a:cxn ang="0">
                    <a:pos x="T6" y="T7"/>
                  </a:cxn>
                  <a:cxn ang="0">
                    <a:pos x="T8" y="T9"/>
                  </a:cxn>
                  <a:cxn ang="0">
                    <a:pos x="T10" y="T11"/>
                  </a:cxn>
                </a:cxnLst>
                <a:rect l="0" t="0" r="r" b="b"/>
                <a:pathLst>
                  <a:path w="80" h="80">
                    <a:moveTo>
                      <a:pt x="40" y="0"/>
                    </a:moveTo>
                    <a:lnTo>
                      <a:pt x="40" y="0"/>
                    </a:lnTo>
                    <a:cubicBezTo>
                      <a:pt x="18" y="0"/>
                      <a:pt x="0" y="18"/>
                      <a:pt x="0" y="40"/>
                    </a:cubicBezTo>
                    <a:cubicBezTo>
                      <a:pt x="0" y="62"/>
                      <a:pt x="18" y="80"/>
                      <a:pt x="40" y="80"/>
                    </a:cubicBezTo>
                    <a:cubicBezTo>
                      <a:pt x="62" y="80"/>
                      <a:pt x="80" y="62"/>
                      <a:pt x="80" y="40"/>
                    </a:cubicBezTo>
                    <a:cubicBezTo>
                      <a:pt x="80" y="18"/>
                      <a:pt x="62" y="0"/>
                      <a:pt x="40" y="0"/>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32" name="Freeform 25">
                <a:extLst>
                  <a:ext uri="{FF2B5EF4-FFF2-40B4-BE49-F238E27FC236}">
                    <a16:creationId xmlns:a16="http://schemas.microsoft.com/office/drawing/2014/main" id="{B963B4E3-CD00-48EF-918A-31398B615B23}"/>
                  </a:ext>
                </a:extLst>
              </p:cNvPr>
              <p:cNvSpPr>
                <a:spLocks/>
              </p:cNvSpPr>
              <p:nvPr/>
            </p:nvSpPr>
            <p:spPr bwMode="auto">
              <a:xfrm>
                <a:off x="1641971" y="2251855"/>
                <a:ext cx="512956" cy="535070"/>
              </a:xfrm>
              <a:custGeom>
                <a:avLst/>
                <a:gdLst>
                  <a:gd name="T0" fmla="*/ 121 w 186"/>
                  <a:gd name="T1" fmla="*/ 8 h 195"/>
                  <a:gd name="T2" fmla="*/ 121 w 186"/>
                  <a:gd name="T3" fmla="*/ 8 h 195"/>
                  <a:gd name="T4" fmla="*/ 93 w 186"/>
                  <a:gd name="T5" fmla="*/ 0 h 195"/>
                  <a:gd name="T6" fmla="*/ 65 w 186"/>
                  <a:gd name="T7" fmla="*/ 8 h 195"/>
                  <a:gd name="T8" fmla="*/ 34 w 186"/>
                  <a:gd name="T9" fmla="*/ 24 h 195"/>
                  <a:gd name="T10" fmla="*/ 0 w 186"/>
                  <a:gd name="T11" fmla="*/ 32 h 195"/>
                  <a:gd name="T12" fmla="*/ 0 w 186"/>
                  <a:gd name="T13" fmla="*/ 64 h 195"/>
                  <a:gd name="T14" fmla="*/ 8 w 186"/>
                  <a:gd name="T15" fmla="*/ 105 h 195"/>
                  <a:gd name="T16" fmla="*/ 29 w 186"/>
                  <a:gd name="T17" fmla="*/ 141 h 195"/>
                  <a:gd name="T18" fmla="*/ 59 w 186"/>
                  <a:gd name="T19" fmla="*/ 171 h 195"/>
                  <a:gd name="T20" fmla="*/ 93 w 186"/>
                  <a:gd name="T21" fmla="*/ 195 h 195"/>
                  <a:gd name="T22" fmla="*/ 127 w 186"/>
                  <a:gd name="T23" fmla="*/ 171 h 195"/>
                  <a:gd name="T24" fmla="*/ 157 w 186"/>
                  <a:gd name="T25" fmla="*/ 141 h 195"/>
                  <a:gd name="T26" fmla="*/ 178 w 186"/>
                  <a:gd name="T27" fmla="*/ 105 h 195"/>
                  <a:gd name="T28" fmla="*/ 186 w 186"/>
                  <a:gd name="T29" fmla="*/ 64 h 195"/>
                  <a:gd name="T30" fmla="*/ 186 w 186"/>
                  <a:gd name="T31" fmla="*/ 32 h 195"/>
                  <a:gd name="T32" fmla="*/ 152 w 186"/>
                  <a:gd name="T33" fmla="*/ 24 h 195"/>
                  <a:gd name="T34" fmla="*/ 121 w 186"/>
                  <a:gd name="T35" fmla="*/ 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6" h="195">
                    <a:moveTo>
                      <a:pt x="121" y="8"/>
                    </a:moveTo>
                    <a:lnTo>
                      <a:pt x="121" y="8"/>
                    </a:lnTo>
                    <a:cubicBezTo>
                      <a:pt x="113" y="2"/>
                      <a:pt x="103" y="0"/>
                      <a:pt x="93" y="0"/>
                    </a:cubicBezTo>
                    <a:cubicBezTo>
                      <a:pt x="83" y="0"/>
                      <a:pt x="74" y="2"/>
                      <a:pt x="65" y="8"/>
                    </a:cubicBezTo>
                    <a:cubicBezTo>
                      <a:pt x="56" y="14"/>
                      <a:pt x="45" y="20"/>
                      <a:pt x="34" y="24"/>
                    </a:cubicBezTo>
                    <a:cubicBezTo>
                      <a:pt x="23" y="27"/>
                      <a:pt x="11" y="30"/>
                      <a:pt x="0" y="32"/>
                    </a:cubicBezTo>
                    <a:lnTo>
                      <a:pt x="0" y="64"/>
                    </a:lnTo>
                    <a:cubicBezTo>
                      <a:pt x="0" y="78"/>
                      <a:pt x="3" y="92"/>
                      <a:pt x="8" y="105"/>
                    </a:cubicBezTo>
                    <a:cubicBezTo>
                      <a:pt x="13" y="118"/>
                      <a:pt x="20" y="130"/>
                      <a:pt x="29" y="141"/>
                    </a:cubicBezTo>
                    <a:cubicBezTo>
                      <a:pt x="38" y="152"/>
                      <a:pt x="48" y="162"/>
                      <a:pt x="59" y="171"/>
                    </a:cubicBezTo>
                    <a:cubicBezTo>
                      <a:pt x="70" y="180"/>
                      <a:pt x="82" y="188"/>
                      <a:pt x="93" y="195"/>
                    </a:cubicBezTo>
                    <a:cubicBezTo>
                      <a:pt x="105" y="188"/>
                      <a:pt x="116" y="180"/>
                      <a:pt x="127" y="171"/>
                    </a:cubicBezTo>
                    <a:cubicBezTo>
                      <a:pt x="138" y="162"/>
                      <a:pt x="148" y="152"/>
                      <a:pt x="157" y="141"/>
                    </a:cubicBezTo>
                    <a:cubicBezTo>
                      <a:pt x="166" y="130"/>
                      <a:pt x="173" y="118"/>
                      <a:pt x="178" y="105"/>
                    </a:cubicBezTo>
                    <a:cubicBezTo>
                      <a:pt x="184" y="92"/>
                      <a:pt x="186" y="78"/>
                      <a:pt x="186" y="64"/>
                    </a:cubicBezTo>
                    <a:lnTo>
                      <a:pt x="186" y="32"/>
                    </a:lnTo>
                    <a:cubicBezTo>
                      <a:pt x="175" y="30"/>
                      <a:pt x="164" y="27"/>
                      <a:pt x="152" y="24"/>
                    </a:cubicBezTo>
                    <a:cubicBezTo>
                      <a:pt x="141" y="20"/>
                      <a:pt x="131" y="14"/>
                      <a:pt x="121" y="8"/>
                    </a:cubicBez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47" name="Freeform 16">
                <a:extLst>
                  <a:ext uri="{FF2B5EF4-FFF2-40B4-BE49-F238E27FC236}">
                    <a16:creationId xmlns:a16="http://schemas.microsoft.com/office/drawing/2014/main" id="{52004719-5628-4038-9BE4-F03F371D81E5}"/>
                  </a:ext>
                </a:extLst>
              </p:cNvPr>
              <p:cNvSpPr>
                <a:spLocks/>
              </p:cNvSpPr>
              <p:nvPr/>
            </p:nvSpPr>
            <p:spPr bwMode="auto">
              <a:xfrm>
                <a:off x="1274858" y="2450936"/>
                <a:ext cx="134218" cy="134217"/>
              </a:xfrm>
              <a:custGeom>
                <a:avLst/>
                <a:gdLst>
                  <a:gd name="T0" fmla="*/ 26 w 53"/>
                  <a:gd name="T1" fmla="*/ 0 h 53"/>
                  <a:gd name="T2" fmla="*/ 26 w 53"/>
                  <a:gd name="T3" fmla="*/ 0 h 53"/>
                  <a:gd name="T4" fmla="*/ 0 w 53"/>
                  <a:gd name="T5" fmla="*/ 27 h 53"/>
                  <a:gd name="T6" fmla="*/ 26 w 53"/>
                  <a:gd name="T7" fmla="*/ 53 h 53"/>
                  <a:gd name="T8" fmla="*/ 53 w 53"/>
                  <a:gd name="T9" fmla="*/ 27 h 53"/>
                  <a:gd name="T10" fmla="*/ 26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6" y="0"/>
                    </a:moveTo>
                    <a:lnTo>
                      <a:pt x="26" y="0"/>
                    </a:lnTo>
                    <a:cubicBezTo>
                      <a:pt x="12" y="0"/>
                      <a:pt x="0" y="12"/>
                      <a:pt x="0" y="27"/>
                    </a:cubicBezTo>
                    <a:cubicBezTo>
                      <a:pt x="0" y="41"/>
                      <a:pt x="12" y="53"/>
                      <a:pt x="26" y="53"/>
                    </a:cubicBezTo>
                    <a:cubicBezTo>
                      <a:pt x="41" y="53"/>
                      <a:pt x="53" y="41"/>
                      <a:pt x="53" y="27"/>
                    </a:cubicBezTo>
                    <a:cubicBezTo>
                      <a:pt x="53" y="12"/>
                      <a:pt x="41" y="0"/>
                      <a:pt x="26" y="0"/>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48" name="Freeform 16">
                <a:extLst>
                  <a:ext uri="{FF2B5EF4-FFF2-40B4-BE49-F238E27FC236}">
                    <a16:creationId xmlns:a16="http://schemas.microsoft.com/office/drawing/2014/main" id="{F351C584-3B42-4297-AD6A-CA86BC41CBB1}"/>
                  </a:ext>
                </a:extLst>
              </p:cNvPr>
              <p:cNvSpPr>
                <a:spLocks/>
              </p:cNvSpPr>
              <p:nvPr/>
            </p:nvSpPr>
            <p:spPr bwMode="auto">
              <a:xfrm>
                <a:off x="1522035" y="1948696"/>
                <a:ext cx="134218" cy="134217"/>
              </a:xfrm>
              <a:custGeom>
                <a:avLst/>
                <a:gdLst>
                  <a:gd name="T0" fmla="*/ 26 w 53"/>
                  <a:gd name="T1" fmla="*/ 0 h 53"/>
                  <a:gd name="T2" fmla="*/ 26 w 53"/>
                  <a:gd name="T3" fmla="*/ 0 h 53"/>
                  <a:gd name="T4" fmla="*/ 0 w 53"/>
                  <a:gd name="T5" fmla="*/ 27 h 53"/>
                  <a:gd name="T6" fmla="*/ 26 w 53"/>
                  <a:gd name="T7" fmla="*/ 53 h 53"/>
                  <a:gd name="T8" fmla="*/ 53 w 53"/>
                  <a:gd name="T9" fmla="*/ 27 h 53"/>
                  <a:gd name="T10" fmla="*/ 26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6" y="0"/>
                    </a:moveTo>
                    <a:lnTo>
                      <a:pt x="26" y="0"/>
                    </a:lnTo>
                    <a:cubicBezTo>
                      <a:pt x="12" y="0"/>
                      <a:pt x="0" y="12"/>
                      <a:pt x="0" y="27"/>
                    </a:cubicBezTo>
                    <a:cubicBezTo>
                      <a:pt x="0" y="41"/>
                      <a:pt x="12" y="53"/>
                      <a:pt x="26" y="53"/>
                    </a:cubicBezTo>
                    <a:cubicBezTo>
                      <a:pt x="41" y="53"/>
                      <a:pt x="53" y="41"/>
                      <a:pt x="53" y="27"/>
                    </a:cubicBezTo>
                    <a:cubicBezTo>
                      <a:pt x="53" y="12"/>
                      <a:pt x="41" y="0"/>
                      <a:pt x="26" y="0"/>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49" name="Freeform 16">
                <a:extLst>
                  <a:ext uri="{FF2B5EF4-FFF2-40B4-BE49-F238E27FC236}">
                    <a16:creationId xmlns:a16="http://schemas.microsoft.com/office/drawing/2014/main" id="{5E852D77-C928-4484-A259-E976E3659654}"/>
                  </a:ext>
                </a:extLst>
              </p:cNvPr>
              <p:cNvSpPr>
                <a:spLocks/>
              </p:cNvSpPr>
              <p:nvPr/>
            </p:nvSpPr>
            <p:spPr bwMode="auto">
              <a:xfrm>
                <a:off x="2113968" y="1958744"/>
                <a:ext cx="134218" cy="134217"/>
              </a:xfrm>
              <a:custGeom>
                <a:avLst/>
                <a:gdLst>
                  <a:gd name="T0" fmla="*/ 26 w 53"/>
                  <a:gd name="T1" fmla="*/ 0 h 53"/>
                  <a:gd name="T2" fmla="*/ 26 w 53"/>
                  <a:gd name="T3" fmla="*/ 0 h 53"/>
                  <a:gd name="T4" fmla="*/ 0 w 53"/>
                  <a:gd name="T5" fmla="*/ 27 h 53"/>
                  <a:gd name="T6" fmla="*/ 26 w 53"/>
                  <a:gd name="T7" fmla="*/ 53 h 53"/>
                  <a:gd name="T8" fmla="*/ 53 w 53"/>
                  <a:gd name="T9" fmla="*/ 27 h 53"/>
                  <a:gd name="T10" fmla="*/ 26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6" y="0"/>
                    </a:moveTo>
                    <a:lnTo>
                      <a:pt x="26" y="0"/>
                    </a:lnTo>
                    <a:cubicBezTo>
                      <a:pt x="12" y="0"/>
                      <a:pt x="0" y="12"/>
                      <a:pt x="0" y="27"/>
                    </a:cubicBezTo>
                    <a:cubicBezTo>
                      <a:pt x="0" y="41"/>
                      <a:pt x="12" y="53"/>
                      <a:pt x="26" y="53"/>
                    </a:cubicBezTo>
                    <a:cubicBezTo>
                      <a:pt x="41" y="53"/>
                      <a:pt x="53" y="41"/>
                      <a:pt x="53" y="27"/>
                    </a:cubicBezTo>
                    <a:cubicBezTo>
                      <a:pt x="53" y="12"/>
                      <a:pt x="41" y="0"/>
                      <a:pt x="26" y="0"/>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50" name="Freeform 16">
                <a:extLst>
                  <a:ext uri="{FF2B5EF4-FFF2-40B4-BE49-F238E27FC236}">
                    <a16:creationId xmlns:a16="http://schemas.microsoft.com/office/drawing/2014/main" id="{527A6FDE-9B8A-470E-BC6A-44D8DB8235E7}"/>
                  </a:ext>
                </a:extLst>
              </p:cNvPr>
              <p:cNvSpPr>
                <a:spLocks/>
              </p:cNvSpPr>
              <p:nvPr/>
            </p:nvSpPr>
            <p:spPr bwMode="auto">
              <a:xfrm>
                <a:off x="2356500" y="2450936"/>
                <a:ext cx="134218" cy="134217"/>
              </a:xfrm>
              <a:custGeom>
                <a:avLst/>
                <a:gdLst>
                  <a:gd name="T0" fmla="*/ 26 w 53"/>
                  <a:gd name="T1" fmla="*/ 0 h 53"/>
                  <a:gd name="T2" fmla="*/ 26 w 53"/>
                  <a:gd name="T3" fmla="*/ 0 h 53"/>
                  <a:gd name="T4" fmla="*/ 0 w 53"/>
                  <a:gd name="T5" fmla="*/ 27 h 53"/>
                  <a:gd name="T6" fmla="*/ 26 w 53"/>
                  <a:gd name="T7" fmla="*/ 53 h 53"/>
                  <a:gd name="T8" fmla="*/ 53 w 53"/>
                  <a:gd name="T9" fmla="*/ 27 h 53"/>
                  <a:gd name="T10" fmla="*/ 26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6" y="0"/>
                    </a:moveTo>
                    <a:lnTo>
                      <a:pt x="26" y="0"/>
                    </a:lnTo>
                    <a:cubicBezTo>
                      <a:pt x="12" y="0"/>
                      <a:pt x="0" y="12"/>
                      <a:pt x="0" y="27"/>
                    </a:cubicBezTo>
                    <a:cubicBezTo>
                      <a:pt x="0" y="41"/>
                      <a:pt x="12" y="53"/>
                      <a:pt x="26" y="53"/>
                    </a:cubicBezTo>
                    <a:cubicBezTo>
                      <a:pt x="41" y="53"/>
                      <a:pt x="53" y="41"/>
                      <a:pt x="53" y="27"/>
                    </a:cubicBezTo>
                    <a:cubicBezTo>
                      <a:pt x="53" y="12"/>
                      <a:pt x="41" y="0"/>
                      <a:pt x="26" y="0"/>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51" name="Freeform 16">
                <a:extLst>
                  <a:ext uri="{FF2B5EF4-FFF2-40B4-BE49-F238E27FC236}">
                    <a16:creationId xmlns:a16="http://schemas.microsoft.com/office/drawing/2014/main" id="{2B86877E-7DD1-4DEC-9912-576EA0917FAD}"/>
                  </a:ext>
                </a:extLst>
              </p:cNvPr>
              <p:cNvSpPr>
                <a:spLocks/>
              </p:cNvSpPr>
              <p:nvPr/>
            </p:nvSpPr>
            <p:spPr bwMode="auto">
              <a:xfrm>
                <a:off x="1522035" y="2893255"/>
                <a:ext cx="134218" cy="134217"/>
              </a:xfrm>
              <a:custGeom>
                <a:avLst/>
                <a:gdLst>
                  <a:gd name="T0" fmla="*/ 26 w 53"/>
                  <a:gd name="T1" fmla="*/ 0 h 53"/>
                  <a:gd name="T2" fmla="*/ 26 w 53"/>
                  <a:gd name="T3" fmla="*/ 0 h 53"/>
                  <a:gd name="T4" fmla="*/ 0 w 53"/>
                  <a:gd name="T5" fmla="*/ 27 h 53"/>
                  <a:gd name="T6" fmla="*/ 26 w 53"/>
                  <a:gd name="T7" fmla="*/ 53 h 53"/>
                  <a:gd name="T8" fmla="*/ 53 w 53"/>
                  <a:gd name="T9" fmla="*/ 27 h 53"/>
                  <a:gd name="T10" fmla="*/ 26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6" y="0"/>
                    </a:moveTo>
                    <a:lnTo>
                      <a:pt x="26" y="0"/>
                    </a:lnTo>
                    <a:cubicBezTo>
                      <a:pt x="12" y="0"/>
                      <a:pt x="0" y="12"/>
                      <a:pt x="0" y="27"/>
                    </a:cubicBezTo>
                    <a:cubicBezTo>
                      <a:pt x="0" y="41"/>
                      <a:pt x="12" y="53"/>
                      <a:pt x="26" y="53"/>
                    </a:cubicBezTo>
                    <a:cubicBezTo>
                      <a:pt x="41" y="53"/>
                      <a:pt x="53" y="41"/>
                      <a:pt x="53" y="27"/>
                    </a:cubicBezTo>
                    <a:cubicBezTo>
                      <a:pt x="53" y="12"/>
                      <a:pt x="41" y="0"/>
                      <a:pt x="26" y="0"/>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52" name="Freeform 16">
                <a:extLst>
                  <a:ext uri="{FF2B5EF4-FFF2-40B4-BE49-F238E27FC236}">
                    <a16:creationId xmlns:a16="http://schemas.microsoft.com/office/drawing/2014/main" id="{663F068D-B3DA-4763-97E9-A28219B34ACC}"/>
                  </a:ext>
                </a:extLst>
              </p:cNvPr>
              <p:cNvSpPr>
                <a:spLocks/>
              </p:cNvSpPr>
              <p:nvPr/>
            </p:nvSpPr>
            <p:spPr bwMode="auto">
              <a:xfrm>
                <a:off x="2108944" y="2893255"/>
                <a:ext cx="134218" cy="134217"/>
              </a:xfrm>
              <a:custGeom>
                <a:avLst/>
                <a:gdLst>
                  <a:gd name="T0" fmla="*/ 26 w 53"/>
                  <a:gd name="T1" fmla="*/ 0 h 53"/>
                  <a:gd name="T2" fmla="*/ 26 w 53"/>
                  <a:gd name="T3" fmla="*/ 0 h 53"/>
                  <a:gd name="T4" fmla="*/ 0 w 53"/>
                  <a:gd name="T5" fmla="*/ 27 h 53"/>
                  <a:gd name="T6" fmla="*/ 26 w 53"/>
                  <a:gd name="T7" fmla="*/ 53 h 53"/>
                  <a:gd name="T8" fmla="*/ 53 w 53"/>
                  <a:gd name="T9" fmla="*/ 27 h 53"/>
                  <a:gd name="T10" fmla="*/ 26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6" y="0"/>
                    </a:moveTo>
                    <a:lnTo>
                      <a:pt x="26" y="0"/>
                    </a:lnTo>
                    <a:cubicBezTo>
                      <a:pt x="12" y="0"/>
                      <a:pt x="0" y="12"/>
                      <a:pt x="0" y="27"/>
                    </a:cubicBezTo>
                    <a:cubicBezTo>
                      <a:pt x="0" y="41"/>
                      <a:pt x="12" y="53"/>
                      <a:pt x="26" y="53"/>
                    </a:cubicBezTo>
                    <a:cubicBezTo>
                      <a:pt x="41" y="53"/>
                      <a:pt x="53" y="41"/>
                      <a:pt x="53" y="27"/>
                    </a:cubicBezTo>
                    <a:cubicBezTo>
                      <a:pt x="53" y="12"/>
                      <a:pt x="41" y="0"/>
                      <a:pt x="26" y="0"/>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cxnSp>
        <p:nvCxnSpPr>
          <p:cNvPr id="164" name="Straight Connector 163">
            <a:extLst>
              <a:ext uri="{FF2B5EF4-FFF2-40B4-BE49-F238E27FC236}">
                <a16:creationId xmlns:a16="http://schemas.microsoft.com/office/drawing/2014/main" id="{86B37A00-C382-4E3E-BA63-654C90414822}"/>
              </a:ext>
            </a:extLst>
          </p:cNvPr>
          <p:cNvCxnSpPr>
            <a:cxnSpLocks/>
            <a:endCxn id="99" idx="5"/>
          </p:cNvCxnSpPr>
          <p:nvPr/>
        </p:nvCxnSpPr>
        <p:spPr>
          <a:xfrm flipH="1" flipV="1">
            <a:off x="7155307" y="2047748"/>
            <a:ext cx="634374" cy="578311"/>
          </a:xfrm>
          <a:prstGeom prst="line">
            <a:avLst/>
          </a:prstGeom>
          <a:noFill/>
          <a:ln w="19050">
            <a:gradFill>
              <a:gsLst>
                <a:gs pos="0">
                  <a:schemeClr val="bg1"/>
                </a:gs>
                <a:gs pos="100000">
                  <a:srgbClr val="E6E6E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65" name="Straight Connector 164">
            <a:extLst>
              <a:ext uri="{FF2B5EF4-FFF2-40B4-BE49-F238E27FC236}">
                <a16:creationId xmlns:a16="http://schemas.microsoft.com/office/drawing/2014/main" id="{D56E09AF-9783-467F-8352-E4F4CF2A9648}"/>
              </a:ext>
            </a:extLst>
          </p:cNvPr>
          <p:cNvCxnSpPr>
            <a:cxnSpLocks/>
          </p:cNvCxnSpPr>
          <p:nvPr/>
        </p:nvCxnSpPr>
        <p:spPr>
          <a:xfrm flipH="1">
            <a:off x="6636680" y="3514507"/>
            <a:ext cx="784657" cy="224213"/>
          </a:xfrm>
          <a:prstGeom prst="line">
            <a:avLst/>
          </a:prstGeom>
          <a:noFill/>
          <a:ln w="19050">
            <a:gradFill>
              <a:gsLst>
                <a:gs pos="0">
                  <a:schemeClr val="bg1"/>
                </a:gs>
                <a:gs pos="100000">
                  <a:srgbClr val="E6E6E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66" name="Straight Connector 165">
            <a:extLst>
              <a:ext uri="{FF2B5EF4-FFF2-40B4-BE49-F238E27FC236}">
                <a16:creationId xmlns:a16="http://schemas.microsoft.com/office/drawing/2014/main" id="{2DF01639-AFA7-4A6B-86A8-CE1685348C59}"/>
              </a:ext>
            </a:extLst>
          </p:cNvPr>
          <p:cNvCxnSpPr>
            <a:cxnSpLocks/>
          </p:cNvCxnSpPr>
          <p:nvPr/>
        </p:nvCxnSpPr>
        <p:spPr>
          <a:xfrm flipH="1">
            <a:off x="7812858" y="4140842"/>
            <a:ext cx="545955" cy="1085428"/>
          </a:xfrm>
          <a:prstGeom prst="line">
            <a:avLst/>
          </a:prstGeom>
          <a:noFill/>
          <a:ln w="19050">
            <a:gradFill>
              <a:gsLst>
                <a:gs pos="0">
                  <a:schemeClr val="bg1"/>
                </a:gs>
                <a:gs pos="100000">
                  <a:srgbClr val="E6E6E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67" name="Straight Connector 166">
            <a:extLst>
              <a:ext uri="{FF2B5EF4-FFF2-40B4-BE49-F238E27FC236}">
                <a16:creationId xmlns:a16="http://schemas.microsoft.com/office/drawing/2014/main" id="{1203241A-E293-4D0A-A6D0-374D0C4E53D9}"/>
              </a:ext>
            </a:extLst>
          </p:cNvPr>
          <p:cNvCxnSpPr>
            <a:cxnSpLocks/>
            <a:endCxn id="155" idx="3"/>
          </p:cNvCxnSpPr>
          <p:nvPr/>
        </p:nvCxnSpPr>
        <p:spPr>
          <a:xfrm flipV="1">
            <a:off x="9360310" y="1517499"/>
            <a:ext cx="610127" cy="852316"/>
          </a:xfrm>
          <a:prstGeom prst="line">
            <a:avLst/>
          </a:prstGeom>
          <a:noFill/>
          <a:ln w="19050">
            <a:gradFill>
              <a:gsLst>
                <a:gs pos="0">
                  <a:schemeClr val="bg1"/>
                </a:gs>
                <a:gs pos="100000">
                  <a:srgbClr val="E6E6E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69" name="Straight Connector 168">
            <a:extLst>
              <a:ext uri="{FF2B5EF4-FFF2-40B4-BE49-F238E27FC236}">
                <a16:creationId xmlns:a16="http://schemas.microsoft.com/office/drawing/2014/main" id="{43DBF0EA-3C1A-4962-9860-DDF34BBDCE97}"/>
              </a:ext>
            </a:extLst>
          </p:cNvPr>
          <p:cNvCxnSpPr>
            <a:cxnSpLocks/>
            <a:endCxn id="161" idx="3"/>
          </p:cNvCxnSpPr>
          <p:nvPr/>
        </p:nvCxnSpPr>
        <p:spPr>
          <a:xfrm flipV="1">
            <a:off x="9607245" y="1982835"/>
            <a:ext cx="1366649" cy="637706"/>
          </a:xfrm>
          <a:prstGeom prst="line">
            <a:avLst/>
          </a:prstGeom>
          <a:noFill/>
          <a:ln w="19050">
            <a:gradFill>
              <a:gsLst>
                <a:gs pos="0">
                  <a:schemeClr val="bg1"/>
                </a:gs>
                <a:gs pos="100000">
                  <a:srgbClr val="E6E6E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72" name="Straight Connector 171">
            <a:extLst>
              <a:ext uri="{FF2B5EF4-FFF2-40B4-BE49-F238E27FC236}">
                <a16:creationId xmlns:a16="http://schemas.microsoft.com/office/drawing/2014/main" id="{F0B9ABC9-A1D1-4626-A39B-5960CA8A6BF3}"/>
              </a:ext>
            </a:extLst>
          </p:cNvPr>
          <p:cNvCxnSpPr>
            <a:cxnSpLocks/>
            <a:endCxn id="156" idx="1"/>
          </p:cNvCxnSpPr>
          <p:nvPr/>
        </p:nvCxnSpPr>
        <p:spPr>
          <a:xfrm>
            <a:off x="9708322" y="3294646"/>
            <a:ext cx="1170237" cy="446884"/>
          </a:xfrm>
          <a:prstGeom prst="line">
            <a:avLst/>
          </a:prstGeom>
          <a:noFill/>
          <a:ln w="19050">
            <a:gradFill>
              <a:gsLst>
                <a:gs pos="0">
                  <a:schemeClr val="bg1"/>
                </a:gs>
                <a:gs pos="100000">
                  <a:srgbClr val="E6E6E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87" name="Straight Connector 186">
            <a:extLst>
              <a:ext uri="{FF2B5EF4-FFF2-40B4-BE49-F238E27FC236}">
                <a16:creationId xmlns:a16="http://schemas.microsoft.com/office/drawing/2014/main" id="{02980F74-2CFB-413A-B8C8-48FAF4B3D672}"/>
              </a:ext>
            </a:extLst>
          </p:cNvPr>
          <p:cNvCxnSpPr>
            <a:cxnSpLocks/>
          </p:cNvCxnSpPr>
          <p:nvPr/>
        </p:nvCxnSpPr>
        <p:spPr>
          <a:xfrm>
            <a:off x="9350105" y="4085364"/>
            <a:ext cx="289364" cy="1127281"/>
          </a:xfrm>
          <a:prstGeom prst="line">
            <a:avLst/>
          </a:prstGeom>
          <a:noFill/>
          <a:ln w="19050">
            <a:gradFill>
              <a:gsLst>
                <a:gs pos="0">
                  <a:schemeClr val="bg1"/>
                </a:gs>
                <a:gs pos="100000">
                  <a:srgbClr val="E6E6E6"/>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
        <p:nvSpPr>
          <p:cNvPr id="98" name="!!  Oval 392">
            <a:extLst>
              <a:ext uri="{FF2B5EF4-FFF2-40B4-BE49-F238E27FC236}">
                <a16:creationId xmlns:a16="http://schemas.microsoft.com/office/drawing/2014/main" id="{8A860E9C-BE69-487A-B1F1-8F88FD9DA188}"/>
              </a:ext>
            </a:extLst>
          </p:cNvPr>
          <p:cNvSpPr/>
          <p:nvPr/>
        </p:nvSpPr>
        <p:spPr bwMode="auto">
          <a:xfrm>
            <a:off x="6566117" y="3709193"/>
            <a:ext cx="91440" cy="91440"/>
          </a:xfrm>
          <a:prstGeom prst="ellipse">
            <a:avLst/>
          </a:prstGeom>
          <a:solidFill>
            <a:srgbClr val="D1D1D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9" name="Oval 98">
            <a:extLst>
              <a:ext uri="{FF2B5EF4-FFF2-40B4-BE49-F238E27FC236}">
                <a16:creationId xmlns:a16="http://schemas.microsoft.com/office/drawing/2014/main" id="{5363F625-1D5D-4BD2-B7C8-2492C1C5378E}"/>
              </a:ext>
            </a:extLst>
          </p:cNvPr>
          <p:cNvSpPr/>
          <p:nvPr/>
        </p:nvSpPr>
        <p:spPr bwMode="auto">
          <a:xfrm>
            <a:off x="7077258" y="1969699"/>
            <a:ext cx="91440" cy="91440"/>
          </a:xfrm>
          <a:prstGeom prst="ellipse">
            <a:avLst/>
          </a:prstGeom>
          <a:solidFill>
            <a:srgbClr val="D1D1D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5" name="Oval 154">
            <a:extLst>
              <a:ext uri="{FF2B5EF4-FFF2-40B4-BE49-F238E27FC236}">
                <a16:creationId xmlns:a16="http://schemas.microsoft.com/office/drawing/2014/main" id="{2EB0219D-6109-4D1A-BA21-57FED719FDFC}"/>
              </a:ext>
            </a:extLst>
          </p:cNvPr>
          <p:cNvSpPr/>
          <p:nvPr/>
        </p:nvSpPr>
        <p:spPr bwMode="auto">
          <a:xfrm>
            <a:off x="9957046" y="1439450"/>
            <a:ext cx="91440" cy="91440"/>
          </a:xfrm>
          <a:prstGeom prst="ellipse">
            <a:avLst/>
          </a:prstGeom>
          <a:solidFill>
            <a:srgbClr val="D1D1D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6" name="Oval 155">
            <a:extLst>
              <a:ext uri="{FF2B5EF4-FFF2-40B4-BE49-F238E27FC236}">
                <a16:creationId xmlns:a16="http://schemas.microsoft.com/office/drawing/2014/main" id="{AD58E6B8-7EBA-488A-892C-843EEE336CDF}"/>
              </a:ext>
            </a:extLst>
          </p:cNvPr>
          <p:cNvSpPr/>
          <p:nvPr/>
        </p:nvSpPr>
        <p:spPr bwMode="auto">
          <a:xfrm rot="20765102">
            <a:off x="10871994" y="3719416"/>
            <a:ext cx="91440" cy="91440"/>
          </a:xfrm>
          <a:prstGeom prst="ellipse">
            <a:avLst/>
          </a:prstGeom>
          <a:solidFill>
            <a:srgbClr val="D1D1D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9" name="!!  Oval 392">
            <a:extLst>
              <a:ext uri="{FF2B5EF4-FFF2-40B4-BE49-F238E27FC236}">
                <a16:creationId xmlns:a16="http://schemas.microsoft.com/office/drawing/2014/main" id="{07FCD57F-E9A4-4071-A662-A67B1DB7F5B1}"/>
              </a:ext>
            </a:extLst>
          </p:cNvPr>
          <p:cNvSpPr/>
          <p:nvPr/>
        </p:nvSpPr>
        <p:spPr bwMode="auto">
          <a:xfrm>
            <a:off x="7756587" y="5195582"/>
            <a:ext cx="91440" cy="91440"/>
          </a:xfrm>
          <a:prstGeom prst="ellipse">
            <a:avLst/>
          </a:prstGeom>
          <a:solidFill>
            <a:srgbClr val="D1D1D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61" name="!!  Oval 392">
            <a:extLst>
              <a:ext uri="{FF2B5EF4-FFF2-40B4-BE49-F238E27FC236}">
                <a16:creationId xmlns:a16="http://schemas.microsoft.com/office/drawing/2014/main" id="{657F85D5-7B2F-4D54-930B-D4B9B77447B6}"/>
              </a:ext>
            </a:extLst>
          </p:cNvPr>
          <p:cNvSpPr/>
          <p:nvPr/>
        </p:nvSpPr>
        <p:spPr bwMode="auto">
          <a:xfrm rot="358995">
            <a:off x="10963697" y="1908332"/>
            <a:ext cx="91440" cy="91440"/>
          </a:xfrm>
          <a:prstGeom prst="ellipse">
            <a:avLst/>
          </a:prstGeom>
          <a:solidFill>
            <a:srgbClr val="D1D1D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63" name="!!  Oval 392">
            <a:extLst>
              <a:ext uri="{FF2B5EF4-FFF2-40B4-BE49-F238E27FC236}">
                <a16:creationId xmlns:a16="http://schemas.microsoft.com/office/drawing/2014/main" id="{69B42B71-6C60-4C44-9BDF-A2977A388FDF}"/>
              </a:ext>
            </a:extLst>
          </p:cNvPr>
          <p:cNvSpPr/>
          <p:nvPr/>
        </p:nvSpPr>
        <p:spPr bwMode="auto">
          <a:xfrm rot="422031">
            <a:off x="7251564" y="883624"/>
            <a:ext cx="91440" cy="91440"/>
          </a:xfrm>
          <a:prstGeom prst="ellipse">
            <a:avLst/>
          </a:prstGeom>
          <a:solidFill>
            <a:srgbClr val="D1D1D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86" name="!!  Oval 392">
            <a:extLst>
              <a:ext uri="{FF2B5EF4-FFF2-40B4-BE49-F238E27FC236}">
                <a16:creationId xmlns:a16="http://schemas.microsoft.com/office/drawing/2014/main" id="{2285DBEA-7890-4ABA-9C65-F09138D5014D}"/>
              </a:ext>
            </a:extLst>
          </p:cNvPr>
          <p:cNvSpPr/>
          <p:nvPr/>
        </p:nvSpPr>
        <p:spPr bwMode="auto">
          <a:xfrm rot="20885535">
            <a:off x="9614906" y="5211661"/>
            <a:ext cx="91440" cy="91440"/>
          </a:xfrm>
          <a:prstGeom prst="ellipse">
            <a:avLst/>
          </a:prstGeom>
          <a:solidFill>
            <a:srgbClr val="D1D1D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7" name="!! Grey Oval">
            <a:extLst>
              <a:ext uri="{FF2B5EF4-FFF2-40B4-BE49-F238E27FC236}">
                <a16:creationId xmlns:a16="http://schemas.microsoft.com/office/drawing/2014/main" id="{8C6A4038-5233-4790-9431-0C7124B60CBD}"/>
              </a:ext>
            </a:extLst>
          </p:cNvPr>
          <p:cNvSpPr/>
          <p:nvPr/>
        </p:nvSpPr>
        <p:spPr bwMode="auto">
          <a:xfrm>
            <a:off x="7197456" y="1944279"/>
            <a:ext cx="3008396" cy="3008396"/>
          </a:xfrm>
          <a:prstGeom prst="ellipse">
            <a:avLst/>
          </a:prstGeom>
          <a:noFill/>
          <a:ln w="28575">
            <a:solidFill>
              <a:srgbClr val="E6E6E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8" name="!! Grey Oval 1">
            <a:extLst>
              <a:ext uri="{FF2B5EF4-FFF2-40B4-BE49-F238E27FC236}">
                <a16:creationId xmlns:a16="http://schemas.microsoft.com/office/drawing/2014/main" id="{38511D40-2F46-4784-977C-0DA1CC2426DD}"/>
              </a:ext>
            </a:extLst>
          </p:cNvPr>
          <p:cNvSpPr/>
          <p:nvPr/>
        </p:nvSpPr>
        <p:spPr bwMode="auto">
          <a:xfrm>
            <a:off x="7658587" y="2340184"/>
            <a:ext cx="2159472" cy="2159472"/>
          </a:xfrm>
          <a:prstGeom prst="ellipse">
            <a:avLst/>
          </a:prstGeom>
          <a:no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9" name="!! Grey Oval 2">
            <a:extLst>
              <a:ext uri="{FF2B5EF4-FFF2-40B4-BE49-F238E27FC236}">
                <a16:creationId xmlns:a16="http://schemas.microsoft.com/office/drawing/2014/main" id="{10FA22E7-CCF2-4891-BCE7-A4F8EACF03D1}"/>
              </a:ext>
            </a:extLst>
          </p:cNvPr>
          <p:cNvSpPr/>
          <p:nvPr/>
        </p:nvSpPr>
        <p:spPr bwMode="auto">
          <a:xfrm>
            <a:off x="7105571" y="1787168"/>
            <a:ext cx="3265504" cy="3265504"/>
          </a:xfrm>
          <a:prstGeom prst="ellipse">
            <a:avLst/>
          </a:prstGeom>
          <a:no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4" name="Oval 83">
            <a:extLst>
              <a:ext uri="{FF2B5EF4-FFF2-40B4-BE49-F238E27FC236}">
                <a16:creationId xmlns:a16="http://schemas.microsoft.com/office/drawing/2014/main" id="{D0940D86-54EA-457A-A4A1-B0C9E4D22952}"/>
              </a:ext>
            </a:extLst>
          </p:cNvPr>
          <p:cNvSpPr/>
          <p:nvPr/>
        </p:nvSpPr>
        <p:spPr bwMode="auto">
          <a:xfrm>
            <a:off x="8673479" y="1914747"/>
            <a:ext cx="91440" cy="9144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6" name="Group 15">
            <a:extLst>
              <a:ext uri="{FF2B5EF4-FFF2-40B4-BE49-F238E27FC236}">
                <a16:creationId xmlns:a16="http://schemas.microsoft.com/office/drawing/2014/main" id="{09F93D6D-326C-4BD3-8B80-4426108C3145}"/>
              </a:ext>
            </a:extLst>
          </p:cNvPr>
          <p:cNvGrpSpPr/>
          <p:nvPr/>
        </p:nvGrpSpPr>
        <p:grpSpPr>
          <a:xfrm>
            <a:off x="8043743" y="2576097"/>
            <a:ext cx="1329196" cy="1305944"/>
            <a:chOff x="3050408" y="-18506"/>
            <a:chExt cx="3293847" cy="3236227"/>
          </a:xfrm>
        </p:grpSpPr>
        <p:pic>
          <p:nvPicPr>
            <p:cNvPr id="10" name="Picture 9">
              <a:extLst>
                <a:ext uri="{FF2B5EF4-FFF2-40B4-BE49-F238E27FC236}">
                  <a16:creationId xmlns:a16="http://schemas.microsoft.com/office/drawing/2014/main" id="{450312D1-BD4F-4184-9E0D-3EC9D4DF623B}"/>
                </a:ext>
              </a:extLst>
            </p:cNvPr>
            <p:cNvPicPr>
              <a:picLocks noChangeAspect="1"/>
            </p:cNvPicPr>
            <p:nvPr/>
          </p:nvPicPr>
          <p:blipFill>
            <a:blip r:embed="rId4"/>
            <a:stretch>
              <a:fillRect/>
            </a:stretch>
          </p:blipFill>
          <p:spPr>
            <a:xfrm>
              <a:off x="3050408" y="-18506"/>
              <a:ext cx="3236227" cy="3236227"/>
            </a:xfrm>
            <a:prstGeom prst="rect">
              <a:avLst/>
            </a:prstGeom>
          </p:spPr>
        </p:pic>
        <p:sp>
          <p:nvSpPr>
            <p:cNvPr id="126" name="Freeform: Shape 125">
              <a:extLst>
                <a:ext uri="{FF2B5EF4-FFF2-40B4-BE49-F238E27FC236}">
                  <a16:creationId xmlns:a16="http://schemas.microsoft.com/office/drawing/2014/main" id="{4AA769F3-9998-4602-914B-E19150986154}"/>
                </a:ext>
              </a:extLst>
            </p:cNvPr>
            <p:cNvSpPr/>
            <p:nvPr/>
          </p:nvSpPr>
          <p:spPr bwMode="auto">
            <a:xfrm>
              <a:off x="5584678" y="2177543"/>
              <a:ext cx="759577" cy="442997"/>
            </a:xfrm>
            <a:custGeom>
              <a:avLst/>
              <a:gdLst>
                <a:gd name="connsiteX0" fmla="*/ 46617 w 617294"/>
                <a:gd name="connsiteY0" fmla="*/ 0 h 390513"/>
                <a:gd name="connsiteX1" fmla="*/ 570677 w 617294"/>
                <a:gd name="connsiteY1" fmla="*/ 0 h 390513"/>
                <a:gd name="connsiteX2" fmla="*/ 593039 w 617294"/>
                <a:gd name="connsiteY2" fmla="*/ 44156 h 390513"/>
                <a:gd name="connsiteX3" fmla="*/ 617294 w 617294"/>
                <a:gd name="connsiteY3" fmla="*/ 172916 h 390513"/>
                <a:gd name="connsiteX4" fmla="*/ 564582 w 617294"/>
                <a:gd name="connsiteY4" fmla="*/ 357867 h 390513"/>
                <a:gd name="connsiteX5" fmla="*/ 539449 w 617294"/>
                <a:gd name="connsiteY5" fmla="*/ 390513 h 390513"/>
                <a:gd name="connsiteX6" fmla="*/ 77845 w 617294"/>
                <a:gd name="connsiteY6" fmla="*/ 390513 h 390513"/>
                <a:gd name="connsiteX7" fmla="*/ 52712 w 617294"/>
                <a:gd name="connsiteY7" fmla="*/ 357867 h 390513"/>
                <a:gd name="connsiteX8" fmla="*/ 0 w 617294"/>
                <a:gd name="connsiteY8" fmla="*/ 172916 h 390513"/>
                <a:gd name="connsiteX9" fmla="*/ 24255 w 617294"/>
                <a:gd name="connsiteY9" fmla="*/ 44156 h 390513"/>
                <a:gd name="connsiteX10" fmla="*/ 46617 w 617294"/>
                <a:gd name="connsiteY10" fmla="*/ 0 h 390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7294" h="390513">
                  <a:moveTo>
                    <a:pt x="46617" y="0"/>
                  </a:moveTo>
                  <a:lnTo>
                    <a:pt x="570677" y="0"/>
                  </a:lnTo>
                  <a:lnTo>
                    <a:pt x="593039" y="44156"/>
                  </a:lnTo>
                  <a:cubicBezTo>
                    <a:pt x="608658" y="83731"/>
                    <a:pt x="617294" y="127243"/>
                    <a:pt x="617294" y="172916"/>
                  </a:cubicBezTo>
                  <a:cubicBezTo>
                    <a:pt x="617294" y="241426"/>
                    <a:pt x="597862" y="305071"/>
                    <a:pt x="564582" y="357867"/>
                  </a:cubicBezTo>
                  <a:lnTo>
                    <a:pt x="539449" y="390513"/>
                  </a:lnTo>
                  <a:lnTo>
                    <a:pt x="77845" y="390513"/>
                  </a:lnTo>
                  <a:lnTo>
                    <a:pt x="52712" y="357867"/>
                  </a:lnTo>
                  <a:cubicBezTo>
                    <a:pt x="19433" y="305071"/>
                    <a:pt x="0" y="241426"/>
                    <a:pt x="0" y="172916"/>
                  </a:cubicBezTo>
                  <a:cubicBezTo>
                    <a:pt x="0" y="127243"/>
                    <a:pt x="8637" y="83731"/>
                    <a:pt x="24255" y="44156"/>
                  </a:cubicBezTo>
                  <a:lnTo>
                    <a:pt x="46617" y="0"/>
                  </a:lnTo>
                  <a:close/>
                </a:path>
              </a:pathLst>
            </a:cu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87" name="TextBox 86">
            <a:extLst>
              <a:ext uri="{FF2B5EF4-FFF2-40B4-BE49-F238E27FC236}">
                <a16:creationId xmlns:a16="http://schemas.microsoft.com/office/drawing/2014/main" id="{77647003-31E0-4D76-9EBA-CD43D07D8C32}"/>
              </a:ext>
            </a:extLst>
          </p:cNvPr>
          <p:cNvSpPr txBox="1"/>
          <p:nvPr/>
        </p:nvSpPr>
        <p:spPr>
          <a:xfrm>
            <a:off x="5896695" y="2488703"/>
            <a:ext cx="1131881" cy="627864"/>
          </a:xfrm>
          <a:prstGeom prst="rect">
            <a:avLst/>
          </a:prstGeom>
          <a:noFill/>
        </p:spPr>
        <p:txBody>
          <a:bodyPr wrap="square" lIns="182880" tIns="146304" rIns="182880" bIns="146304" rtlCol="0">
            <a:spAutoFit/>
          </a:bodyPr>
          <a:lstStyle/>
          <a:p>
            <a:pPr marL="0" marR="0" lvl="0" indent="0" algn="r" defTabSz="914400"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dirty="0">
                <a:ln>
                  <a:noFill/>
                </a:ln>
                <a:gradFill>
                  <a:gsLst>
                    <a:gs pos="2917">
                      <a:srgbClr val="282828"/>
                    </a:gs>
                    <a:gs pos="30000">
                      <a:srgbClr val="282828"/>
                    </a:gs>
                  </a:gsLst>
                  <a:lin ang="5400000" scaled="0"/>
                </a:gradFill>
                <a:effectLst/>
                <a:uLnTx/>
                <a:uFillTx/>
                <a:latin typeface="Segoe UI Semibold"/>
                <a:ea typeface="+mn-ea"/>
                <a:cs typeface="+mn-cs"/>
              </a:rPr>
              <a:t>Awareness &amp; Training</a:t>
            </a:r>
          </a:p>
        </p:txBody>
      </p:sp>
      <p:sp>
        <p:nvSpPr>
          <p:cNvPr id="88" name="TextBox 87">
            <a:extLst>
              <a:ext uri="{FF2B5EF4-FFF2-40B4-BE49-F238E27FC236}">
                <a16:creationId xmlns:a16="http://schemas.microsoft.com/office/drawing/2014/main" id="{9EB6FF28-00B9-43F6-A8B8-BC0727EAA187}"/>
              </a:ext>
            </a:extLst>
          </p:cNvPr>
          <p:cNvSpPr txBox="1"/>
          <p:nvPr/>
        </p:nvSpPr>
        <p:spPr>
          <a:xfrm>
            <a:off x="8246670" y="972560"/>
            <a:ext cx="1047139" cy="62786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dirty="0">
                <a:ln>
                  <a:noFill/>
                </a:ln>
                <a:gradFill>
                  <a:gsLst>
                    <a:gs pos="2917">
                      <a:srgbClr val="282828"/>
                    </a:gs>
                    <a:gs pos="30000">
                      <a:srgbClr val="282828"/>
                    </a:gs>
                  </a:gsLst>
                  <a:lin ang="5400000" scaled="0"/>
                </a:gradFill>
                <a:effectLst/>
                <a:uLnTx/>
                <a:uFillTx/>
                <a:latin typeface="Segoe UI Semibold"/>
                <a:ea typeface="+mn-ea"/>
                <a:cs typeface="+mn-cs"/>
              </a:rPr>
              <a:t>Secure Posture</a:t>
            </a:r>
          </a:p>
        </p:txBody>
      </p:sp>
      <p:sp>
        <p:nvSpPr>
          <p:cNvPr id="89" name="TextBox 88">
            <a:extLst>
              <a:ext uri="{FF2B5EF4-FFF2-40B4-BE49-F238E27FC236}">
                <a16:creationId xmlns:a16="http://schemas.microsoft.com/office/drawing/2014/main" id="{212283CB-CD99-4507-803C-8010A16CA07A}"/>
              </a:ext>
            </a:extLst>
          </p:cNvPr>
          <p:cNvSpPr txBox="1"/>
          <p:nvPr/>
        </p:nvSpPr>
        <p:spPr>
          <a:xfrm>
            <a:off x="10412558" y="2571803"/>
            <a:ext cx="1266325" cy="4616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dirty="0">
                <a:ln>
                  <a:noFill/>
                </a:ln>
                <a:gradFill>
                  <a:gsLst>
                    <a:gs pos="2917">
                      <a:srgbClr val="282828"/>
                    </a:gs>
                    <a:gs pos="30000">
                      <a:srgbClr val="282828"/>
                    </a:gs>
                  </a:gsLst>
                  <a:lin ang="5400000" scaled="0"/>
                </a:gradFill>
                <a:effectLst/>
                <a:uLnTx/>
                <a:uFillTx/>
                <a:latin typeface="Segoe UI Semibold"/>
                <a:ea typeface="+mn-ea"/>
                <a:cs typeface="+mn-cs"/>
              </a:rPr>
              <a:t>Prevention </a:t>
            </a:r>
          </a:p>
        </p:txBody>
      </p:sp>
      <p:sp>
        <p:nvSpPr>
          <p:cNvPr id="90" name="TextBox 89">
            <a:extLst>
              <a:ext uri="{FF2B5EF4-FFF2-40B4-BE49-F238E27FC236}">
                <a16:creationId xmlns:a16="http://schemas.microsoft.com/office/drawing/2014/main" id="{4A3D6967-2EEA-4B4F-BAC5-5EF1CA73431E}"/>
              </a:ext>
            </a:extLst>
          </p:cNvPr>
          <p:cNvSpPr txBox="1"/>
          <p:nvPr/>
        </p:nvSpPr>
        <p:spPr>
          <a:xfrm>
            <a:off x="8036430" y="5278198"/>
            <a:ext cx="1467618" cy="62786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dirty="0">
                <a:ln>
                  <a:noFill/>
                </a:ln>
                <a:gradFill>
                  <a:gsLst>
                    <a:gs pos="2917">
                      <a:srgbClr val="282828"/>
                    </a:gs>
                    <a:gs pos="30000">
                      <a:srgbClr val="282828"/>
                    </a:gs>
                  </a:gsLst>
                  <a:lin ang="5400000" scaled="0"/>
                </a:gradFill>
                <a:effectLst/>
                <a:uLnTx/>
                <a:uFillTx/>
                <a:latin typeface="Segoe UI Semibold"/>
                <a:ea typeface="+mn-ea"/>
                <a:cs typeface="+mn-cs"/>
              </a:rPr>
              <a:t>Investigation &amp; Hunting</a:t>
            </a:r>
          </a:p>
        </p:txBody>
      </p:sp>
      <p:sp>
        <p:nvSpPr>
          <p:cNvPr id="92" name="TextBox 91">
            <a:extLst>
              <a:ext uri="{FF2B5EF4-FFF2-40B4-BE49-F238E27FC236}">
                <a16:creationId xmlns:a16="http://schemas.microsoft.com/office/drawing/2014/main" id="{A7CDD168-3AB1-4D31-94AA-80111589EAE7}"/>
              </a:ext>
            </a:extLst>
          </p:cNvPr>
          <p:cNvSpPr txBox="1"/>
          <p:nvPr/>
        </p:nvSpPr>
        <p:spPr>
          <a:xfrm>
            <a:off x="5668075" y="3917066"/>
            <a:ext cx="1467618" cy="627864"/>
          </a:xfrm>
          <a:prstGeom prst="rect">
            <a:avLst/>
          </a:prstGeom>
          <a:noFill/>
        </p:spPr>
        <p:txBody>
          <a:bodyPr wrap="square" lIns="182880" tIns="146304" rIns="182880" bIns="146304" rtlCol="0">
            <a:spAutoFit/>
          </a:bodyPr>
          <a:lstStyle/>
          <a:p>
            <a:pPr marL="0" marR="0" lvl="0" indent="0" algn="r" defTabSz="914400"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dirty="0">
                <a:ln>
                  <a:noFill/>
                </a:ln>
                <a:gradFill>
                  <a:gsLst>
                    <a:gs pos="2917">
                      <a:srgbClr val="282828"/>
                    </a:gs>
                    <a:gs pos="30000">
                      <a:srgbClr val="282828"/>
                    </a:gs>
                  </a:gsLst>
                  <a:lin ang="5400000" scaled="0"/>
                </a:gradFill>
                <a:effectLst/>
                <a:uLnTx/>
                <a:uFillTx/>
                <a:latin typeface="Segoe UI Semibold"/>
                <a:ea typeface="+mn-ea"/>
                <a:cs typeface="+mn-cs"/>
              </a:rPr>
              <a:t>Response &amp; Remediation</a:t>
            </a:r>
          </a:p>
        </p:txBody>
      </p:sp>
      <p:grpSp>
        <p:nvGrpSpPr>
          <p:cNvPr id="93" name="!! Secure Posture">
            <a:extLst>
              <a:ext uri="{FF2B5EF4-FFF2-40B4-BE49-F238E27FC236}">
                <a16:creationId xmlns:a16="http://schemas.microsoft.com/office/drawing/2014/main" id="{29F2CA72-A6A9-4A6F-AB4C-18F3E8ECC581}"/>
              </a:ext>
            </a:extLst>
          </p:cNvPr>
          <p:cNvGrpSpPr/>
          <p:nvPr/>
        </p:nvGrpSpPr>
        <p:grpSpPr>
          <a:xfrm>
            <a:off x="8372347" y="1524938"/>
            <a:ext cx="795784" cy="795780"/>
            <a:chOff x="8350598" y="1112169"/>
            <a:chExt cx="1079194" cy="1079190"/>
          </a:xfrm>
        </p:grpSpPr>
        <p:sp>
          <p:nvSpPr>
            <p:cNvPr id="94" name="Oval 93">
              <a:extLst>
                <a:ext uri="{FF2B5EF4-FFF2-40B4-BE49-F238E27FC236}">
                  <a16:creationId xmlns:a16="http://schemas.microsoft.com/office/drawing/2014/main" id="{57858054-17B0-4686-BAFC-71550C7558D6}"/>
                </a:ext>
              </a:extLst>
            </p:cNvPr>
            <p:cNvSpPr/>
            <p:nvPr/>
          </p:nvSpPr>
          <p:spPr bwMode="auto">
            <a:xfrm>
              <a:off x="8350598" y="1112169"/>
              <a:ext cx="1079194" cy="1079190"/>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pic>
          <p:nvPicPr>
            <p:cNvPr id="95" name="Picture 94">
              <a:extLst>
                <a:ext uri="{FF2B5EF4-FFF2-40B4-BE49-F238E27FC236}">
                  <a16:creationId xmlns:a16="http://schemas.microsoft.com/office/drawing/2014/main" id="{78AA533A-000C-4656-BB31-2028225F19C1}"/>
                </a:ext>
              </a:extLst>
            </p:cNvPr>
            <p:cNvPicPr>
              <a:picLocks noChangeAspect="1"/>
            </p:cNvPicPr>
            <p:nvPr/>
          </p:nvPicPr>
          <p:blipFill>
            <a:blip r:embed="rId5"/>
            <a:stretch>
              <a:fillRect/>
            </a:stretch>
          </p:blipFill>
          <p:spPr>
            <a:xfrm>
              <a:off x="8672728" y="1409665"/>
              <a:ext cx="434934" cy="434934"/>
            </a:xfrm>
            <a:prstGeom prst="rect">
              <a:avLst/>
            </a:prstGeom>
          </p:spPr>
        </p:pic>
      </p:grpSp>
      <p:grpSp>
        <p:nvGrpSpPr>
          <p:cNvPr id="97" name="!! Response">
            <a:extLst>
              <a:ext uri="{FF2B5EF4-FFF2-40B4-BE49-F238E27FC236}">
                <a16:creationId xmlns:a16="http://schemas.microsoft.com/office/drawing/2014/main" id="{843E420A-D2E0-4CE9-AF5B-92C7A1ACF952}"/>
              </a:ext>
            </a:extLst>
          </p:cNvPr>
          <p:cNvGrpSpPr/>
          <p:nvPr/>
        </p:nvGrpSpPr>
        <p:grpSpPr>
          <a:xfrm>
            <a:off x="7076328" y="3833108"/>
            <a:ext cx="795784" cy="795780"/>
            <a:chOff x="6832383" y="3803613"/>
            <a:chExt cx="1079194" cy="1079190"/>
          </a:xfrm>
        </p:grpSpPr>
        <p:sp>
          <p:nvSpPr>
            <p:cNvPr id="100" name="Oval 99">
              <a:extLst>
                <a:ext uri="{FF2B5EF4-FFF2-40B4-BE49-F238E27FC236}">
                  <a16:creationId xmlns:a16="http://schemas.microsoft.com/office/drawing/2014/main" id="{44A5AC23-2661-4BF9-BE12-E4D4DD8F0519}"/>
                </a:ext>
              </a:extLst>
            </p:cNvPr>
            <p:cNvSpPr/>
            <p:nvPr/>
          </p:nvSpPr>
          <p:spPr bwMode="auto">
            <a:xfrm>
              <a:off x="6832383" y="3803613"/>
              <a:ext cx="1079194" cy="1079190"/>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101" name="Graphic 45">
              <a:extLst>
                <a:ext uri="{FF2B5EF4-FFF2-40B4-BE49-F238E27FC236}">
                  <a16:creationId xmlns:a16="http://schemas.microsoft.com/office/drawing/2014/main" id="{022387FD-710B-402B-AF1F-28B5D889A68A}"/>
                </a:ext>
              </a:extLst>
            </p:cNvPr>
            <p:cNvGrpSpPr/>
            <p:nvPr/>
          </p:nvGrpSpPr>
          <p:grpSpPr>
            <a:xfrm>
              <a:off x="7134354" y="4105582"/>
              <a:ext cx="475252" cy="475252"/>
              <a:chOff x="5931472" y="4041316"/>
              <a:chExt cx="342900" cy="342900"/>
            </a:xfrm>
          </p:grpSpPr>
          <p:grpSp>
            <p:nvGrpSpPr>
              <p:cNvPr id="105" name="Graphic 45">
                <a:extLst>
                  <a:ext uri="{FF2B5EF4-FFF2-40B4-BE49-F238E27FC236}">
                    <a16:creationId xmlns:a16="http://schemas.microsoft.com/office/drawing/2014/main" id="{067C87AD-4A98-4E4D-81B7-1B861F2ED12C}"/>
                  </a:ext>
                </a:extLst>
              </p:cNvPr>
              <p:cNvGrpSpPr/>
              <p:nvPr/>
            </p:nvGrpSpPr>
            <p:grpSpPr>
              <a:xfrm>
                <a:off x="5992462" y="4147330"/>
                <a:ext cx="181796" cy="175460"/>
                <a:chOff x="5992462" y="4147330"/>
                <a:chExt cx="181796" cy="175460"/>
              </a:xfrm>
              <a:solidFill>
                <a:srgbClr val="3C3C41"/>
              </a:solidFill>
            </p:grpSpPr>
            <p:sp>
              <p:nvSpPr>
                <p:cNvPr id="109" name="Freeform: Shape 108">
                  <a:extLst>
                    <a:ext uri="{FF2B5EF4-FFF2-40B4-BE49-F238E27FC236}">
                      <a16:creationId xmlns:a16="http://schemas.microsoft.com/office/drawing/2014/main" id="{E3AFEE36-C2AD-4C27-A454-170AB1AB9909}"/>
                    </a:ext>
                  </a:extLst>
                </p:cNvPr>
                <p:cNvSpPr/>
                <p:nvPr/>
              </p:nvSpPr>
              <p:spPr>
                <a:xfrm>
                  <a:off x="6038944" y="4147330"/>
                  <a:ext cx="135313" cy="135127"/>
                </a:xfrm>
                <a:custGeom>
                  <a:avLst/>
                  <a:gdLst>
                    <a:gd name="connsiteX0" fmla="*/ 130652 w 135313"/>
                    <a:gd name="connsiteY0" fmla="*/ 42575 h 135127"/>
                    <a:gd name="connsiteX1" fmla="*/ 81122 w 135313"/>
                    <a:gd name="connsiteY1" fmla="*/ 89248 h 135127"/>
                    <a:gd name="connsiteX2" fmla="*/ 46832 w 135313"/>
                    <a:gd name="connsiteY2" fmla="*/ 53053 h 135127"/>
                    <a:gd name="connsiteX3" fmla="*/ 96362 w 135313"/>
                    <a:gd name="connsiteY3" fmla="*/ 6380 h 135127"/>
                    <a:gd name="connsiteX4" fmla="*/ 21115 w 135313"/>
                    <a:gd name="connsiteY4" fmla="*/ 18763 h 135127"/>
                    <a:gd name="connsiteX5" fmla="*/ 18257 w 135313"/>
                    <a:gd name="connsiteY5" fmla="*/ 114013 h 135127"/>
                    <a:gd name="connsiteX6" fmla="*/ 113507 w 135313"/>
                    <a:gd name="connsiteY6" fmla="*/ 116870 h 135127"/>
                    <a:gd name="connsiteX7" fmla="*/ 130652 w 135313"/>
                    <a:gd name="connsiteY7" fmla="*/ 42575 h 135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313" h="135127">
                      <a:moveTo>
                        <a:pt x="130652" y="42575"/>
                      </a:moveTo>
                      <a:lnTo>
                        <a:pt x="81122" y="89248"/>
                      </a:lnTo>
                      <a:lnTo>
                        <a:pt x="46832" y="53053"/>
                      </a:lnTo>
                      <a:lnTo>
                        <a:pt x="96362" y="6380"/>
                      </a:lnTo>
                      <a:cubicBezTo>
                        <a:pt x="71597" y="-5050"/>
                        <a:pt x="42070" y="-1240"/>
                        <a:pt x="21115" y="18763"/>
                      </a:cubicBezTo>
                      <a:cubicBezTo>
                        <a:pt x="-5555" y="44480"/>
                        <a:pt x="-7460" y="87343"/>
                        <a:pt x="18257" y="114013"/>
                      </a:cubicBezTo>
                      <a:cubicBezTo>
                        <a:pt x="43975" y="140683"/>
                        <a:pt x="86837" y="142588"/>
                        <a:pt x="113507" y="116870"/>
                      </a:cubicBezTo>
                      <a:cubicBezTo>
                        <a:pt x="135415" y="97820"/>
                        <a:pt x="140177" y="68293"/>
                        <a:pt x="130652" y="42575"/>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0" name="Freeform: Shape 109">
                  <a:extLst>
                    <a:ext uri="{FF2B5EF4-FFF2-40B4-BE49-F238E27FC236}">
                      <a16:creationId xmlns:a16="http://schemas.microsoft.com/office/drawing/2014/main" id="{5067BC6D-4144-4548-96D9-5764753AC6FA}"/>
                    </a:ext>
                  </a:extLst>
                </p:cNvPr>
                <p:cNvSpPr/>
                <p:nvPr/>
              </p:nvSpPr>
              <p:spPr>
                <a:xfrm rot="2805276">
                  <a:off x="6025974" y="4198085"/>
                  <a:ext cx="64767" cy="120010"/>
                </a:xfrm>
                <a:custGeom>
                  <a:avLst/>
                  <a:gdLst>
                    <a:gd name="connsiteX0" fmla="*/ 0 w 64767"/>
                    <a:gd name="connsiteY0" fmla="*/ 0 h 120010"/>
                    <a:gd name="connsiteX1" fmla="*/ 64768 w 64767"/>
                    <a:gd name="connsiteY1" fmla="*/ 0 h 120010"/>
                    <a:gd name="connsiteX2" fmla="*/ 64768 w 64767"/>
                    <a:gd name="connsiteY2" fmla="*/ 120011 h 120010"/>
                    <a:gd name="connsiteX3" fmla="*/ 0 w 64767"/>
                    <a:gd name="connsiteY3" fmla="*/ 120011 h 120010"/>
                  </a:gdLst>
                  <a:ahLst/>
                  <a:cxnLst>
                    <a:cxn ang="0">
                      <a:pos x="connsiteX0" y="connsiteY0"/>
                    </a:cxn>
                    <a:cxn ang="0">
                      <a:pos x="connsiteX1" y="connsiteY1"/>
                    </a:cxn>
                    <a:cxn ang="0">
                      <a:pos x="connsiteX2" y="connsiteY2"/>
                    </a:cxn>
                    <a:cxn ang="0">
                      <a:pos x="connsiteX3" y="connsiteY3"/>
                    </a:cxn>
                  </a:cxnLst>
                  <a:rect l="l" t="t" r="r" b="b"/>
                  <a:pathLst>
                    <a:path w="64767" h="120010">
                      <a:moveTo>
                        <a:pt x="0" y="0"/>
                      </a:moveTo>
                      <a:lnTo>
                        <a:pt x="64768" y="0"/>
                      </a:lnTo>
                      <a:lnTo>
                        <a:pt x="64768" y="120011"/>
                      </a:lnTo>
                      <a:lnTo>
                        <a:pt x="0" y="120011"/>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sp>
            <p:nvSpPr>
              <p:cNvPr id="108" name="Freeform: Shape 107">
                <a:extLst>
                  <a:ext uri="{FF2B5EF4-FFF2-40B4-BE49-F238E27FC236}">
                    <a16:creationId xmlns:a16="http://schemas.microsoft.com/office/drawing/2014/main" id="{A5AEDC55-CA20-4F0B-B9D6-2A5464416FF6}"/>
                  </a:ext>
                </a:extLst>
              </p:cNvPr>
              <p:cNvSpPr/>
              <p:nvPr/>
            </p:nvSpPr>
            <p:spPr>
              <a:xfrm>
                <a:off x="5931472" y="4041316"/>
                <a:ext cx="343852" cy="342900"/>
              </a:xfrm>
              <a:custGeom>
                <a:avLst/>
                <a:gdLst>
                  <a:gd name="connsiteX0" fmla="*/ 313373 w 343852"/>
                  <a:gd name="connsiteY0" fmla="*/ 197168 h 342900"/>
                  <a:gd name="connsiteX1" fmla="*/ 313373 w 343852"/>
                  <a:gd name="connsiteY1" fmla="*/ 140970 h 342900"/>
                  <a:gd name="connsiteX2" fmla="*/ 342900 w 343852"/>
                  <a:gd name="connsiteY2" fmla="*/ 119063 h 342900"/>
                  <a:gd name="connsiteX3" fmla="*/ 330518 w 343852"/>
                  <a:gd name="connsiteY3" fmla="*/ 85725 h 342900"/>
                  <a:gd name="connsiteX4" fmla="*/ 291465 w 343852"/>
                  <a:gd name="connsiteY4" fmla="*/ 90488 h 342900"/>
                  <a:gd name="connsiteX5" fmla="*/ 253365 w 343852"/>
                  <a:gd name="connsiteY5" fmla="*/ 51435 h 342900"/>
                  <a:gd name="connsiteX6" fmla="*/ 257175 w 343852"/>
                  <a:gd name="connsiteY6" fmla="*/ 13335 h 342900"/>
                  <a:gd name="connsiteX7" fmla="*/ 222885 w 343852"/>
                  <a:gd name="connsiteY7" fmla="*/ 0 h 342900"/>
                  <a:gd name="connsiteX8" fmla="*/ 200978 w 343852"/>
                  <a:gd name="connsiteY8" fmla="*/ 29528 h 342900"/>
                  <a:gd name="connsiteX9" fmla="*/ 140970 w 343852"/>
                  <a:gd name="connsiteY9" fmla="*/ 29528 h 342900"/>
                  <a:gd name="connsiteX10" fmla="*/ 120015 w 343852"/>
                  <a:gd name="connsiteY10" fmla="*/ 0 h 342900"/>
                  <a:gd name="connsiteX11" fmla="*/ 85725 w 343852"/>
                  <a:gd name="connsiteY11" fmla="*/ 13335 h 342900"/>
                  <a:gd name="connsiteX12" fmla="*/ 94298 w 343852"/>
                  <a:gd name="connsiteY12" fmla="*/ 51435 h 342900"/>
                  <a:gd name="connsiteX13" fmla="*/ 51435 w 343852"/>
                  <a:gd name="connsiteY13" fmla="*/ 90488 h 342900"/>
                  <a:gd name="connsiteX14" fmla="*/ 13335 w 343852"/>
                  <a:gd name="connsiteY14" fmla="*/ 85725 h 342900"/>
                  <a:gd name="connsiteX15" fmla="*/ 0 w 343852"/>
                  <a:gd name="connsiteY15" fmla="*/ 120015 h 342900"/>
                  <a:gd name="connsiteX16" fmla="*/ 29528 w 343852"/>
                  <a:gd name="connsiteY16" fmla="*/ 141923 h 342900"/>
                  <a:gd name="connsiteX17" fmla="*/ 29528 w 343852"/>
                  <a:gd name="connsiteY17" fmla="*/ 201930 h 342900"/>
                  <a:gd name="connsiteX18" fmla="*/ 0 w 343852"/>
                  <a:gd name="connsiteY18" fmla="*/ 222885 h 342900"/>
                  <a:gd name="connsiteX19" fmla="*/ 13335 w 343852"/>
                  <a:gd name="connsiteY19" fmla="*/ 257175 h 342900"/>
                  <a:gd name="connsiteX20" fmla="*/ 51435 w 343852"/>
                  <a:gd name="connsiteY20" fmla="*/ 248603 h 342900"/>
                  <a:gd name="connsiteX21" fmla="*/ 94298 w 343852"/>
                  <a:gd name="connsiteY21" fmla="*/ 291465 h 342900"/>
                  <a:gd name="connsiteX22" fmla="*/ 85725 w 343852"/>
                  <a:gd name="connsiteY22" fmla="*/ 329565 h 342900"/>
                  <a:gd name="connsiteX23" fmla="*/ 120015 w 343852"/>
                  <a:gd name="connsiteY23" fmla="*/ 342900 h 342900"/>
                  <a:gd name="connsiteX24" fmla="*/ 145733 w 343852"/>
                  <a:gd name="connsiteY24" fmla="*/ 313373 h 342900"/>
                  <a:gd name="connsiteX25" fmla="*/ 201930 w 343852"/>
                  <a:gd name="connsiteY25" fmla="*/ 313373 h 342900"/>
                  <a:gd name="connsiteX26" fmla="*/ 223838 w 343852"/>
                  <a:gd name="connsiteY26" fmla="*/ 342900 h 342900"/>
                  <a:gd name="connsiteX27" fmla="*/ 258128 w 343852"/>
                  <a:gd name="connsiteY27" fmla="*/ 329565 h 342900"/>
                  <a:gd name="connsiteX28" fmla="*/ 254318 w 343852"/>
                  <a:gd name="connsiteY28" fmla="*/ 291465 h 342900"/>
                  <a:gd name="connsiteX29" fmla="*/ 292418 w 343852"/>
                  <a:gd name="connsiteY29" fmla="*/ 248603 h 342900"/>
                  <a:gd name="connsiteX30" fmla="*/ 331470 w 343852"/>
                  <a:gd name="connsiteY30" fmla="*/ 257175 h 342900"/>
                  <a:gd name="connsiteX31" fmla="*/ 343853 w 343852"/>
                  <a:gd name="connsiteY31" fmla="*/ 222885 h 342900"/>
                  <a:gd name="connsiteX32" fmla="*/ 313373 w 343852"/>
                  <a:gd name="connsiteY32" fmla="*/ 197168 h 342900"/>
                  <a:gd name="connsiteX33" fmla="*/ 313373 w 343852"/>
                  <a:gd name="connsiteY33" fmla="*/ 197168 h 342900"/>
                  <a:gd name="connsiteX34" fmla="*/ 313373 w 343852"/>
                  <a:gd name="connsiteY34" fmla="*/ 197168 h 342900"/>
                  <a:gd name="connsiteX35" fmla="*/ 137160 w 343852"/>
                  <a:gd name="connsiteY35" fmla="*/ 252413 h 342900"/>
                  <a:gd name="connsiteX36" fmla="*/ 89535 w 343852"/>
                  <a:gd name="connsiteY36" fmla="*/ 137160 h 342900"/>
                  <a:gd name="connsiteX37" fmla="*/ 204788 w 343852"/>
                  <a:gd name="connsiteY37" fmla="*/ 90488 h 342900"/>
                  <a:gd name="connsiteX38" fmla="*/ 252413 w 343852"/>
                  <a:gd name="connsiteY38" fmla="*/ 205740 h 342900"/>
                  <a:gd name="connsiteX39" fmla="*/ 137160 w 343852"/>
                  <a:gd name="connsiteY39" fmla="*/ 252413 h 342900"/>
                  <a:gd name="connsiteX40" fmla="*/ 137160 w 343852"/>
                  <a:gd name="connsiteY40" fmla="*/ 252413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43852" h="342900">
                    <a:moveTo>
                      <a:pt x="313373" y="197168"/>
                    </a:moveTo>
                    <a:cubicBezTo>
                      <a:pt x="317183" y="180023"/>
                      <a:pt x="317183" y="158115"/>
                      <a:pt x="313373" y="140970"/>
                    </a:cubicBezTo>
                    <a:cubicBezTo>
                      <a:pt x="342900" y="119063"/>
                      <a:pt x="342900" y="119063"/>
                      <a:pt x="342900" y="119063"/>
                    </a:cubicBezTo>
                    <a:cubicBezTo>
                      <a:pt x="330518" y="85725"/>
                      <a:pt x="330518" y="85725"/>
                      <a:pt x="330518" y="85725"/>
                    </a:cubicBezTo>
                    <a:cubicBezTo>
                      <a:pt x="291465" y="90488"/>
                      <a:pt x="291465" y="90488"/>
                      <a:pt x="291465" y="90488"/>
                    </a:cubicBezTo>
                    <a:cubicBezTo>
                      <a:pt x="282893" y="77153"/>
                      <a:pt x="265748" y="60008"/>
                      <a:pt x="253365" y="51435"/>
                    </a:cubicBezTo>
                    <a:cubicBezTo>
                      <a:pt x="257175" y="13335"/>
                      <a:pt x="257175" y="13335"/>
                      <a:pt x="257175" y="13335"/>
                    </a:cubicBezTo>
                    <a:cubicBezTo>
                      <a:pt x="222885" y="0"/>
                      <a:pt x="222885" y="0"/>
                      <a:pt x="222885" y="0"/>
                    </a:cubicBezTo>
                    <a:cubicBezTo>
                      <a:pt x="200978" y="29528"/>
                      <a:pt x="200978" y="29528"/>
                      <a:pt x="200978" y="29528"/>
                    </a:cubicBezTo>
                    <a:cubicBezTo>
                      <a:pt x="179070" y="25718"/>
                      <a:pt x="161925" y="25718"/>
                      <a:pt x="140970" y="29528"/>
                    </a:cubicBezTo>
                    <a:cubicBezTo>
                      <a:pt x="120015" y="0"/>
                      <a:pt x="120015" y="0"/>
                      <a:pt x="120015" y="0"/>
                    </a:cubicBezTo>
                    <a:cubicBezTo>
                      <a:pt x="85725" y="13335"/>
                      <a:pt x="85725" y="13335"/>
                      <a:pt x="85725" y="13335"/>
                    </a:cubicBezTo>
                    <a:cubicBezTo>
                      <a:pt x="94298" y="51435"/>
                      <a:pt x="94298" y="51435"/>
                      <a:pt x="94298" y="51435"/>
                    </a:cubicBezTo>
                    <a:cubicBezTo>
                      <a:pt x="77153" y="60008"/>
                      <a:pt x="64770" y="77153"/>
                      <a:pt x="51435" y="90488"/>
                    </a:cubicBezTo>
                    <a:cubicBezTo>
                      <a:pt x="13335" y="85725"/>
                      <a:pt x="13335" y="85725"/>
                      <a:pt x="13335" y="85725"/>
                    </a:cubicBezTo>
                    <a:cubicBezTo>
                      <a:pt x="0" y="120015"/>
                      <a:pt x="0" y="120015"/>
                      <a:pt x="0" y="120015"/>
                    </a:cubicBezTo>
                    <a:cubicBezTo>
                      <a:pt x="29528" y="141923"/>
                      <a:pt x="29528" y="141923"/>
                      <a:pt x="29528" y="141923"/>
                    </a:cubicBezTo>
                    <a:cubicBezTo>
                      <a:pt x="29528" y="163830"/>
                      <a:pt x="29528" y="180023"/>
                      <a:pt x="29528" y="201930"/>
                    </a:cubicBezTo>
                    <a:cubicBezTo>
                      <a:pt x="0" y="222885"/>
                      <a:pt x="0" y="222885"/>
                      <a:pt x="0" y="222885"/>
                    </a:cubicBezTo>
                    <a:cubicBezTo>
                      <a:pt x="13335" y="257175"/>
                      <a:pt x="13335" y="257175"/>
                      <a:pt x="13335" y="257175"/>
                    </a:cubicBezTo>
                    <a:cubicBezTo>
                      <a:pt x="51435" y="248603"/>
                      <a:pt x="51435" y="248603"/>
                      <a:pt x="51435" y="248603"/>
                    </a:cubicBezTo>
                    <a:cubicBezTo>
                      <a:pt x="64770" y="265748"/>
                      <a:pt x="77153" y="278130"/>
                      <a:pt x="94298" y="291465"/>
                    </a:cubicBezTo>
                    <a:cubicBezTo>
                      <a:pt x="85725" y="329565"/>
                      <a:pt x="85725" y="329565"/>
                      <a:pt x="85725" y="329565"/>
                    </a:cubicBezTo>
                    <a:cubicBezTo>
                      <a:pt x="120015" y="342900"/>
                      <a:pt x="120015" y="342900"/>
                      <a:pt x="120015" y="342900"/>
                    </a:cubicBezTo>
                    <a:cubicBezTo>
                      <a:pt x="145733" y="313373"/>
                      <a:pt x="145733" y="313373"/>
                      <a:pt x="145733" y="313373"/>
                    </a:cubicBezTo>
                    <a:cubicBezTo>
                      <a:pt x="162878" y="313373"/>
                      <a:pt x="183833" y="313373"/>
                      <a:pt x="201930" y="313373"/>
                    </a:cubicBezTo>
                    <a:cubicBezTo>
                      <a:pt x="223838" y="342900"/>
                      <a:pt x="223838" y="342900"/>
                      <a:pt x="223838" y="342900"/>
                    </a:cubicBezTo>
                    <a:cubicBezTo>
                      <a:pt x="258128" y="329565"/>
                      <a:pt x="258128" y="329565"/>
                      <a:pt x="258128" y="329565"/>
                    </a:cubicBezTo>
                    <a:cubicBezTo>
                      <a:pt x="254318" y="291465"/>
                      <a:pt x="254318" y="291465"/>
                      <a:pt x="254318" y="291465"/>
                    </a:cubicBezTo>
                    <a:cubicBezTo>
                      <a:pt x="266700" y="278130"/>
                      <a:pt x="283845" y="265748"/>
                      <a:pt x="292418" y="248603"/>
                    </a:cubicBezTo>
                    <a:cubicBezTo>
                      <a:pt x="331470" y="257175"/>
                      <a:pt x="331470" y="257175"/>
                      <a:pt x="331470" y="257175"/>
                    </a:cubicBezTo>
                    <a:cubicBezTo>
                      <a:pt x="343853" y="222885"/>
                      <a:pt x="343853" y="222885"/>
                      <a:pt x="343853" y="222885"/>
                    </a:cubicBezTo>
                    <a:lnTo>
                      <a:pt x="313373" y="197168"/>
                    </a:lnTo>
                    <a:lnTo>
                      <a:pt x="313373" y="197168"/>
                    </a:lnTo>
                    <a:lnTo>
                      <a:pt x="313373" y="197168"/>
                    </a:lnTo>
                    <a:close/>
                    <a:moveTo>
                      <a:pt x="137160" y="252413"/>
                    </a:moveTo>
                    <a:cubicBezTo>
                      <a:pt x="94298" y="235268"/>
                      <a:pt x="68580" y="183833"/>
                      <a:pt x="89535" y="137160"/>
                    </a:cubicBezTo>
                    <a:cubicBezTo>
                      <a:pt x="106680" y="90488"/>
                      <a:pt x="158115" y="68580"/>
                      <a:pt x="204788" y="90488"/>
                    </a:cubicBezTo>
                    <a:cubicBezTo>
                      <a:pt x="252413" y="107633"/>
                      <a:pt x="273368" y="159068"/>
                      <a:pt x="252413" y="205740"/>
                    </a:cubicBezTo>
                    <a:cubicBezTo>
                      <a:pt x="236220" y="248603"/>
                      <a:pt x="183833" y="274320"/>
                      <a:pt x="137160" y="252413"/>
                    </a:cubicBezTo>
                    <a:lnTo>
                      <a:pt x="137160" y="252413"/>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grpSp>
        <p:nvGrpSpPr>
          <p:cNvPr id="111" name="!! Awareness">
            <a:extLst>
              <a:ext uri="{FF2B5EF4-FFF2-40B4-BE49-F238E27FC236}">
                <a16:creationId xmlns:a16="http://schemas.microsoft.com/office/drawing/2014/main" id="{AAB0F1CC-0EA8-42F2-A1F9-48E7001E08D8}"/>
              </a:ext>
            </a:extLst>
          </p:cNvPr>
          <p:cNvGrpSpPr/>
          <p:nvPr/>
        </p:nvGrpSpPr>
        <p:grpSpPr>
          <a:xfrm>
            <a:off x="7006317" y="2404745"/>
            <a:ext cx="795784" cy="795780"/>
            <a:chOff x="6739453" y="2028237"/>
            <a:chExt cx="795784" cy="795780"/>
          </a:xfrm>
        </p:grpSpPr>
        <p:sp>
          <p:nvSpPr>
            <p:cNvPr id="112" name="Oval 111">
              <a:extLst>
                <a:ext uri="{FF2B5EF4-FFF2-40B4-BE49-F238E27FC236}">
                  <a16:creationId xmlns:a16="http://schemas.microsoft.com/office/drawing/2014/main" id="{E52CFF40-46E6-45AE-A2CA-0E7D56C312BF}"/>
                </a:ext>
              </a:extLst>
            </p:cNvPr>
            <p:cNvSpPr/>
            <p:nvPr/>
          </p:nvSpPr>
          <p:spPr bwMode="auto">
            <a:xfrm>
              <a:off x="6739453" y="2028237"/>
              <a:ext cx="795784" cy="795780"/>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pic>
          <p:nvPicPr>
            <p:cNvPr id="113" name="Picture 112">
              <a:extLst>
                <a:ext uri="{FF2B5EF4-FFF2-40B4-BE49-F238E27FC236}">
                  <a16:creationId xmlns:a16="http://schemas.microsoft.com/office/drawing/2014/main" id="{9DDBA25D-C971-43D5-8522-5AB6AB326E10}"/>
                </a:ext>
              </a:extLst>
            </p:cNvPr>
            <p:cNvPicPr>
              <a:picLocks noChangeAspect="1"/>
            </p:cNvPicPr>
            <p:nvPr/>
          </p:nvPicPr>
          <p:blipFill>
            <a:blip r:embed="rId6"/>
            <a:stretch>
              <a:fillRect/>
            </a:stretch>
          </p:blipFill>
          <p:spPr>
            <a:xfrm>
              <a:off x="6934145" y="2222927"/>
              <a:ext cx="406400" cy="406400"/>
            </a:xfrm>
            <a:prstGeom prst="rect">
              <a:avLst/>
            </a:prstGeom>
          </p:spPr>
        </p:pic>
      </p:grpSp>
      <p:grpSp>
        <p:nvGrpSpPr>
          <p:cNvPr id="14" name="Group 13">
            <a:extLst>
              <a:ext uri="{FF2B5EF4-FFF2-40B4-BE49-F238E27FC236}">
                <a16:creationId xmlns:a16="http://schemas.microsoft.com/office/drawing/2014/main" id="{7CB825D1-437A-45EB-8735-C505F6A2739A}"/>
              </a:ext>
            </a:extLst>
          </p:cNvPr>
          <p:cNvGrpSpPr/>
          <p:nvPr/>
        </p:nvGrpSpPr>
        <p:grpSpPr>
          <a:xfrm>
            <a:off x="8372347" y="4506100"/>
            <a:ext cx="795784" cy="795780"/>
            <a:chOff x="8372347" y="4506100"/>
            <a:chExt cx="795784" cy="795780"/>
          </a:xfrm>
        </p:grpSpPr>
        <p:sp>
          <p:nvSpPr>
            <p:cNvPr id="115" name="Oval 114">
              <a:extLst>
                <a:ext uri="{FF2B5EF4-FFF2-40B4-BE49-F238E27FC236}">
                  <a16:creationId xmlns:a16="http://schemas.microsoft.com/office/drawing/2014/main" id="{7C4D16A7-126C-4B23-9B63-0645BB705AD1}"/>
                </a:ext>
              </a:extLst>
            </p:cNvPr>
            <p:cNvSpPr/>
            <p:nvPr/>
          </p:nvSpPr>
          <p:spPr bwMode="auto">
            <a:xfrm>
              <a:off x="8372347" y="4506100"/>
              <a:ext cx="795784" cy="795780"/>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dirty="0">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116" name="Group 4">
              <a:extLst>
                <a:ext uri="{FF2B5EF4-FFF2-40B4-BE49-F238E27FC236}">
                  <a16:creationId xmlns:a16="http://schemas.microsoft.com/office/drawing/2014/main" id="{B998DCEF-78C8-46B3-900B-7EFE5D5F5BA4}"/>
                </a:ext>
              </a:extLst>
            </p:cNvPr>
            <p:cNvGrpSpPr>
              <a:grpSpLocks noChangeAspect="1"/>
            </p:cNvGrpSpPr>
            <p:nvPr/>
          </p:nvGrpSpPr>
          <p:grpSpPr bwMode="auto">
            <a:xfrm>
              <a:off x="8611489" y="4745240"/>
              <a:ext cx="317500" cy="317500"/>
              <a:chOff x="6115" y="2778"/>
              <a:chExt cx="200" cy="200"/>
            </a:xfrm>
          </p:grpSpPr>
          <p:sp>
            <p:nvSpPr>
              <p:cNvPr id="117" name="AutoShape 3">
                <a:extLst>
                  <a:ext uri="{FF2B5EF4-FFF2-40B4-BE49-F238E27FC236}">
                    <a16:creationId xmlns:a16="http://schemas.microsoft.com/office/drawing/2014/main" id="{3AC90A34-BF87-4634-940C-8F8E87DA2B62}"/>
                  </a:ext>
                </a:extLst>
              </p:cNvPr>
              <p:cNvSpPr>
                <a:spLocks noChangeAspect="1" noChangeArrowheads="1" noTextEdit="1"/>
              </p:cNvSpPr>
              <p:nvPr/>
            </p:nvSpPr>
            <p:spPr bwMode="auto">
              <a:xfrm>
                <a:off x="6115" y="2778"/>
                <a:ext cx="200" cy="2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8" name="Freeform 5">
                <a:extLst>
                  <a:ext uri="{FF2B5EF4-FFF2-40B4-BE49-F238E27FC236}">
                    <a16:creationId xmlns:a16="http://schemas.microsoft.com/office/drawing/2014/main" id="{2E78159D-C000-46BF-A421-32E1D9BF3553}"/>
                  </a:ext>
                </a:extLst>
              </p:cNvPr>
              <p:cNvSpPr>
                <a:spLocks/>
              </p:cNvSpPr>
              <p:nvPr/>
            </p:nvSpPr>
            <p:spPr bwMode="auto">
              <a:xfrm>
                <a:off x="6180" y="2776"/>
                <a:ext cx="142" cy="142"/>
              </a:xfrm>
              <a:custGeom>
                <a:avLst/>
                <a:gdLst>
                  <a:gd name="T0" fmla="*/ 293 w 293"/>
                  <a:gd name="T1" fmla="*/ 145 h 292"/>
                  <a:gd name="T2" fmla="*/ 292 w 293"/>
                  <a:gd name="T3" fmla="*/ 129 h 292"/>
                  <a:gd name="T4" fmla="*/ 288 w 293"/>
                  <a:gd name="T5" fmla="*/ 107 h 292"/>
                  <a:gd name="T6" fmla="*/ 283 w 293"/>
                  <a:gd name="T7" fmla="*/ 91 h 292"/>
                  <a:gd name="T8" fmla="*/ 273 w 293"/>
                  <a:gd name="T9" fmla="*/ 72 h 292"/>
                  <a:gd name="T10" fmla="*/ 264 w 293"/>
                  <a:gd name="T11" fmla="*/ 58 h 292"/>
                  <a:gd name="T12" fmla="*/ 250 w 293"/>
                  <a:gd name="T13" fmla="*/ 42 h 292"/>
                  <a:gd name="T14" fmla="*/ 236 w 293"/>
                  <a:gd name="T15" fmla="*/ 30 h 292"/>
                  <a:gd name="T16" fmla="*/ 220 w 293"/>
                  <a:gd name="T17" fmla="*/ 19 h 292"/>
                  <a:gd name="T18" fmla="*/ 205 w 293"/>
                  <a:gd name="T19" fmla="*/ 11 h 292"/>
                  <a:gd name="T20" fmla="*/ 185 w 293"/>
                  <a:gd name="T21" fmla="*/ 4 h 292"/>
                  <a:gd name="T22" fmla="*/ 169 w 293"/>
                  <a:gd name="T23" fmla="*/ 2 h 292"/>
                  <a:gd name="T24" fmla="*/ 146 w 293"/>
                  <a:gd name="T25" fmla="*/ 0 h 292"/>
                  <a:gd name="T26" fmla="*/ 146 w 293"/>
                  <a:gd name="T27" fmla="*/ 0 h 292"/>
                  <a:gd name="T28" fmla="*/ 130 w 293"/>
                  <a:gd name="T29" fmla="*/ 1 h 292"/>
                  <a:gd name="T30" fmla="*/ 108 w 293"/>
                  <a:gd name="T31" fmla="*/ 4 h 292"/>
                  <a:gd name="T32" fmla="*/ 92 w 293"/>
                  <a:gd name="T33" fmla="*/ 9 h 292"/>
                  <a:gd name="T34" fmla="*/ 73 w 293"/>
                  <a:gd name="T35" fmla="*/ 19 h 292"/>
                  <a:gd name="T36" fmla="*/ 61 w 293"/>
                  <a:gd name="T37" fmla="*/ 27 h 292"/>
                  <a:gd name="T38" fmla="*/ 59 w 293"/>
                  <a:gd name="T39" fmla="*/ 28 h 292"/>
                  <a:gd name="T40" fmla="*/ 43 w 293"/>
                  <a:gd name="T41" fmla="*/ 42 h 292"/>
                  <a:gd name="T42" fmla="*/ 31 w 293"/>
                  <a:gd name="T43" fmla="*/ 56 h 292"/>
                  <a:gd name="T44" fmla="*/ 20 w 293"/>
                  <a:gd name="T45" fmla="*/ 72 h 292"/>
                  <a:gd name="T46" fmla="*/ 12 w 293"/>
                  <a:gd name="T47" fmla="*/ 87 h 292"/>
                  <a:gd name="T48" fmla="*/ 5 w 293"/>
                  <a:gd name="T49" fmla="*/ 107 h 292"/>
                  <a:gd name="T50" fmla="*/ 2 w 293"/>
                  <a:gd name="T51" fmla="*/ 123 h 292"/>
                  <a:gd name="T52" fmla="*/ 0 w 293"/>
                  <a:gd name="T53" fmla="*/ 145 h 292"/>
                  <a:gd name="T54" fmla="*/ 1 w 293"/>
                  <a:gd name="T55" fmla="*/ 160 h 292"/>
                  <a:gd name="T56" fmla="*/ 9 w 293"/>
                  <a:gd name="T57" fmla="*/ 195 h 292"/>
                  <a:gd name="T58" fmla="*/ 10 w 293"/>
                  <a:gd name="T59" fmla="*/ 200 h 292"/>
                  <a:gd name="T60" fmla="*/ 26 w 293"/>
                  <a:gd name="T61" fmla="*/ 229 h 292"/>
                  <a:gd name="T62" fmla="*/ 34 w 293"/>
                  <a:gd name="T63" fmla="*/ 239 h 292"/>
                  <a:gd name="T64" fmla="*/ 80 w 293"/>
                  <a:gd name="T65" fmla="*/ 276 h 292"/>
                  <a:gd name="T66" fmla="*/ 136 w 293"/>
                  <a:gd name="T67" fmla="*/ 292 h 292"/>
                  <a:gd name="T68" fmla="*/ 148 w 293"/>
                  <a:gd name="T69" fmla="*/ 292 h 292"/>
                  <a:gd name="T70" fmla="*/ 182 w 293"/>
                  <a:gd name="T71" fmla="*/ 288 h 292"/>
                  <a:gd name="T72" fmla="*/ 187 w 293"/>
                  <a:gd name="T73" fmla="*/ 287 h 292"/>
                  <a:gd name="T74" fmla="*/ 219 w 293"/>
                  <a:gd name="T75" fmla="*/ 273 h 292"/>
                  <a:gd name="T76" fmla="*/ 232 w 293"/>
                  <a:gd name="T77" fmla="*/ 265 h 292"/>
                  <a:gd name="T78" fmla="*/ 250 w 293"/>
                  <a:gd name="T79" fmla="*/ 250 h 292"/>
                  <a:gd name="T80" fmla="*/ 261 w 293"/>
                  <a:gd name="T81" fmla="*/ 238 h 292"/>
                  <a:gd name="T82" fmla="*/ 273 w 293"/>
                  <a:gd name="T83" fmla="*/ 220 h 292"/>
                  <a:gd name="T84" fmla="*/ 281 w 293"/>
                  <a:gd name="T85" fmla="*/ 205 h 292"/>
                  <a:gd name="T86" fmla="*/ 287 w 293"/>
                  <a:gd name="T87" fmla="*/ 187 h 292"/>
                  <a:gd name="T88" fmla="*/ 291 w 293"/>
                  <a:gd name="T89" fmla="*/ 169 h 292"/>
                  <a:gd name="T90" fmla="*/ 293 w 293"/>
                  <a:gd name="T91" fmla="*/ 14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 h="292">
                    <a:moveTo>
                      <a:pt x="293" y="148"/>
                    </a:moveTo>
                    <a:lnTo>
                      <a:pt x="293" y="148"/>
                    </a:lnTo>
                    <a:cubicBezTo>
                      <a:pt x="293" y="147"/>
                      <a:pt x="293" y="146"/>
                      <a:pt x="293" y="145"/>
                    </a:cubicBezTo>
                    <a:cubicBezTo>
                      <a:pt x="293" y="143"/>
                      <a:pt x="293" y="141"/>
                      <a:pt x="293" y="138"/>
                    </a:cubicBezTo>
                    <a:cubicBezTo>
                      <a:pt x="293" y="136"/>
                      <a:pt x="293" y="134"/>
                      <a:pt x="293" y="132"/>
                    </a:cubicBezTo>
                    <a:cubicBezTo>
                      <a:pt x="292" y="131"/>
                      <a:pt x="292" y="130"/>
                      <a:pt x="292" y="129"/>
                    </a:cubicBezTo>
                    <a:cubicBezTo>
                      <a:pt x="292" y="126"/>
                      <a:pt x="291" y="122"/>
                      <a:pt x="291" y="119"/>
                    </a:cubicBezTo>
                    <a:cubicBezTo>
                      <a:pt x="290" y="116"/>
                      <a:pt x="289" y="113"/>
                      <a:pt x="289" y="110"/>
                    </a:cubicBezTo>
                    <a:cubicBezTo>
                      <a:pt x="288" y="109"/>
                      <a:pt x="288" y="108"/>
                      <a:pt x="288" y="107"/>
                    </a:cubicBezTo>
                    <a:cubicBezTo>
                      <a:pt x="287" y="104"/>
                      <a:pt x="287" y="103"/>
                      <a:pt x="286" y="101"/>
                    </a:cubicBezTo>
                    <a:cubicBezTo>
                      <a:pt x="285" y="99"/>
                      <a:pt x="285" y="97"/>
                      <a:pt x="284" y="94"/>
                    </a:cubicBezTo>
                    <a:cubicBezTo>
                      <a:pt x="284" y="93"/>
                      <a:pt x="283" y="93"/>
                      <a:pt x="283" y="91"/>
                    </a:cubicBezTo>
                    <a:cubicBezTo>
                      <a:pt x="282" y="88"/>
                      <a:pt x="280" y="86"/>
                      <a:pt x="279" y="83"/>
                    </a:cubicBezTo>
                    <a:cubicBezTo>
                      <a:pt x="277" y="80"/>
                      <a:pt x="276" y="77"/>
                      <a:pt x="274" y="74"/>
                    </a:cubicBezTo>
                    <a:cubicBezTo>
                      <a:pt x="274" y="73"/>
                      <a:pt x="274" y="72"/>
                      <a:pt x="273" y="72"/>
                    </a:cubicBezTo>
                    <a:cubicBezTo>
                      <a:pt x="272" y="70"/>
                      <a:pt x="271" y="68"/>
                      <a:pt x="269" y="66"/>
                    </a:cubicBezTo>
                    <a:cubicBezTo>
                      <a:pt x="268" y="64"/>
                      <a:pt x="267" y="62"/>
                      <a:pt x="266" y="60"/>
                    </a:cubicBezTo>
                    <a:cubicBezTo>
                      <a:pt x="265" y="59"/>
                      <a:pt x="264" y="58"/>
                      <a:pt x="264" y="58"/>
                    </a:cubicBezTo>
                    <a:cubicBezTo>
                      <a:pt x="262" y="56"/>
                      <a:pt x="261" y="54"/>
                      <a:pt x="259" y="52"/>
                    </a:cubicBezTo>
                    <a:cubicBezTo>
                      <a:pt x="256" y="49"/>
                      <a:pt x="254" y="45"/>
                      <a:pt x="251" y="42"/>
                    </a:cubicBezTo>
                    <a:cubicBezTo>
                      <a:pt x="250" y="42"/>
                      <a:pt x="250" y="42"/>
                      <a:pt x="250" y="42"/>
                    </a:cubicBezTo>
                    <a:cubicBezTo>
                      <a:pt x="249" y="41"/>
                      <a:pt x="249" y="41"/>
                      <a:pt x="248" y="40"/>
                    </a:cubicBezTo>
                    <a:cubicBezTo>
                      <a:pt x="245" y="37"/>
                      <a:pt x="242" y="34"/>
                      <a:pt x="239" y="31"/>
                    </a:cubicBezTo>
                    <a:cubicBezTo>
                      <a:pt x="238" y="31"/>
                      <a:pt x="237" y="30"/>
                      <a:pt x="236" y="30"/>
                    </a:cubicBezTo>
                    <a:cubicBezTo>
                      <a:pt x="235" y="29"/>
                      <a:pt x="234" y="28"/>
                      <a:pt x="233" y="27"/>
                    </a:cubicBezTo>
                    <a:cubicBezTo>
                      <a:pt x="229" y="25"/>
                      <a:pt x="225" y="22"/>
                      <a:pt x="221" y="19"/>
                    </a:cubicBezTo>
                    <a:cubicBezTo>
                      <a:pt x="221" y="19"/>
                      <a:pt x="221" y="19"/>
                      <a:pt x="220" y="19"/>
                    </a:cubicBezTo>
                    <a:cubicBezTo>
                      <a:pt x="218" y="17"/>
                      <a:pt x="216" y="16"/>
                      <a:pt x="213" y="15"/>
                    </a:cubicBezTo>
                    <a:cubicBezTo>
                      <a:pt x="211" y="14"/>
                      <a:pt x="209" y="13"/>
                      <a:pt x="206" y="11"/>
                    </a:cubicBezTo>
                    <a:cubicBezTo>
                      <a:pt x="206" y="11"/>
                      <a:pt x="205" y="11"/>
                      <a:pt x="205" y="11"/>
                    </a:cubicBezTo>
                    <a:cubicBezTo>
                      <a:pt x="201" y="9"/>
                      <a:pt x="196" y="8"/>
                      <a:pt x="192" y="6"/>
                    </a:cubicBezTo>
                    <a:cubicBezTo>
                      <a:pt x="191" y="6"/>
                      <a:pt x="189" y="5"/>
                      <a:pt x="188" y="5"/>
                    </a:cubicBezTo>
                    <a:cubicBezTo>
                      <a:pt x="187" y="5"/>
                      <a:pt x="186" y="4"/>
                      <a:pt x="185" y="4"/>
                    </a:cubicBezTo>
                    <a:cubicBezTo>
                      <a:pt x="181" y="4"/>
                      <a:pt x="177" y="3"/>
                      <a:pt x="173" y="2"/>
                    </a:cubicBezTo>
                    <a:cubicBezTo>
                      <a:pt x="172" y="2"/>
                      <a:pt x="171" y="2"/>
                      <a:pt x="170" y="2"/>
                    </a:cubicBezTo>
                    <a:cubicBezTo>
                      <a:pt x="170" y="2"/>
                      <a:pt x="170" y="2"/>
                      <a:pt x="169" y="2"/>
                    </a:cubicBezTo>
                    <a:cubicBezTo>
                      <a:pt x="165" y="1"/>
                      <a:pt x="161" y="1"/>
                      <a:pt x="157" y="0"/>
                    </a:cubicBezTo>
                    <a:cubicBezTo>
                      <a:pt x="154" y="0"/>
                      <a:pt x="152" y="0"/>
                      <a:pt x="149" y="0"/>
                    </a:cubicBezTo>
                    <a:cubicBezTo>
                      <a:pt x="148" y="0"/>
                      <a:pt x="147" y="0"/>
                      <a:pt x="146" y="0"/>
                    </a:cubicBezTo>
                    <a:lnTo>
                      <a:pt x="146" y="0"/>
                    </a:lnTo>
                    <a:lnTo>
                      <a:pt x="146" y="0"/>
                    </a:lnTo>
                    <a:lnTo>
                      <a:pt x="146" y="0"/>
                    </a:lnTo>
                    <a:cubicBezTo>
                      <a:pt x="144" y="0"/>
                      <a:pt x="142" y="0"/>
                      <a:pt x="139" y="0"/>
                    </a:cubicBezTo>
                    <a:cubicBezTo>
                      <a:pt x="137" y="0"/>
                      <a:pt x="135" y="0"/>
                      <a:pt x="133" y="0"/>
                    </a:cubicBezTo>
                    <a:cubicBezTo>
                      <a:pt x="132" y="1"/>
                      <a:pt x="131" y="1"/>
                      <a:pt x="130" y="1"/>
                    </a:cubicBezTo>
                    <a:cubicBezTo>
                      <a:pt x="127" y="1"/>
                      <a:pt x="123" y="2"/>
                      <a:pt x="120" y="2"/>
                    </a:cubicBezTo>
                    <a:cubicBezTo>
                      <a:pt x="117" y="3"/>
                      <a:pt x="114" y="4"/>
                      <a:pt x="111" y="4"/>
                    </a:cubicBezTo>
                    <a:cubicBezTo>
                      <a:pt x="110" y="4"/>
                      <a:pt x="109" y="4"/>
                      <a:pt x="108" y="4"/>
                    </a:cubicBezTo>
                    <a:cubicBezTo>
                      <a:pt x="105" y="5"/>
                      <a:pt x="104" y="5"/>
                      <a:pt x="102" y="6"/>
                    </a:cubicBezTo>
                    <a:cubicBezTo>
                      <a:pt x="100" y="7"/>
                      <a:pt x="98" y="7"/>
                      <a:pt x="96" y="8"/>
                    </a:cubicBezTo>
                    <a:cubicBezTo>
                      <a:pt x="94" y="8"/>
                      <a:pt x="94" y="9"/>
                      <a:pt x="92" y="9"/>
                    </a:cubicBezTo>
                    <a:cubicBezTo>
                      <a:pt x="89" y="10"/>
                      <a:pt x="87" y="12"/>
                      <a:pt x="84" y="13"/>
                    </a:cubicBezTo>
                    <a:cubicBezTo>
                      <a:pt x="81" y="15"/>
                      <a:pt x="78" y="16"/>
                      <a:pt x="75" y="18"/>
                    </a:cubicBezTo>
                    <a:cubicBezTo>
                      <a:pt x="74" y="18"/>
                      <a:pt x="73" y="18"/>
                      <a:pt x="73" y="19"/>
                    </a:cubicBezTo>
                    <a:cubicBezTo>
                      <a:pt x="71" y="20"/>
                      <a:pt x="69" y="21"/>
                      <a:pt x="67" y="23"/>
                    </a:cubicBezTo>
                    <a:cubicBezTo>
                      <a:pt x="65" y="24"/>
                      <a:pt x="63" y="25"/>
                      <a:pt x="61" y="26"/>
                    </a:cubicBezTo>
                    <a:lnTo>
                      <a:pt x="61" y="27"/>
                    </a:lnTo>
                    <a:lnTo>
                      <a:pt x="61" y="27"/>
                    </a:lnTo>
                    <a:lnTo>
                      <a:pt x="61" y="26"/>
                    </a:lnTo>
                    <a:cubicBezTo>
                      <a:pt x="60" y="27"/>
                      <a:pt x="59" y="28"/>
                      <a:pt x="59" y="28"/>
                    </a:cubicBezTo>
                    <a:cubicBezTo>
                      <a:pt x="57" y="30"/>
                      <a:pt x="55" y="31"/>
                      <a:pt x="53" y="33"/>
                    </a:cubicBezTo>
                    <a:cubicBezTo>
                      <a:pt x="50" y="36"/>
                      <a:pt x="46" y="38"/>
                      <a:pt x="43" y="41"/>
                    </a:cubicBezTo>
                    <a:cubicBezTo>
                      <a:pt x="43" y="42"/>
                      <a:pt x="43" y="42"/>
                      <a:pt x="43" y="42"/>
                    </a:cubicBezTo>
                    <a:cubicBezTo>
                      <a:pt x="42" y="43"/>
                      <a:pt x="42" y="43"/>
                      <a:pt x="41" y="44"/>
                    </a:cubicBezTo>
                    <a:cubicBezTo>
                      <a:pt x="38" y="47"/>
                      <a:pt x="35" y="50"/>
                      <a:pt x="32" y="53"/>
                    </a:cubicBezTo>
                    <a:cubicBezTo>
                      <a:pt x="32" y="54"/>
                      <a:pt x="31" y="55"/>
                      <a:pt x="31" y="56"/>
                    </a:cubicBezTo>
                    <a:cubicBezTo>
                      <a:pt x="30" y="57"/>
                      <a:pt x="29" y="58"/>
                      <a:pt x="28" y="59"/>
                    </a:cubicBezTo>
                    <a:cubicBezTo>
                      <a:pt x="26" y="63"/>
                      <a:pt x="23" y="67"/>
                      <a:pt x="20" y="71"/>
                    </a:cubicBezTo>
                    <a:cubicBezTo>
                      <a:pt x="20" y="71"/>
                      <a:pt x="20" y="71"/>
                      <a:pt x="20" y="72"/>
                    </a:cubicBezTo>
                    <a:cubicBezTo>
                      <a:pt x="18" y="74"/>
                      <a:pt x="17" y="76"/>
                      <a:pt x="16" y="79"/>
                    </a:cubicBezTo>
                    <a:cubicBezTo>
                      <a:pt x="15" y="81"/>
                      <a:pt x="14" y="83"/>
                      <a:pt x="12" y="86"/>
                    </a:cubicBezTo>
                    <a:cubicBezTo>
                      <a:pt x="12" y="86"/>
                      <a:pt x="12" y="87"/>
                      <a:pt x="12" y="87"/>
                    </a:cubicBezTo>
                    <a:cubicBezTo>
                      <a:pt x="10" y="91"/>
                      <a:pt x="9" y="96"/>
                      <a:pt x="7" y="100"/>
                    </a:cubicBezTo>
                    <a:cubicBezTo>
                      <a:pt x="7" y="101"/>
                      <a:pt x="6" y="103"/>
                      <a:pt x="6" y="104"/>
                    </a:cubicBezTo>
                    <a:cubicBezTo>
                      <a:pt x="6" y="105"/>
                      <a:pt x="5" y="106"/>
                      <a:pt x="5" y="107"/>
                    </a:cubicBezTo>
                    <a:cubicBezTo>
                      <a:pt x="4" y="111"/>
                      <a:pt x="3" y="115"/>
                      <a:pt x="2" y="119"/>
                    </a:cubicBezTo>
                    <a:cubicBezTo>
                      <a:pt x="2" y="120"/>
                      <a:pt x="2" y="121"/>
                      <a:pt x="2" y="122"/>
                    </a:cubicBezTo>
                    <a:cubicBezTo>
                      <a:pt x="2" y="122"/>
                      <a:pt x="2" y="122"/>
                      <a:pt x="2" y="123"/>
                    </a:cubicBezTo>
                    <a:cubicBezTo>
                      <a:pt x="1" y="127"/>
                      <a:pt x="1" y="131"/>
                      <a:pt x="0" y="135"/>
                    </a:cubicBezTo>
                    <a:cubicBezTo>
                      <a:pt x="0" y="138"/>
                      <a:pt x="0" y="140"/>
                      <a:pt x="0" y="143"/>
                    </a:cubicBezTo>
                    <a:cubicBezTo>
                      <a:pt x="0" y="144"/>
                      <a:pt x="0" y="145"/>
                      <a:pt x="0" y="145"/>
                    </a:cubicBezTo>
                    <a:cubicBezTo>
                      <a:pt x="0" y="150"/>
                      <a:pt x="0" y="155"/>
                      <a:pt x="0" y="159"/>
                    </a:cubicBezTo>
                    <a:cubicBezTo>
                      <a:pt x="0" y="159"/>
                      <a:pt x="0" y="159"/>
                      <a:pt x="0" y="159"/>
                    </a:cubicBezTo>
                    <a:cubicBezTo>
                      <a:pt x="1" y="160"/>
                      <a:pt x="1" y="160"/>
                      <a:pt x="1" y="160"/>
                    </a:cubicBezTo>
                    <a:cubicBezTo>
                      <a:pt x="1" y="166"/>
                      <a:pt x="2" y="171"/>
                      <a:pt x="3" y="176"/>
                    </a:cubicBezTo>
                    <a:cubicBezTo>
                      <a:pt x="3" y="177"/>
                      <a:pt x="4" y="179"/>
                      <a:pt x="4" y="180"/>
                    </a:cubicBezTo>
                    <a:cubicBezTo>
                      <a:pt x="5" y="185"/>
                      <a:pt x="7" y="190"/>
                      <a:pt x="9" y="195"/>
                    </a:cubicBezTo>
                    <a:cubicBezTo>
                      <a:pt x="9" y="195"/>
                      <a:pt x="9" y="195"/>
                      <a:pt x="9" y="196"/>
                    </a:cubicBezTo>
                    <a:cubicBezTo>
                      <a:pt x="9" y="196"/>
                      <a:pt x="9" y="196"/>
                      <a:pt x="9" y="196"/>
                    </a:cubicBezTo>
                    <a:cubicBezTo>
                      <a:pt x="9" y="198"/>
                      <a:pt x="10" y="199"/>
                      <a:pt x="10" y="200"/>
                    </a:cubicBezTo>
                    <a:cubicBezTo>
                      <a:pt x="12" y="203"/>
                      <a:pt x="13" y="207"/>
                      <a:pt x="15" y="211"/>
                    </a:cubicBezTo>
                    <a:cubicBezTo>
                      <a:pt x="16" y="213"/>
                      <a:pt x="17" y="215"/>
                      <a:pt x="18" y="217"/>
                    </a:cubicBezTo>
                    <a:cubicBezTo>
                      <a:pt x="21" y="221"/>
                      <a:pt x="24" y="225"/>
                      <a:pt x="26" y="229"/>
                    </a:cubicBezTo>
                    <a:cubicBezTo>
                      <a:pt x="27" y="230"/>
                      <a:pt x="27" y="231"/>
                      <a:pt x="27" y="231"/>
                    </a:cubicBezTo>
                    <a:cubicBezTo>
                      <a:pt x="29" y="234"/>
                      <a:pt x="31" y="236"/>
                      <a:pt x="34" y="239"/>
                    </a:cubicBezTo>
                    <a:cubicBezTo>
                      <a:pt x="34" y="239"/>
                      <a:pt x="34" y="239"/>
                      <a:pt x="34" y="239"/>
                    </a:cubicBezTo>
                    <a:lnTo>
                      <a:pt x="34" y="239"/>
                    </a:lnTo>
                    <a:cubicBezTo>
                      <a:pt x="43" y="250"/>
                      <a:pt x="52" y="259"/>
                      <a:pt x="64" y="267"/>
                    </a:cubicBezTo>
                    <a:cubicBezTo>
                      <a:pt x="69" y="270"/>
                      <a:pt x="74" y="273"/>
                      <a:pt x="80" y="276"/>
                    </a:cubicBezTo>
                    <a:cubicBezTo>
                      <a:pt x="85" y="279"/>
                      <a:pt x="91" y="281"/>
                      <a:pt x="97" y="283"/>
                    </a:cubicBezTo>
                    <a:cubicBezTo>
                      <a:pt x="109" y="288"/>
                      <a:pt x="123" y="291"/>
                      <a:pt x="136" y="292"/>
                    </a:cubicBezTo>
                    <a:lnTo>
                      <a:pt x="136" y="292"/>
                    </a:lnTo>
                    <a:cubicBezTo>
                      <a:pt x="136" y="292"/>
                      <a:pt x="137" y="292"/>
                      <a:pt x="137" y="292"/>
                    </a:cubicBezTo>
                    <a:cubicBezTo>
                      <a:pt x="140" y="292"/>
                      <a:pt x="143" y="292"/>
                      <a:pt x="146" y="292"/>
                    </a:cubicBezTo>
                    <a:cubicBezTo>
                      <a:pt x="147" y="292"/>
                      <a:pt x="148" y="292"/>
                      <a:pt x="148" y="292"/>
                    </a:cubicBezTo>
                    <a:cubicBezTo>
                      <a:pt x="153" y="292"/>
                      <a:pt x="158" y="292"/>
                      <a:pt x="163" y="291"/>
                    </a:cubicBezTo>
                    <a:cubicBezTo>
                      <a:pt x="166" y="291"/>
                      <a:pt x="168" y="290"/>
                      <a:pt x="170" y="290"/>
                    </a:cubicBezTo>
                    <a:cubicBezTo>
                      <a:pt x="174" y="289"/>
                      <a:pt x="178" y="289"/>
                      <a:pt x="182" y="288"/>
                    </a:cubicBezTo>
                    <a:cubicBezTo>
                      <a:pt x="183" y="287"/>
                      <a:pt x="184" y="287"/>
                      <a:pt x="185" y="287"/>
                    </a:cubicBezTo>
                    <a:cubicBezTo>
                      <a:pt x="186" y="287"/>
                      <a:pt x="186" y="287"/>
                      <a:pt x="186" y="287"/>
                    </a:cubicBezTo>
                    <a:cubicBezTo>
                      <a:pt x="186" y="287"/>
                      <a:pt x="186" y="287"/>
                      <a:pt x="187" y="287"/>
                    </a:cubicBezTo>
                    <a:cubicBezTo>
                      <a:pt x="192" y="285"/>
                      <a:pt x="197" y="283"/>
                      <a:pt x="202" y="281"/>
                    </a:cubicBezTo>
                    <a:cubicBezTo>
                      <a:pt x="203" y="281"/>
                      <a:pt x="204" y="280"/>
                      <a:pt x="206" y="280"/>
                    </a:cubicBezTo>
                    <a:cubicBezTo>
                      <a:pt x="210" y="278"/>
                      <a:pt x="215" y="275"/>
                      <a:pt x="219" y="273"/>
                    </a:cubicBezTo>
                    <a:cubicBezTo>
                      <a:pt x="220" y="273"/>
                      <a:pt x="220" y="272"/>
                      <a:pt x="220" y="272"/>
                    </a:cubicBezTo>
                    <a:cubicBezTo>
                      <a:pt x="221" y="272"/>
                      <a:pt x="221" y="272"/>
                      <a:pt x="221" y="272"/>
                    </a:cubicBezTo>
                    <a:cubicBezTo>
                      <a:pt x="225" y="270"/>
                      <a:pt x="228" y="267"/>
                      <a:pt x="232" y="265"/>
                    </a:cubicBezTo>
                    <a:cubicBezTo>
                      <a:pt x="233" y="264"/>
                      <a:pt x="234" y="263"/>
                      <a:pt x="234" y="263"/>
                    </a:cubicBezTo>
                    <a:cubicBezTo>
                      <a:pt x="236" y="261"/>
                      <a:pt x="238" y="260"/>
                      <a:pt x="240" y="258"/>
                    </a:cubicBezTo>
                    <a:cubicBezTo>
                      <a:pt x="243" y="255"/>
                      <a:pt x="247" y="253"/>
                      <a:pt x="250" y="250"/>
                    </a:cubicBezTo>
                    <a:cubicBezTo>
                      <a:pt x="250" y="249"/>
                      <a:pt x="250" y="249"/>
                      <a:pt x="250" y="249"/>
                    </a:cubicBezTo>
                    <a:cubicBezTo>
                      <a:pt x="251" y="248"/>
                      <a:pt x="251" y="248"/>
                      <a:pt x="252" y="247"/>
                    </a:cubicBezTo>
                    <a:cubicBezTo>
                      <a:pt x="255" y="244"/>
                      <a:pt x="258" y="241"/>
                      <a:pt x="261" y="238"/>
                    </a:cubicBezTo>
                    <a:cubicBezTo>
                      <a:pt x="261" y="237"/>
                      <a:pt x="262" y="236"/>
                      <a:pt x="262" y="235"/>
                    </a:cubicBezTo>
                    <a:cubicBezTo>
                      <a:pt x="263" y="234"/>
                      <a:pt x="264" y="233"/>
                      <a:pt x="265" y="232"/>
                    </a:cubicBezTo>
                    <a:cubicBezTo>
                      <a:pt x="267" y="228"/>
                      <a:pt x="270" y="224"/>
                      <a:pt x="273" y="220"/>
                    </a:cubicBezTo>
                    <a:cubicBezTo>
                      <a:pt x="273" y="220"/>
                      <a:pt x="273" y="220"/>
                      <a:pt x="273" y="219"/>
                    </a:cubicBezTo>
                    <a:cubicBezTo>
                      <a:pt x="274" y="217"/>
                      <a:pt x="275" y="215"/>
                      <a:pt x="277" y="213"/>
                    </a:cubicBezTo>
                    <a:cubicBezTo>
                      <a:pt x="278" y="210"/>
                      <a:pt x="279" y="208"/>
                      <a:pt x="281" y="205"/>
                    </a:cubicBezTo>
                    <a:cubicBezTo>
                      <a:pt x="281" y="205"/>
                      <a:pt x="281" y="204"/>
                      <a:pt x="281" y="204"/>
                    </a:cubicBezTo>
                    <a:cubicBezTo>
                      <a:pt x="283" y="200"/>
                      <a:pt x="284" y="196"/>
                      <a:pt x="286" y="191"/>
                    </a:cubicBezTo>
                    <a:cubicBezTo>
                      <a:pt x="286" y="190"/>
                      <a:pt x="287" y="188"/>
                      <a:pt x="287" y="187"/>
                    </a:cubicBezTo>
                    <a:cubicBezTo>
                      <a:pt x="287" y="186"/>
                      <a:pt x="288" y="185"/>
                      <a:pt x="288" y="184"/>
                    </a:cubicBezTo>
                    <a:cubicBezTo>
                      <a:pt x="289" y="180"/>
                      <a:pt x="290" y="176"/>
                      <a:pt x="291" y="172"/>
                    </a:cubicBezTo>
                    <a:cubicBezTo>
                      <a:pt x="291" y="171"/>
                      <a:pt x="291" y="170"/>
                      <a:pt x="291" y="169"/>
                    </a:cubicBezTo>
                    <a:cubicBezTo>
                      <a:pt x="291" y="169"/>
                      <a:pt x="291" y="169"/>
                      <a:pt x="291" y="168"/>
                    </a:cubicBezTo>
                    <a:cubicBezTo>
                      <a:pt x="292" y="164"/>
                      <a:pt x="292" y="160"/>
                      <a:pt x="292" y="156"/>
                    </a:cubicBezTo>
                    <a:cubicBezTo>
                      <a:pt x="293" y="153"/>
                      <a:pt x="293" y="151"/>
                      <a:pt x="293" y="148"/>
                    </a:cubicBezTo>
                    <a:close/>
                  </a:path>
                </a:pathLst>
              </a:custGeom>
              <a:solidFill>
                <a:srgbClr val="2F2F2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19" name="Freeform 6">
                <a:extLst>
                  <a:ext uri="{FF2B5EF4-FFF2-40B4-BE49-F238E27FC236}">
                    <a16:creationId xmlns:a16="http://schemas.microsoft.com/office/drawing/2014/main" id="{FC7CEB50-3E27-4958-9E1A-E01C185B0416}"/>
                  </a:ext>
                </a:extLst>
              </p:cNvPr>
              <p:cNvSpPr>
                <a:spLocks/>
              </p:cNvSpPr>
              <p:nvPr/>
            </p:nvSpPr>
            <p:spPr bwMode="auto">
              <a:xfrm>
                <a:off x="6115" y="2892"/>
                <a:ext cx="90" cy="90"/>
              </a:xfrm>
              <a:custGeom>
                <a:avLst/>
                <a:gdLst>
                  <a:gd name="T0" fmla="*/ 186 w 186"/>
                  <a:gd name="T1" fmla="*/ 19 h 186"/>
                  <a:gd name="T2" fmla="*/ 186 w 186"/>
                  <a:gd name="T3" fmla="*/ 19 h 186"/>
                  <a:gd name="T4" fmla="*/ 22 w 186"/>
                  <a:gd name="T5" fmla="*/ 183 h 186"/>
                  <a:gd name="T6" fmla="*/ 13 w 186"/>
                  <a:gd name="T7" fmla="*/ 186 h 186"/>
                  <a:gd name="T8" fmla="*/ 3 w 186"/>
                  <a:gd name="T9" fmla="*/ 183 h 186"/>
                  <a:gd name="T10" fmla="*/ 0 w 186"/>
                  <a:gd name="T11" fmla="*/ 173 h 186"/>
                  <a:gd name="T12" fmla="*/ 3 w 186"/>
                  <a:gd name="T13" fmla="*/ 164 h 186"/>
                  <a:gd name="T14" fmla="*/ 167 w 186"/>
                  <a:gd name="T15" fmla="*/ 0 h 186"/>
                  <a:gd name="T16" fmla="*/ 186 w 186"/>
                  <a:gd name="T17" fmla="*/ 1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186">
                    <a:moveTo>
                      <a:pt x="186" y="19"/>
                    </a:moveTo>
                    <a:lnTo>
                      <a:pt x="186" y="19"/>
                    </a:lnTo>
                    <a:lnTo>
                      <a:pt x="22" y="183"/>
                    </a:lnTo>
                    <a:cubicBezTo>
                      <a:pt x="20" y="185"/>
                      <a:pt x="16" y="186"/>
                      <a:pt x="13" y="186"/>
                    </a:cubicBezTo>
                    <a:cubicBezTo>
                      <a:pt x="9" y="186"/>
                      <a:pt x="6" y="185"/>
                      <a:pt x="3" y="183"/>
                    </a:cubicBezTo>
                    <a:cubicBezTo>
                      <a:pt x="1" y="180"/>
                      <a:pt x="0" y="177"/>
                      <a:pt x="0" y="173"/>
                    </a:cubicBezTo>
                    <a:cubicBezTo>
                      <a:pt x="0" y="170"/>
                      <a:pt x="1" y="166"/>
                      <a:pt x="3" y="164"/>
                    </a:cubicBezTo>
                    <a:lnTo>
                      <a:pt x="167" y="0"/>
                    </a:lnTo>
                    <a:lnTo>
                      <a:pt x="186" y="19"/>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120" name="Freeform 7">
                <a:extLst>
                  <a:ext uri="{FF2B5EF4-FFF2-40B4-BE49-F238E27FC236}">
                    <a16:creationId xmlns:a16="http://schemas.microsoft.com/office/drawing/2014/main" id="{1B45EFFB-B02B-4667-8540-452FFF8AC717}"/>
                  </a:ext>
                </a:extLst>
              </p:cNvPr>
              <p:cNvSpPr>
                <a:spLocks/>
              </p:cNvSpPr>
              <p:nvPr/>
            </p:nvSpPr>
            <p:spPr bwMode="auto">
              <a:xfrm>
                <a:off x="6192" y="2789"/>
                <a:ext cx="117" cy="116"/>
              </a:xfrm>
              <a:custGeom>
                <a:avLst/>
                <a:gdLst>
                  <a:gd name="T0" fmla="*/ 120 w 240"/>
                  <a:gd name="T1" fmla="*/ 240 h 240"/>
                  <a:gd name="T2" fmla="*/ 120 w 240"/>
                  <a:gd name="T3" fmla="*/ 240 h 240"/>
                  <a:gd name="T4" fmla="*/ 167 w 240"/>
                  <a:gd name="T5" fmla="*/ 230 h 240"/>
                  <a:gd name="T6" fmla="*/ 205 w 240"/>
                  <a:gd name="T7" fmla="*/ 204 h 240"/>
                  <a:gd name="T8" fmla="*/ 231 w 240"/>
                  <a:gd name="T9" fmla="*/ 166 h 240"/>
                  <a:gd name="T10" fmla="*/ 240 w 240"/>
                  <a:gd name="T11" fmla="*/ 120 h 240"/>
                  <a:gd name="T12" fmla="*/ 231 w 240"/>
                  <a:gd name="T13" fmla="*/ 73 h 240"/>
                  <a:gd name="T14" fmla="*/ 205 w 240"/>
                  <a:gd name="T15" fmla="*/ 35 h 240"/>
                  <a:gd name="T16" fmla="*/ 167 w 240"/>
                  <a:gd name="T17" fmla="*/ 9 h 240"/>
                  <a:gd name="T18" fmla="*/ 120 w 240"/>
                  <a:gd name="T19" fmla="*/ 0 h 240"/>
                  <a:gd name="T20" fmla="*/ 74 w 240"/>
                  <a:gd name="T21" fmla="*/ 9 h 240"/>
                  <a:gd name="T22" fmla="*/ 36 w 240"/>
                  <a:gd name="T23" fmla="*/ 35 h 240"/>
                  <a:gd name="T24" fmla="*/ 10 w 240"/>
                  <a:gd name="T25" fmla="*/ 73 h 240"/>
                  <a:gd name="T26" fmla="*/ 0 w 240"/>
                  <a:gd name="T27" fmla="*/ 120 h 240"/>
                  <a:gd name="T28" fmla="*/ 10 w 240"/>
                  <a:gd name="T29" fmla="*/ 166 h 240"/>
                  <a:gd name="T30" fmla="*/ 36 w 240"/>
                  <a:gd name="T31" fmla="*/ 204 h 240"/>
                  <a:gd name="T32" fmla="*/ 74 w 240"/>
                  <a:gd name="T33" fmla="*/ 230 h 240"/>
                  <a:gd name="T34" fmla="*/ 120 w 240"/>
                  <a:gd name="T35"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40">
                    <a:moveTo>
                      <a:pt x="120" y="240"/>
                    </a:moveTo>
                    <a:lnTo>
                      <a:pt x="120" y="240"/>
                    </a:lnTo>
                    <a:cubicBezTo>
                      <a:pt x="137" y="240"/>
                      <a:pt x="153" y="236"/>
                      <a:pt x="167" y="230"/>
                    </a:cubicBezTo>
                    <a:cubicBezTo>
                      <a:pt x="182" y="224"/>
                      <a:pt x="194" y="215"/>
                      <a:pt x="205" y="204"/>
                    </a:cubicBezTo>
                    <a:cubicBezTo>
                      <a:pt x="216" y="193"/>
                      <a:pt x="225" y="181"/>
                      <a:pt x="231" y="166"/>
                    </a:cubicBezTo>
                    <a:cubicBezTo>
                      <a:pt x="237" y="152"/>
                      <a:pt x="240" y="136"/>
                      <a:pt x="240" y="120"/>
                    </a:cubicBezTo>
                    <a:cubicBezTo>
                      <a:pt x="240" y="103"/>
                      <a:pt x="237" y="87"/>
                      <a:pt x="231" y="73"/>
                    </a:cubicBezTo>
                    <a:cubicBezTo>
                      <a:pt x="225" y="58"/>
                      <a:pt x="216" y="46"/>
                      <a:pt x="205" y="35"/>
                    </a:cubicBezTo>
                    <a:cubicBezTo>
                      <a:pt x="194" y="24"/>
                      <a:pt x="182" y="15"/>
                      <a:pt x="167" y="9"/>
                    </a:cubicBezTo>
                    <a:cubicBezTo>
                      <a:pt x="153" y="3"/>
                      <a:pt x="137" y="0"/>
                      <a:pt x="120" y="0"/>
                    </a:cubicBezTo>
                    <a:cubicBezTo>
                      <a:pt x="104" y="0"/>
                      <a:pt x="88" y="3"/>
                      <a:pt x="74" y="9"/>
                    </a:cubicBezTo>
                    <a:cubicBezTo>
                      <a:pt x="59" y="15"/>
                      <a:pt x="47" y="24"/>
                      <a:pt x="36" y="35"/>
                    </a:cubicBezTo>
                    <a:cubicBezTo>
                      <a:pt x="25" y="46"/>
                      <a:pt x="16" y="58"/>
                      <a:pt x="10" y="73"/>
                    </a:cubicBezTo>
                    <a:cubicBezTo>
                      <a:pt x="4" y="87"/>
                      <a:pt x="0" y="103"/>
                      <a:pt x="0" y="120"/>
                    </a:cubicBezTo>
                    <a:cubicBezTo>
                      <a:pt x="0" y="136"/>
                      <a:pt x="4" y="152"/>
                      <a:pt x="10" y="166"/>
                    </a:cubicBezTo>
                    <a:cubicBezTo>
                      <a:pt x="16" y="181"/>
                      <a:pt x="25" y="193"/>
                      <a:pt x="36" y="204"/>
                    </a:cubicBezTo>
                    <a:cubicBezTo>
                      <a:pt x="47" y="215"/>
                      <a:pt x="59" y="224"/>
                      <a:pt x="74" y="230"/>
                    </a:cubicBezTo>
                    <a:cubicBezTo>
                      <a:pt x="88" y="236"/>
                      <a:pt x="104" y="240"/>
                      <a:pt x="120" y="240"/>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sp>
        <p:nvSpPr>
          <p:cNvPr id="121" name="TextBox 120">
            <a:extLst>
              <a:ext uri="{FF2B5EF4-FFF2-40B4-BE49-F238E27FC236}">
                <a16:creationId xmlns:a16="http://schemas.microsoft.com/office/drawing/2014/main" id="{9012F461-3EB8-47E8-9B69-067A21EF43AB}"/>
              </a:ext>
            </a:extLst>
          </p:cNvPr>
          <p:cNvSpPr txBox="1"/>
          <p:nvPr/>
        </p:nvSpPr>
        <p:spPr>
          <a:xfrm>
            <a:off x="10390971" y="4000166"/>
            <a:ext cx="1266325" cy="4616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dirty="0">
                <a:ln>
                  <a:noFill/>
                </a:ln>
                <a:gradFill>
                  <a:gsLst>
                    <a:gs pos="2917">
                      <a:srgbClr val="282828"/>
                    </a:gs>
                    <a:gs pos="30000">
                      <a:srgbClr val="282828"/>
                    </a:gs>
                  </a:gsLst>
                  <a:lin ang="5400000" scaled="0"/>
                </a:gradFill>
                <a:effectLst/>
                <a:uLnTx/>
                <a:uFillTx/>
                <a:latin typeface="Segoe UI Semibold"/>
                <a:ea typeface="+mn-ea"/>
                <a:cs typeface="+mn-cs"/>
              </a:rPr>
              <a:t>Detection</a:t>
            </a:r>
          </a:p>
        </p:txBody>
      </p:sp>
      <p:grpSp>
        <p:nvGrpSpPr>
          <p:cNvPr id="12" name="Group 11">
            <a:extLst>
              <a:ext uri="{FF2B5EF4-FFF2-40B4-BE49-F238E27FC236}">
                <a16:creationId xmlns:a16="http://schemas.microsoft.com/office/drawing/2014/main" id="{C3723966-8200-4EB3-A645-AF2AACA8E24A}"/>
              </a:ext>
            </a:extLst>
          </p:cNvPr>
          <p:cNvGrpSpPr/>
          <p:nvPr/>
        </p:nvGrpSpPr>
        <p:grpSpPr>
          <a:xfrm>
            <a:off x="9658758" y="2404745"/>
            <a:ext cx="795784" cy="795780"/>
            <a:chOff x="9658758" y="2404745"/>
            <a:chExt cx="795784" cy="795780"/>
          </a:xfrm>
        </p:grpSpPr>
        <p:sp>
          <p:nvSpPr>
            <p:cNvPr id="96" name="Oval 95">
              <a:extLst>
                <a:ext uri="{FF2B5EF4-FFF2-40B4-BE49-F238E27FC236}">
                  <a16:creationId xmlns:a16="http://schemas.microsoft.com/office/drawing/2014/main" id="{9C00F109-57BE-4E56-A827-5C95528337FF}"/>
                </a:ext>
              </a:extLst>
            </p:cNvPr>
            <p:cNvSpPr/>
            <p:nvPr/>
          </p:nvSpPr>
          <p:spPr bwMode="auto">
            <a:xfrm>
              <a:off x="9658758" y="2404745"/>
              <a:ext cx="795784" cy="795780"/>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nvGrpSpPr>
            <p:cNvPr id="124" name="Group 4">
              <a:extLst>
                <a:ext uri="{FF2B5EF4-FFF2-40B4-BE49-F238E27FC236}">
                  <a16:creationId xmlns:a16="http://schemas.microsoft.com/office/drawing/2014/main" id="{6620292C-365D-445B-BD89-9698EF1BD392}"/>
                </a:ext>
              </a:extLst>
            </p:cNvPr>
            <p:cNvGrpSpPr>
              <a:grpSpLocks noChangeAspect="1"/>
            </p:cNvGrpSpPr>
            <p:nvPr/>
          </p:nvGrpSpPr>
          <p:grpSpPr bwMode="auto">
            <a:xfrm>
              <a:off x="9899488" y="2645473"/>
              <a:ext cx="314325" cy="314325"/>
              <a:chOff x="4549" y="1647"/>
              <a:chExt cx="198" cy="198"/>
            </a:xfrm>
          </p:grpSpPr>
          <p:sp>
            <p:nvSpPr>
              <p:cNvPr id="127" name="AutoShape 3">
                <a:extLst>
                  <a:ext uri="{FF2B5EF4-FFF2-40B4-BE49-F238E27FC236}">
                    <a16:creationId xmlns:a16="http://schemas.microsoft.com/office/drawing/2014/main" id="{2B12B789-D4AE-4CE7-83C1-55572797AC95}"/>
                  </a:ext>
                </a:extLst>
              </p:cNvPr>
              <p:cNvSpPr>
                <a:spLocks noChangeAspect="1" noChangeArrowheads="1" noTextEdit="1"/>
              </p:cNvSpPr>
              <p:nvPr/>
            </p:nvSpPr>
            <p:spPr bwMode="auto">
              <a:xfrm>
                <a:off x="4549" y="1647"/>
                <a:ext cx="198" cy="19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3" name="Freeform 5">
                <a:extLst>
                  <a:ext uri="{FF2B5EF4-FFF2-40B4-BE49-F238E27FC236}">
                    <a16:creationId xmlns:a16="http://schemas.microsoft.com/office/drawing/2014/main" id="{107A6C30-EC49-4615-A7A6-FEF51CC7BEA9}"/>
                  </a:ext>
                </a:extLst>
              </p:cNvPr>
              <p:cNvSpPr>
                <a:spLocks/>
              </p:cNvSpPr>
              <p:nvPr/>
            </p:nvSpPr>
            <p:spPr bwMode="auto">
              <a:xfrm>
                <a:off x="4562" y="1652"/>
                <a:ext cx="179" cy="190"/>
              </a:xfrm>
              <a:custGeom>
                <a:avLst/>
                <a:gdLst>
                  <a:gd name="T0" fmla="*/ 180 w 373"/>
                  <a:gd name="T1" fmla="*/ 393 h 397"/>
                  <a:gd name="T2" fmla="*/ 180 w 373"/>
                  <a:gd name="T3" fmla="*/ 393 h 397"/>
                  <a:gd name="T4" fmla="*/ 137 w 373"/>
                  <a:gd name="T5" fmla="*/ 365 h 397"/>
                  <a:gd name="T6" fmla="*/ 95 w 373"/>
                  <a:gd name="T7" fmla="*/ 332 h 397"/>
                  <a:gd name="T8" fmla="*/ 58 w 373"/>
                  <a:gd name="T9" fmla="*/ 294 h 397"/>
                  <a:gd name="T10" fmla="*/ 28 w 373"/>
                  <a:gd name="T11" fmla="*/ 250 h 397"/>
                  <a:gd name="T12" fmla="*/ 8 w 373"/>
                  <a:gd name="T13" fmla="*/ 201 h 397"/>
                  <a:gd name="T14" fmla="*/ 0 w 373"/>
                  <a:gd name="T15" fmla="*/ 146 h 397"/>
                  <a:gd name="T16" fmla="*/ 0 w 373"/>
                  <a:gd name="T17" fmla="*/ 53 h 397"/>
                  <a:gd name="T18" fmla="*/ 13 w 373"/>
                  <a:gd name="T19" fmla="*/ 52 h 397"/>
                  <a:gd name="T20" fmla="*/ 69 w 373"/>
                  <a:gd name="T21" fmla="*/ 43 h 397"/>
                  <a:gd name="T22" fmla="*/ 120 w 373"/>
                  <a:gd name="T23" fmla="*/ 19 h 397"/>
                  <a:gd name="T24" fmla="*/ 152 w 373"/>
                  <a:gd name="T25" fmla="*/ 4 h 397"/>
                  <a:gd name="T26" fmla="*/ 187 w 373"/>
                  <a:gd name="T27" fmla="*/ 0 h 397"/>
                  <a:gd name="T28" fmla="*/ 222 w 373"/>
                  <a:gd name="T29" fmla="*/ 4 h 397"/>
                  <a:gd name="T30" fmla="*/ 253 w 373"/>
                  <a:gd name="T31" fmla="*/ 19 h 397"/>
                  <a:gd name="T32" fmla="*/ 304 w 373"/>
                  <a:gd name="T33" fmla="*/ 43 h 397"/>
                  <a:gd name="T34" fmla="*/ 361 w 373"/>
                  <a:gd name="T35" fmla="*/ 52 h 397"/>
                  <a:gd name="T36" fmla="*/ 373 w 373"/>
                  <a:gd name="T37" fmla="*/ 53 h 397"/>
                  <a:gd name="T38" fmla="*/ 373 w 373"/>
                  <a:gd name="T39" fmla="*/ 146 h 397"/>
                  <a:gd name="T40" fmla="*/ 366 w 373"/>
                  <a:gd name="T41" fmla="*/ 201 h 397"/>
                  <a:gd name="T42" fmla="*/ 346 w 373"/>
                  <a:gd name="T43" fmla="*/ 250 h 397"/>
                  <a:gd name="T44" fmla="*/ 316 w 373"/>
                  <a:gd name="T45" fmla="*/ 294 h 397"/>
                  <a:gd name="T46" fmla="*/ 278 w 373"/>
                  <a:gd name="T47" fmla="*/ 332 h 397"/>
                  <a:gd name="T48" fmla="*/ 237 w 373"/>
                  <a:gd name="T49" fmla="*/ 365 h 397"/>
                  <a:gd name="T50" fmla="*/ 194 w 373"/>
                  <a:gd name="T51" fmla="*/ 393 h 397"/>
                  <a:gd name="T52" fmla="*/ 187 w 373"/>
                  <a:gd name="T53" fmla="*/ 397 h 397"/>
                  <a:gd name="T54" fmla="*/ 180 w 373"/>
                  <a:gd name="T55" fmla="*/ 393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3" h="397">
                    <a:moveTo>
                      <a:pt x="180" y="393"/>
                    </a:moveTo>
                    <a:lnTo>
                      <a:pt x="180" y="393"/>
                    </a:lnTo>
                    <a:cubicBezTo>
                      <a:pt x="166" y="385"/>
                      <a:pt x="151" y="375"/>
                      <a:pt x="137" y="365"/>
                    </a:cubicBezTo>
                    <a:cubicBezTo>
                      <a:pt x="122" y="355"/>
                      <a:pt x="108" y="344"/>
                      <a:pt x="95" y="332"/>
                    </a:cubicBezTo>
                    <a:cubicBezTo>
                      <a:pt x="82" y="320"/>
                      <a:pt x="70" y="307"/>
                      <a:pt x="58" y="294"/>
                    </a:cubicBezTo>
                    <a:cubicBezTo>
                      <a:pt x="46" y="280"/>
                      <a:pt x="36" y="265"/>
                      <a:pt x="28" y="250"/>
                    </a:cubicBezTo>
                    <a:cubicBezTo>
                      <a:pt x="19" y="234"/>
                      <a:pt x="13" y="218"/>
                      <a:pt x="8" y="201"/>
                    </a:cubicBezTo>
                    <a:cubicBezTo>
                      <a:pt x="3" y="183"/>
                      <a:pt x="0" y="165"/>
                      <a:pt x="0" y="146"/>
                    </a:cubicBezTo>
                    <a:lnTo>
                      <a:pt x="0" y="53"/>
                    </a:lnTo>
                    <a:lnTo>
                      <a:pt x="13" y="52"/>
                    </a:lnTo>
                    <a:cubicBezTo>
                      <a:pt x="32" y="51"/>
                      <a:pt x="51" y="48"/>
                      <a:pt x="69" y="43"/>
                    </a:cubicBezTo>
                    <a:cubicBezTo>
                      <a:pt x="87" y="38"/>
                      <a:pt x="104" y="30"/>
                      <a:pt x="120" y="19"/>
                    </a:cubicBezTo>
                    <a:cubicBezTo>
                      <a:pt x="131" y="13"/>
                      <a:pt x="141" y="8"/>
                      <a:pt x="152" y="4"/>
                    </a:cubicBezTo>
                    <a:cubicBezTo>
                      <a:pt x="163" y="1"/>
                      <a:pt x="174" y="0"/>
                      <a:pt x="187" y="0"/>
                    </a:cubicBezTo>
                    <a:cubicBezTo>
                      <a:pt x="199" y="0"/>
                      <a:pt x="211" y="1"/>
                      <a:pt x="222" y="4"/>
                    </a:cubicBezTo>
                    <a:cubicBezTo>
                      <a:pt x="232" y="8"/>
                      <a:pt x="243" y="13"/>
                      <a:pt x="253" y="19"/>
                    </a:cubicBezTo>
                    <a:cubicBezTo>
                      <a:pt x="270" y="30"/>
                      <a:pt x="287" y="38"/>
                      <a:pt x="304" y="43"/>
                    </a:cubicBezTo>
                    <a:cubicBezTo>
                      <a:pt x="322" y="48"/>
                      <a:pt x="341" y="51"/>
                      <a:pt x="361" y="52"/>
                    </a:cubicBezTo>
                    <a:lnTo>
                      <a:pt x="373" y="53"/>
                    </a:lnTo>
                    <a:lnTo>
                      <a:pt x="373" y="146"/>
                    </a:lnTo>
                    <a:cubicBezTo>
                      <a:pt x="373" y="165"/>
                      <a:pt x="371" y="183"/>
                      <a:pt x="366" y="201"/>
                    </a:cubicBezTo>
                    <a:cubicBezTo>
                      <a:pt x="361" y="218"/>
                      <a:pt x="354" y="234"/>
                      <a:pt x="346" y="250"/>
                    </a:cubicBezTo>
                    <a:cubicBezTo>
                      <a:pt x="337" y="265"/>
                      <a:pt x="327" y="280"/>
                      <a:pt x="316" y="294"/>
                    </a:cubicBezTo>
                    <a:cubicBezTo>
                      <a:pt x="304" y="307"/>
                      <a:pt x="292" y="320"/>
                      <a:pt x="278" y="332"/>
                    </a:cubicBezTo>
                    <a:cubicBezTo>
                      <a:pt x="265" y="344"/>
                      <a:pt x="251" y="355"/>
                      <a:pt x="237" y="365"/>
                    </a:cubicBezTo>
                    <a:cubicBezTo>
                      <a:pt x="223" y="375"/>
                      <a:pt x="208" y="385"/>
                      <a:pt x="194" y="393"/>
                    </a:cubicBezTo>
                    <a:lnTo>
                      <a:pt x="187" y="397"/>
                    </a:lnTo>
                    <a:lnTo>
                      <a:pt x="180" y="393"/>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13" name="Group 12">
            <a:extLst>
              <a:ext uri="{FF2B5EF4-FFF2-40B4-BE49-F238E27FC236}">
                <a16:creationId xmlns:a16="http://schemas.microsoft.com/office/drawing/2014/main" id="{79CF823C-9AD4-4E90-9432-8A47225E49AE}"/>
              </a:ext>
            </a:extLst>
          </p:cNvPr>
          <p:cNvGrpSpPr/>
          <p:nvPr/>
        </p:nvGrpSpPr>
        <p:grpSpPr>
          <a:xfrm>
            <a:off x="9658758" y="3833108"/>
            <a:ext cx="795784" cy="795780"/>
            <a:chOff x="9658758" y="3833108"/>
            <a:chExt cx="795784" cy="795780"/>
          </a:xfrm>
        </p:grpSpPr>
        <p:sp>
          <p:nvSpPr>
            <p:cNvPr id="123" name="Oval 122">
              <a:extLst>
                <a:ext uri="{FF2B5EF4-FFF2-40B4-BE49-F238E27FC236}">
                  <a16:creationId xmlns:a16="http://schemas.microsoft.com/office/drawing/2014/main" id="{59756EBE-4C65-43A4-B84E-E0DC7BD416B7}"/>
                </a:ext>
              </a:extLst>
            </p:cNvPr>
            <p:cNvSpPr/>
            <p:nvPr/>
          </p:nvSpPr>
          <p:spPr bwMode="auto">
            <a:xfrm>
              <a:off x="9658758" y="3833108"/>
              <a:ext cx="795784" cy="795780"/>
            </a:xfrm>
            <a:prstGeom prst="ellipse">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274281" numCol="1" spcCol="0" rtlCol="0" fromWordArt="0" anchor="b" anchorCtr="0" forceAA="0" compatLnSpc="1">
              <a:prstTxWarp prst="textNoShape">
                <a:avLst/>
              </a:prstTxWarp>
              <a:noAutofit/>
            </a:bodyPr>
            <a:lstStyle/>
            <a:p>
              <a:pPr marL="0" marR="0" lvl="0" indent="0" algn="ctr" defTabSz="95048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err="1">
                <a:ln>
                  <a:noFill/>
                </a:ln>
                <a:gradFill>
                  <a:gsLst>
                    <a:gs pos="83000">
                      <a:srgbClr val="282828"/>
                    </a:gs>
                    <a:gs pos="100000">
                      <a:srgbClr val="282828"/>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pic>
          <p:nvPicPr>
            <p:cNvPr id="122" name="Picture 121">
              <a:extLst>
                <a:ext uri="{FF2B5EF4-FFF2-40B4-BE49-F238E27FC236}">
                  <a16:creationId xmlns:a16="http://schemas.microsoft.com/office/drawing/2014/main" id="{972DA9DF-0879-4088-A544-7CAA71C7DC5C}"/>
                </a:ext>
              </a:extLst>
            </p:cNvPr>
            <p:cNvPicPr>
              <a:picLocks noChangeAspect="1"/>
            </p:cNvPicPr>
            <p:nvPr/>
          </p:nvPicPr>
          <p:blipFill>
            <a:blip r:embed="rId7"/>
            <a:stretch>
              <a:fillRect/>
            </a:stretch>
          </p:blipFill>
          <p:spPr>
            <a:xfrm>
              <a:off x="9862709" y="4037057"/>
              <a:ext cx="387882" cy="387882"/>
            </a:xfrm>
            <a:prstGeom prst="rect">
              <a:avLst/>
            </a:prstGeom>
          </p:spPr>
        </p:pic>
      </p:grpSp>
      <p:sp>
        <p:nvSpPr>
          <p:cNvPr id="4" name="TextBox 3">
            <a:extLst>
              <a:ext uri="{FF2B5EF4-FFF2-40B4-BE49-F238E27FC236}">
                <a16:creationId xmlns:a16="http://schemas.microsoft.com/office/drawing/2014/main" id="{60B885DE-A70E-44C8-A05A-252D6550A2F5}"/>
              </a:ext>
            </a:extLst>
          </p:cNvPr>
          <p:cNvSpPr txBox="1"/>
          <p:nvPr/>
        </p:nvSpPr>
        <p:spPr>
          <a:xfrm>
            <a:off x="129070" y="140529"/>
            <a:ext cx="6333565" cy="627864"/>
          </a:xfrm>
          <a:prstGeom prst="rect">
            <a:avLst/>
          </a:prstGeom>
          <a:noFill/>
        </p:spPr>
        <p:txBody>
          <a:bodyPr wrap="square" lIns="182880" tIns="146304" rIns="182880" bIns="146304" rtlCol="0">
            <a:spAutoFit/>
          </a:bodyPr>
          <a:lstStyle/>
          <a:p>
            <a:pPr>
              <a:lnSpc>
                <a:spcPct val="90000"/>
              </a:lnSpc>
              <a:spcAft>
                <a:spcPts val="600"/>
              </a:spcAft>
            </a:pPr>
            <a:r>
              <a:rPr kumimoji="0" lang="nn-NO" sz="2400" b="0" i="0" u="none" strike="noStrike" kern="1200" cap="none" spc="-100" normalizeH="0" baseline="0" noProof="0" dirty="0">
                <a:ln w="3175">
                  <a:noFill/>
                </a:ln>
                <a:gradFill>
                  <a:gsLst>
                    <a:gs pos="83000">
                      <a:srgbClr val="282828"/>
                    </a:gs>
                    <a:gs pos="100000">
                      <a:srgbClr val="282828"/>
                    </a:gs>
                  </a:gsLst>
                  <a:lin ang="5400000" scaled="1"/>
                </a:gradFill>
                <a:effectLst/>
                <a:uLnTx/>
                <a:uFillTx/>
                <a:latin typeface="Segoe UI Semibold"/>
                <a:ea typeface="+mn-ea"/>
                <a:cs typeface="Segoe UI" pitchFamily="34" charset="0"/>
              </a:rPr>
              <a:t>Microsoft Defender for Office 365</a:t>
            </a:r>
            <a:endParaRPr lang="fr-FR" sz="2400" dirty="0" err="1">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2954066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3"/>
                                        </p:tgtEl>
                                        <p:attrNameLst>
                                          <p:attrName>style.visibility</p:attrName>
                                        </p:attrNameLst>
                                      </p:cBhvr>
                                      <p:to>
                                        <p:strVal val="visible"/>
                                      </p:to>
                                    </p:set>
                                    <p:animEffect transition="in" filter="fade">
                                      <p:cBhvr>
                                        <p:cTn id="7" dur="500"/>
                                        <p:tgtEl>
                                          <p:spTgt spid="163"/>
                                        </p:tgtEl>
                                      </p:cBhvr>
                                    </p:animEffect>
                                  </p:childTnLst>
                                </p:cTn>
                              </p:par>
                              <p:par>
                                <p:cTn id="8" presetID="42" presetClass="path" presetSubtype="0" decel="100000" fill="hold" grpId="1" nodeType="withEffect">
                                  <p:stCondLst>
                                    <p:cond delay="0"/>
                                  </p:stCondLst>
                                  <p:childTnLst>
                                    <p:animMotion origin="layout" path="M 2.29167E-6 3.33333E-6 L 0.06745 0.19537 " pathEditMode="relative" rAng="0" ptsTypes="AA">
                                      <p:cBhvr>
                                        <p:cTn id="9" dur="500" spd="-100000" fill="hold"/>
                                        <p:tgtEl>
                                          <p:spTgt spid="163"/>
                                        </p:tgtEl>
                                        <p:attrNameLst>
                                          <p:attrName>ppt_x</p:attrName>
                                          <p:attrName>ppt_y</p:attrName>
                                        </p:attrNameLst>
                                      </p:cBhvr>
                                      <p:rCtr x="3372" y="9769"/>
                                    </p:animMotion>
                                  </p:childTnLst>
                                </p:cTn>
                              </p:par>
                              <p:par>
                                <p:cTn id="10" presetID="10" presetClass="entr" presetSubtype="0" fill="hold" grpId="0" nodeType="withEffect">
                                  <p:stCondLst>
                                    <p:cond delay="100"/>
                                  </p:stCondLst>
                                  <p:childTnLst>
                                    <p:set>
                                      <p:cBhvr>
                                        <p:cTn id="11" dur="1" fill="hold">
                                          <p:stCondLst>
                                            <p:cond delay="0"/>
                                          </p:stCondLst>
                                        </p:cTn>
                                        <p:tgtEl>
                                          <p:spTgt spid="155"/>
                                        </p:tgtEl>
                                        <p:attrNameLst>
                                          <p:attrName>style.visibility</p:attrName>
                                        </p:attrNameLst>
                                      </p:cBhvr>
                                      <p:to>
                                        <p:strVal val="visible"/>
                                      </p:to>
                                    </p:set>
                                    <p:animEffect transition="in" filter="fade">
                                      <p:cBhvr>
                                        <p:cTn id="12" dur="500"/>
                                        <p:tgtEl>
                                          <p:spTgt spid="155"/>
                                        </p:tgtEl>
                                      </p:cBhvr>
                                    </p:animEffect>
                                  </p:childTnLst>
                                </p:cTn>
                              </p:par>
                              <p:par>
                                <p:cTn id="13" presetID="42" presetClass="path" presetSubtype="0" decel="100000" fill="hold" grpId="1" nodeType="withEffect">
                                  <p:stCondLst>
                                    <p:cond delay="100"/>
                                  </p:stCondLst>
                                  <p:childTnLst>
                                    <p:animMotion origin="layout" path="M -2.70833E-6 4.81481E-6 L -0.04648 0.11597 " pathEditMode="relative" rAng="0" ptsTypes="AA">
                                      <p:cBhvr>
                                        <p:cTn id="14" dur="500" spd="-100000" fill="hold"/>
                                        <p:tgtEl>
                                          <p:spTgt spid="155"/>
                                        </p:tgtEl>
                                        <p:attrNameLst>
                                          <p:attrName>ppt_x</p:attrName>
                                          <p:attrName>ppt_y</p:attrName>
                                        </p:attrNameLst>
                                      </p:cBhvr>
                                      <p:rCtr x="-2331" y="5787"/>
                                    </p:animMotion>
                                  </p:childTnLst>
                                </p:cTn>
                              </p:par>
                              <p:par>
                                <p:cTn id="15" presetID="10" presetClass="entr" presetSubtype="0" fill="hold" grpId="0" nodeType="withEffect">
                                  <p:stCondLst>
                                    <p:cond delay="0"/>
                                  </p:stCondLst>
                                  <p:childTnLst>
                                    <p:set>
                                      <p:cBhvr>
                                        <p:cTn id="16" dur="1" fill="hold">
                                          <p:stCondLst>
                                            <p:cond delay="0"/>
                                          </p:stCondLst>
                                        </p:cTn>
                                        <p:tgtEl>
                                          <p:spTgt spid="161"/>
                                        </p:tgtEl>
                                        <p:attrNameLst>
                                          <p:attrName>style.visibility</p:attrName>
                                        </p:attrNameLst>
                                      </p:cBhvr>
                                      <p:to>
                                        <p:strVal val="visible"/>
                                      </p:to>
                                    </p:set>
                                    <p:animEffect transition="in" filter="fade">
                                      <p:cBhvr>
                                        <p:cTn id="17" dur="500"/>
                                        <p:tgtEl>
                                          <p:spTgt spid="161"/>
                                        </p:tgtEl>
                                      </p:cBhvr>
                                    </p:animEffect>
                                  </p:childTnLst>
                                </p:cTn>
                              </p:par>
                              <p:par>
                                <p:cTn id="18" presetID="42" presetClass="path" presetSubtype="0" decel="100000" fill="hold" grpId="1" nodeType="withEffect">
                                  <p:stCondLst>
                                    <p:cond delay="0"/>
                                  </p:stCondLst>
                                  <p:childTnLst>
                                    <p:animMotion origin="layout" path="M -4.79167E-6 -3.7037E-6 L -0.10885 0.09167 " pathEditMode="relative" rAng="0" ptsTypes="AA">
                                      <p:cBhvr>
                                        <p:cTn id="19" dur="500" spd="-100000" fill="hold"/>
                                        <p:tgtEl>
                                          <p:spTgt spid="161"/>
                                        </p:tgtEl>
                                        <p:attrNameLst>
                                          <p:attrName>ppt_x</p:attrName>
                                          <p:attrName>ppt_y</p:attrName>
                                        </p:attrNameLst>
                                      </p:cBhvr>
                                      <p:rCtr x="-5443" y="4583"/>
                                    </p:animMotion>
                                  </p:childTnLst>
                                </p:cTn>
                              </p:par>
                              <p:par>
                                <p:cTn id="20" presetID="10" presetClass="entr" presetSubtype="0" fill="hold" grpId="0" nodeType="withEffect">
                                  <p:stCondLst>
                                    <p:cond delay="200"/>
                                  </p:stCondLst>
                                  <p:childTnLst>
                                    <p:set>
                                      <p:cBhvr>
                                        <p:cTn id="21" dur="1" fill="hold">
                                          <p:stCondLst>
                                            <p:cond delay="0"/>
                                          </p:stCondLst>
                                        </p:cTn>
                                        <p:tgtEl>
                                          <p:spTgt spid="156"/>
                                        </p:tgtEl>
                                        <p:attrNameLst>
                                          <p:attrName>style.visibility</p:attrName>
                                        </p:attrNameLst>
                                      </p:cBhvr>
                                      <p:to>
                                        <p:strVal val="visible"/>
                                      </p:to>
                                    </p:set>
                                    <p:animEffect transition="in" filter="fade">
                                      <p:cBhvr>
                                        <p:cTn id="22" dur="500"/>
                                        <p:tgtEl>
                                          <p:spTgt spid="156"/>
                                        </p:tgtEl>
                                      </p:cBhvr>
                                    </p:animEffect>
                                  </p:childTnLst>
                                </p:cTn>
                              </p:par>
                              <p:par>
                                <p:cTn id="23" presetID="42" presetClass="path" presetSubtype="0" decel="100000" fill="hold" grpId="1" nodeType="withEffect">
                                  <p:stCondLst>
                                    <p:cond delay="200"/>
                                  </p:stCondLst>
                                  <p:childTnLst>
                                    <p:animMotion origin="layout" path="M 5E-6 -1.48148E-6 L -0.08424 -0.06342 " pathEditMode="relative" rAng="0" ptsTypes="AA">
                                      <p:cBhvr>
                                        <p:cTn id="24" dur="500" spd="-100000" fill="hold"/>
                                        <p:tgtEl>
                                          <p:spTgt spid="156"/>
                                        </p:tgtEl>
                                        <p:attrNameLst>
                                          <p:attrName>ppt_x</p:attrName>
                                          <p:attrName>ppt_y</p:attrName>
                                        </p:attrNameLst>
                                      </p:cBhvr>
                                      <p:rCtr x="-4219" y="-3171"/>
                                    </p:animMotion>
                                  </p:childTnLst>
                                </p:cTn>
                              </p:par>
                              <p:par>
                                <p:cTn id="25" presetID="10" presetClass="entr" presetSubtype="0" fill="hold" grpId="0" nodeType="withEffect">
                                  <p:stCondLst>
                                    <p:cond delay="0"/>
                                  </p:stCondLst>
                                  <p:childTnLst>
                                    <p:set>
                                      <p:cBhvr>
                                        <p:cTn id="26" dur="1" fill="hold">
                                          <p:stCondLst>
                                            <p:cond delay="0"/>
                                          </p:stCondLst>
                                        </p:cTn>
                                        <p:tgtEl>
                                          <p:spTgt spid="186"/>
                                        </p:tgtEl>
                                        <p:attrNameLst>
                                          <p:attrName>style.visibility</p:attrName>
                                        </p:attrNameLst>
                                      </p:cBhvr>
                                      <p:to>
                                        <p:strVal val="visible"/>
                                      </p:to>
                                    </p:set>
                                    <p:animEffect transition="in" filter="fade">
                                      <p:cBhvr>
                                        <p:cTn id="27" dur="500"/>
                                        <p:tgtEl>
                                          <p:spTgt spid="186"/>
                                        </p:tgtEl>
                                      </p:cBhvr>
                                    </p:animEffect>
                                  </p:childTnLst>
                                </p:cTn>
                              </p:par>
                              <p:par>
                                <p:cTn id="28" presetID="42" presetClass="path" presetSubtype="0" decel="100000" fill="hold" grpId="1" nodeType="withEffect">
                                  <p:stCondLst>
                                    <p:cond delay="0"/>
                                  </p:stCondLst>
                                  <p:childTnLst>
                                    <p:animMotion origin="layout" path="M 3.95833E-6 4.44444E-6 L -0.02253 -0.1507 " pathEditMode="relative" rAng="0" ptsTypes="AA">
                                      <p:cBhvr>
                                        <p:cTn id="29" dur="500" spd="-100000" fill="hold"/>
                                        <p:tgtEl>
                                          <p:spTgt spid="186"/>
                                        </p:tgtEl>
                                        <p:attrNameLst>
                                          <p:attrName>ppt_x</p:attrName>
                                          <p:attrName>ppt_y</p:attrName>
                                        </p:attrNameLst>
                                      </p:cBhvr>
                                      <p:rCtr x="-1133" y="-7546"/>
                                    </p:animMotion>
                                  </p:childTnLst>
                                </p:cTn>
                              </p:par>
                              <p:par>
                                <p:cTn id="30" presetID="10" presetClass="entr" presetSubtype="0" fill="hold" grpId="0" nodeType="withEffect">
                                  <p:stCondLst>
                                    <p:cond delay="250"/>
                                  </p:stCondLst>
                                  <p:childTnLst>
                                    <p:set>
                                      <p:cBhvr>
                                        <p:cTn id="31" dur="1" fill="hold">
                                          <p:stCondLst>
                                            <p:cond delay="0"/>
                                          </p:stCondLst>
                                        </p:cTn>
                                        <p:tgtEl>
                                          <p:spTgt spid="159"/>
                                        </p:tgtEl>
                                        <p:attrNameLst>
                                          <p:attrName>style.visibility</p:attrName>
                                        </p:attrNameLst>
                                      </p:cBhvr>
                                      <p:to>
                                        <p:strVal val="visible"/>
                                      </p:to>
                                    </p:set>
                                    <p:animEffect transition="in" filter="fade">
                                      <p:cBhvr>
                                        <p:cTn id="32" dur="500"/>
                                        <p:tgtEl>
                                          <p:spTgt spid="159"/>
                                        </p:tgtEl>
                                      </p:cBhvr>
                                    </p:animEffect>
                                  </p:childTnLst>
                                </p:cTn>
                              </p:par>
                              <p:par>
                                <p:cTn id="33" presetID="42" presetClass="path" presetSubtype="0" decel="100000" fill="hold" grpId="1" nodeType="withEffect">
                                  <p:stCondLst>
                                    <p:cond delay="250"/>
                                  </p:stCondLst>
                                  <p:childTnLst>
                                    <p:animMotion origin="layout" path="M 2.29167E-6 0 L 0.01471 -0.16435 " pathEditMode="relative" rAng="0" ptsTypes="AA">
                                      <p:cBhvr>
                                        <p:cTn id="34" dur="500" spd="-100000" fill="hold"/>
                                        <p:tgtEl>
                                          <p:spTgt spid="159"/>
                                        </p:tgtEl>
                                        <p:attrNameLst>
                                          <p:attrName>ppt_x</p:attrName>
                                          <p:attrName>ppt_y</p:attrName>
                                        </p:attrNameLst>
                                      </p:cBhvr>
                                      <p:rCtr x="729" y="-8218"/>
                                    </p:animMotion>
                                  </p:childTnLst>
                                </p:cTn>
                              </p:par>
                              <p:par>
                                <p:cTn id="35" presetID="10" presetClass="entr" presetSubtype="0" fill="hold" grpId="0" nodeType="withEffect">
                                  <p:stCondLst>
                                    <p:cond delay="50"/>
                                  </p:stCondLst>
                                  <p:childTnLst>
                                    <p:set>
                                      <p:cBhvr>
                                        <p:cTn id="36" dur="1" fill="hold">
                                          <p:stCondLst>
                                            <p:cond delay="0"/>
                                          </p:stCondLst>
                                        </p:cTn>
                                        <p:tgtEl>
                                          <p:spTgt spid="98"/>
                                        </p:tgtEl>
                                        <p:attrNameLst>
                                          <p:attrName>style.visibility</p:attrName>
                                        </p:attrNameLst>
                                      </p:cBhvr>
                                      <p:to>
                                        <p:strVal val="visible"/>
                                      </p:to>
                                    </p:set>
                                    <p:animEffect transition="in" filter="fade">
                                      <p:cBhvr>
                                        <p:cTn id="37" dur="500"/>
                                        <p:tgtEl>
                                          <p:spTgt spid="98"/>
                                        </p:tgtEl>
                                      </p:cBhvr>
                                    </p:animEffect>
                                  </p:childTnLst>
                                </p:cTn>
                              </p:par>
                              <p:par>
                                <p:cTn id="38" presetID="42" presetClass="path" presetSubtype="0" decel="100000" fill="hold" grpId="1" nodeType="withEffect">
                                  <p:stCondLst>
                                    <p:cond delay="50"/>
                                  </p:stCondLst>
                                  <p:childTnLst>
                                    <p:animMotion origin="layout" path="M -4.58333E-6 2.22222E-6 L 0.06862 -0.03658 " pathEditMode="relative" rAng="0" ptsTypes="AA">
                                      <p:cBhvr>
                                        <p:cTn id="39" dur="500" spd="-100000" fill="hold"/>
                                        <p:tgtEl>
                                          <p:spTgt spid="98"/>
                                        </p:tgtEl>
                                        <p:attrNameLst>
                                          <p:attrName>ppt_x</p:attrName>
                                          <p:attrName>ppt_y</p:attrName>
                                        </p:attrNameLst>
                                      </p:cBhvr>
                                      <p:rCtr x="3424" y="-1829"/>
                                    </p:animMotion>
                                  </p:childTnLst>
                                </p:cTn>
                              </p:par>
                              <p:par>
                                <p:cTn id="40" presetID="10" presetClass="entr" presetSubtype="0" fill="hold" grpId="0"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42" presetClass="path" presetSubtype="0" decel="100000" fill="hold" grpId="1" nodeType="withEffect">
                                  <p:stCondLst>
                                    <p:cond delay="0"/>
                                  </p:stCondLst>
                                  <p:childTnLst>
                                    <p:animMotion origin="layout" path="M -4.79167E-6 0 L 0.04597 0.07546 " pathEditMode="relative" rAng="0" ptsTypes="AA">
                                      <p:cBhvr>
                                        <p:cTn id="44" dur="500" spd="-100000" fill="hold"/>
                                        <p:tgtEl>
                                          <p:spTgt spid="99"/>
                                        </p:tgtEl>
                                        <p:attrNameLst>
                                          <p:attrName>ppt_x</p:attrName>
                                          <p:attrName>ppt_y</p:attrName>
                                        </p:attrNameLst>
                                      </p:cBhvr>
                                      <p:rCtr x="2292" y="3773"/>
                                    </p:animMotion>
                                  </p:childTnLst>
                                </p:cTn>
                              </p:par>
                              <p:par>
                                <p:cTn id="45" presetID="22" presetClass="entr" presetSubtype="4" fill="hold" nodeType="withEffect">
                                  <p:stCondLst>
                                    <p:cond delay="100"/>
                                  </p:stCondLst>
                                  <p:childTnLst>
                                    <p:set>
                                      <p:cBhvr>
                                        <p:cTn id="46" dur="1" fill="hold">
                                          <p:stCondLst>
                                            <p:cond delay="0"/>
                                          </p:stCondLst>
                                        </p:cTn>
                                        <p:tgtEl>
                                          <p:spTgt spid="167"/>
                                        </p:tgtEl>
                                        <p:attrNameLst>
                                          <p:attrName>style.visibility</p:attrName>
                                        </p:attrNameLst>
                                      </p:cBhvr>
                                      <p:to>
                                        <p:strVal val="visible"/>
                                      </p:to>
                                    </p:set>
                                    <p:animEffect transition="in" filter="wipe(down)">
                                      <p:cBhvr>
                                        <p:cTn id="47" dur="500"/>
                                        <p:tgtEl>
                                          <p:spTgt spid="167"/>
                                        </p:tgtEl>
                                      </p:cBhvr>
                                    </p:animEffect>
                                  </p:childTnLst>
                                </p:cTn>
                              </p:par>
                              <p:par>
                                <p:cTn id="48" presetID="22" presetClass="entr" presetSubtype="8" fill="hold" nodeType="withEffect">
                                  <p:stCondLst>
                                    <p:cond delay="100"/>
                                  </p:stCondLst>
                                  <p:childTnLst>
                                    <p:set>
                                      <p:cBhvr>
                                        <p:cTn id="49" dur="1" fill="hold">
                                          <p:stCondLst>
                                            <p:cond delay="0"/>
                                          </p:stCondLst>
                                        </p:cTn>
                                        <p:tgtEl>
                                          <p:spTgt spid="169"/>
                                        </p:tgtEl>
                                        <p:attrNameLst>
                                          <p:attrName>style.visibility</p:attrName>
                                        </p:attrNameLst>
                                      </p:cBhvr>
                                      <p:to>
                                        <p:strVal val="visible"/>
                                      </p:to>
                                    </p:set>
                                    <p:animEffect transition="in" filter="wipe(left)">
                                      <p:cBhvr>
                                        <p:cTn id="50" dur="500"/>
                                        <p:tgtEl>
                                          <p:spTgt spid="169"/>
                                        </p:tgtEl>
                                      </p:cBhvr>
                                    </p:animEffect>
                                  </p:childTnLst>
                                </p:cTn>
                              </p:par>
                              <p:par>
                                <p:cTn id="51" presetID="22" presetClass="entr" presetSubtype="4" fill="hold" nodeType="withEffect">
                                  <p:stCondLst>
                                    <p:cond delay="100"/>
                                  </p:stCondLst>
                                  <p:childTnLst>
                                    <p:set>
                                      <p:cBhvr>
                                        <p:cTn id="52" dur="1" fill="hold">
                                          <p:stCondLst>
                                            <p:cond delay="0"/>
                                          </p:stCondLst>
                                        </p:cTn>
                                        <p:tgtEl>
                                          <p:spTgt spid="52"/>
                                        </p:tgtEl>
                                        <p:attrNameLst>
                                          <p:attrName>style.visibility</p:attrName>
                                        </p:attrNameLst>
                                      </p:cBhvr>
                                      <p:to>
                                        <p:strVal val="visible"/>
                                      </p:to>
                                    </p:set>
                                    <p:animEffect transition="in" filter="wipe(down)">
                                      <p:cBhvr>
                                        <p:cTn id="53" dur="500"/>
                                        <p:tgtEl>
                                          <p:spTgt spid="52"/>
                                        </p:tgtEl>
                                      </p:cBhvr>
                                    </p:animEffect>
                                  </p:childTnLst>
                                </p:cTn>
                              </p:par>
                              <p:par>
                                <p:cTn id="54" presetID="22" presetClass="entr" presetSubtype="4" fill="hold" nodeType="withEffect">
                                  <p:stCondLst>
                                    <p:cond delay="100"/>
                                  </p:stCondLst>
                                  <p:childTnLst>
                                    <p:set>
                                      <p:cBhvr>
                                        <p:cTn id="55" dur="1" fill="hold">
                                          <p:stCondLst>
                                            <p:cond delay="0"/>
                                          </p:stCondLst>
                                        </p:cTn>
                                        <p:tgtEl>
                                          <p:spTgt spid="164"/>
                                        </p:tgtEl>
                                        <p:attrNameLst>
                                          <p:attrName>style.visibility</p:attrName>
                                        </p:attrNameLst>
                                      </p:cBhvr>
                                      <p:to>
                                        <p:strVal val="visible"/>
                                      </p:to>
                                    </p:set>
                                    <p:animEffect transition="in" filter="wipe(down)">
                                      <p:cBhvr>
                                        <p:cTn id="56" dur="500"/>
                                        <p:tgtEl>
                                          <p:spTgt spid="164"/>
                                        </p:tgtEl>
                                      </p:cBhvr>
                                    </p:animEffect>
                                  </p:childTnLst>
                                </p:cTn>
                              </p:par>
                              <p:par>
                                <p:cTn id="57" presetID="22" presetClass="entr" presetSubtype="2" fill="hold" nodeType="withEffect">
                                  <p:stCondLst>
                                    <p:cond delay="100"/>
                                  </p:stCondLst>
                                  <p:childTnLst>
                                    <p:set>
                                      <p:cBhvr>
                                        <p:cTn id="58" dur="1" fill="hold">
                                          <p:stCondLst>
                                            <p:cond delay="0"/>
                                          </p:stCondLst>
                                        </p:cTn>
                                        <p:tgtEl>
                                          <p:spTgt spid="165"/>
                                        </p:tgtEl>
                                        <p:attrNameLst>
                                          <p:attrName>style.visibility</p:attrName>
                                        </p:attrNameLst>
                                      </p:cBhvr>
                                      <p:to>
                                        <p:strVal val="visible"/>
                                      </p:to>
                                    </p:set>
                                    <p:animEffect transition="in" filter="wipe(right)">
                                      <p:cBhvr>
                                        <p:cTn id="59" dur="500"/>
                                        <p:tgtEl>
                                          <p:spTgt spid="165"/>
                                        </p:tgtEl>
                                      </p:cBhvr>
                                    </p:animEffect>
                                  </p:childTnLst>
                                </p:cTn>
                              </p:par>
                              <p:par>
                                <p:cTn id="60" presetID="22" presetClass="entr" presetSubtype="1" fill="hold" nodeType="withEffect">
                                  <p:stCondLst>
                                    <p:cond delay="100"/>
                                  </p:stCondLst>
                                  <p:childTnLst>
                                    <p:set>
                                      <p:cBhvr>
                                        <p:cTn id="61" dur="1" fill="hold">
                                          <p:stCondLst>
                                            <p:cond delay="0"/>
                                          </p:stCondLst>
                                        </p:cTn>
                                        <p:tgtEl>
                                          <p:spTgt spid="166"/>
                                        </p:tgtEl>
                                        <p:attrNameLst>
                                          <p:attrName>style.visibility</p:attrName>
                                        </p:attrNameLst>
                                      </p:cBhvr>
                                      <p:to>
                                        <p:strVal val="visible"/>
                                      </p:to>
                                    </p:set>
                                    <p:animEffect transition="in" filter="wipe(up)">
                                      <p:cBhvr>
                                        <p:cTn id="62" dur="500"/>
                                        <p:tgtEl>
                                          <p:spTgt spid="166"/>
                                        </p:tgtEl>
                                      </p:cBhvr>
                                    </p:animEffect>
                                  </p:childTnLst>
                                </p:cTn>
                              </p:par>
                              <p:par>
                                <p:cTn id="63" presetID="22" presetClass="entr" presetSubtype="1" fill="hold" nodeType="withEffect">
                                  <p:stCondLst>
                                    <p:cond delay="100"/>
                                  </p:stCondLst>
                                  <p:childTnLst>
                                    <p:set>
                                      <p:cBhvr>
                                        <p:cTn id="64" dur="1" fill="hold">
                                          <p:stCondLst>
                                            <p:cond delay="0"/>
                                          </p:stCondLst>
                                        </p:cTn>
                                        <p:tgtEl>
                                          <p:spTgt spid="187"/>
                                        </p:tgtEl>
                                        <p:attrNameLst>
                                          <p:attrName>style.visibility</p:attrName>
                                        </p:attrNameLst>
                                      </p:cBhvr>
                                      <p:to>
                                        <p:strVal val="visible"/>
                                      </p:to>
                                    </p:set>
                                    <p:animEffect transition="in" filter="wipe(up)">
                                      <p:cBhvr>
                                        <p:cTn id="65" dur="500"/>
                                        <p:tgtEl>
                                          <p:spTgt spid="187"/>
                                        </p:tgtEl>
                                      </p:cBhvr>
                                    </p:animEffect>
                                  </p:childTnLst>
                                </p:cTn>
                              </p:par>
                              <p:par>
                                <p:cTn id="66" presetID="22" presetClass="entr" presetSubtype="8" fill="hold" nodeType="withEffect">
                                  <p:stCondLst>
                                    <p:cond delay="100"/>
                                  </p:stCondLst>
                                  <p:childTnLst>
                                    <p:set>
                                      <p:cBhvr>
                                        <p:cTn id="67" dur="1" fill="hold">
                                          <p:stCondLst>
                                            <p:cond delay="0"/>
                                          </p:stCondLst>
                                        </p:cTn>
                                        <p:tgtEl>
                                          <p:spTgt spid="172"/>
                                        </p:tgtEl>
                                        <p:attrNameLst>
                                          <p:attrName>style.visibility</p:attrName>
                                        </p:attrNameLst>
                                      </p:cBhvr>
                                      <p:to>
                                        <p:strVal val="visible"/>
                                      </p:to>
                                    </p:set>
                                    <p:animEffect transition="in" filter="wipe(left)">
                                      <p:cBhvr>
                                        <p:cTn id="68" dur="500"/>
                                        <p:tgtEl>
                                          <p:spTgt spid="172"/>
                                        </p:tgtEl>
                                      </p:cBhvr>
                                    </p:animEffect>
                                  </p:childTnLst>
                                </p:cTn>
                              </p:par>
                              <p:par>
                                <p:cTn id="69" presetID="53" presetClass="entr" presetSubtype="16" fill="hold" nodeType="withEffect">
                                  <p:stCondLst>
                                    <p:cond delay="100"/>
                                  </p:stCondLst>
                                  <p:childTnLst>
                                    <p:set>
                                      <p:cBhvr>
                                        <p:cTn id="70" dur="1" fill="hold">
                                          <p:stCondLst>
                                            <p:cond delay="0"/>
                                          </p:stCondLst>
                                        </p:cTn>
                                        <p:tgtEl>
                                          <p:spTgt spid="93"/>
                                        </p:tgtEl>
                                        <p:attrNameLst>
                                          <p:attrName>style.visibility</p:attrName>
                                        </p:attrNameLst>
                                      </p:cBhvr>
                                      <p:to>
                                        <p:strVal val="visible"/>
                                      </p:to>
                                    </p:set>
                                    <p:anim calcmode="lin" valueType="num">
                                      <p:cBhvr>
                                        <p:cTn id="71" dur="500" fill="hold"/>
                                        <p:tgtEl>
                                          <p:spTgt spid="93"/>
                                        </p:tgtEl>
                                        <p:attrNameLst>
                                          <p:attrName>ppt_w</p:attrName>
                                        </p:attrNameLst>
                                      </p:cBhvr>
                                      <p:tavLst>
                                        <p:tav tm="0">
                                          <p:val>
                                            <p:fltVal val="0"/>
                                          </p:val>
                                        </p:tav>
                                        <p:tav tm="100000">
                                          <p:val>
                                            <p:strVal val="#ppt_w"/>
                                          </p:val>
                                        </p:tav>
                                      </p:tavLst>
                                    </p:anim>
                                    <p:anim calcmode="lin" valueType="num">
                                      <p:cBhvr>
                                        <p:cTn id="72" dur="500" fill="hold"/>
                                        <p:tgtEl>
                                          <p:spTgt spid="93"/>
                                        </p:tgtEl>
                                        <p:attrNameLst>
                                          <p:attrName>ppt_h</p:attrName>
                                        </p:attrNameLst>
                                      </p:cBhvr>
                                      <p:tavLst>
                                        <p:tav tm="0">
                                          <p:val>
                                            <p:fltVal val="0"/>
                                          </p:val>
                                        </p:tav>
                                        <p:tav tm="100000">
                                          <p:val>
                                            <p:strVal val="#ppt_h"/>
                                          </p:val>
                                        </p:tav>
                                      </p:tavLst>
                                    </p:anim>
                                    <p:animEffect transition="in" filter="fade">
                                      <p:cBhvr>
                                        <p:cTn id="73" dur="500"/>
                                        <p:tgtEl>
                                          <p:spTgt spid="93"/>
                                        </p:tgtEl>
                                      </p:cBhvr>
                                    </p:animEffect>
                                  </p:childTnLst>
                                </p:cTn>
                              </p:par>
                              <p:par>
                                <p:cTn id="74" presetID="53" presetClass="entr" presetSubtype="16" fill="hold" nodeType="withEffect">
                                  <p:stCondLst>
                                    <p:cond delay="100"/>
                                  </p:stCondLst>
                                  <p:childTnLst>
                                    <p:set>
                                      <p:cBhvr>
                                        <p:cTn id="75" dur="1" fill="hold">
                                          <p:stCondLst>
                                            <p:cond delay="0"/>
                                          </p:stCondLst>
                                        </p:cTn>
                                        <p:tgtEl>
                                          <p:spTgt spid="111"/>
                                        </p:tgtEl>
                                        <p:attrNameLst>
                                          <p:attrName>style.visibility</p:attrName>
                                        </p:attrNameLst>
                                      </p:cBhvr>
                                      <p:to>
                                        <p:strVal val="visible"/>
                                      </p:to>
                                    </p:set>
                                    <p:anim calcmode="lin" valueType="num">
                                      <p:cBhvr>
                                        <p:cTn id="76" dur="500" fill="hold"/>
                                        <p:tgtEl>
                                          <p:spTgt spid="111"/>
                                        </p:tgtEl>
                                        <p:attrNameLst>
                                          <p:attrName>ppt_w</p:attrName>
                                        </p:attrNameLst>
                                      </p:cBhvr>
                                      <p:tavLst>
                                        <p:tav tm="0">
                                          <p:val>
                                            <p:fltVal val="0"/>
                                          </p:val>
                                        </p:tav>
                                        <p:tav tm="100000">
                                          <p:val>
                                            <p:strVal val="#ppt_w"/>
                                          </p:val>
                                        </p:tav>
                                      </p:tavLst>
                                    </p:anim>
                                    <p:anim calcmode="lin" valueType="num">
                                      <p:cBhvr>
                                        <p:cTn id="77" dur="500" fill="hold"/>
                                        <p:tgtEl>
                                          <p:spTgt spid="111"/>
                                        </p:tgtEl>
                                        <p:attrNameLst>
                                          <p:attrName>ppt_h</p:attrName>
                                        </p:attrNameLst>
                                      </p:cBhvr>
                                      <p:tavLst>
                                        <p:tav tm="0">
                                          <p:val>
                                            <p:fltVal val="0"/>
                                          </p:val>
                                        </p:tav>
                                        <p:tav tm="100000">
                                          <p:val>
                                            <p:strVal val="#ppt_h"/>
                                          </p:val>
                                        </p:tav>
                                      </p:tavLst>
                                    </p:anim>
                                    <p:animEffect transition="in" filter="fade">
                                      <p:cBhvr>
                                        <p:cTn id="78" dur="500"/>
                                        <p:tgtEl>
                                          <p:spTgt spid="111"/>
                                        </p:tgtEl>
                                      </p:cBhvr>
                                    </p:animEffect>
                                  </p:childTnLst>
                                </p:cTn>
                              </p:par>
                              <p:par>
                                <p:cTn id="79" presetID="53" presetClass="entr" presetSubtype="16" fill="hold" nodeType="withEffect">
                                  <p:stCondLst>
                                    <p:cond delay="100"/>
                                  </p:stCondLst>
                                  <p:childTnLst>
                                    <p:set>
                                      <p:cBhvr>
                                        <p:cTn id="80" dur="1" fill="hold">
                                          <p:stCondLst>
                                            <p:cond delay="0"/>
                                          </p:stCondLst>
                                        </p:cTn>
                                        <p:tgtEl>
                                          <p:spTgt spid="97"/>
                                        </p:tgtEl>
                                        <p:attrNameLst>
                                          <p:attrName>style.visibility</p:attrName>
                                        </p:attrNameLst>
                                      </p:cBhvr>
                                      <p:to>
                                        <p:strVal val="visible"/>
                                      </p:to>
                                    </p:set>
                                    <p:anim calcmode="lin" valueType="num">
                                      <p:cBhvr>
                                        <p:cTn id="81" dur="500" fill="hold"/>
                                        <p:tgtEl>
                                          <p:spTgt spid="97"/>
                                        </p:tgtEl>
                                        <p:attrNameLst>
                                          <p:attrName>ppt_w</p:attrName>
                                        </p:attrNameLst>
                                      </p:cBhvr>
                                      <p:tavLst>
                                        <p:tav tm="0">
                                          <p:val>
                                            <p:fltVal val="0"/>
                                          </p:val>
                                        </p:tav>
                                        <p:tav tm="100000">
                                          <p:val>
                                            <p:strVal val="#ppt_w"/>
                                          </p:val>
                                        </p:tav>
                                      </p:tavLst>
                                    </p:anim>
                                    <p:anim calcmode="lin" valueType="num">
                                      <p:cBhvr>
                                        <p:cTn id="82" dur="500" fill="hold"/>
                                        <p:tgtEl>
                                          <p:spTgt spid="97"/>
                                        </p:tgtEl>
                                        <p:attrNameLst>
                                          <p:attrName>ppt_h</p:attrName>
                                        </p:attrNameLst>
                                      </p:cBhvr>
                                      <p:tavLst>
                                        <p:tav tm="0">
                                          <p:val>
                                            <p:fltVal val="0"/>
                                          </p:val>
                                        </p:tav>
                                        <p:tav tm="100000">
                                          <p:val>
                                            <p:strVal val="#ppt_h"/>
                                          </p:val>
                                        </p:tav>
                                      </p:tavLst>
                                    </p:anim>
                                    <p:animEffect transition="in" filter="fade">
                                      <p:cBhvr>
                                        <p:cTn id="83" dur="500"/>
                                        <p:tgtEl>
                                          <p:spTgt spid="97"/>
                                        </p:tgtEl>
                                      </p:cBhvr>
                                    </p:animEffect>
                                  </p:childTnLst>
                                </p:cTn>
                              </p:par>
                              <p:par>
                                <p:cTn id="84" presetID="53" presetClass="entr" presetSubtype="16" fill="hold" nodeType="withEffect">
                                  <p:stCondLst>
                                    <p:cond delay="100"/>
                                  </p:stCondLst>
                                  <p:childTnLst>
                                    <p:set>
                                      <p:cBhvr>
                                        <p:cTn id="85" dur="1" fill="hold">
                                          <p:stCondLst>
                                            <p:cond delay="0"/>
                                          </p:stCondLst>
                                        </p:cTn>
                                        <p:tgtEl>
                                          <p:spTgt spid="14"/>
                                        </p:tgtEl>
                                        <p:attrNameLst>
                                          <p:attrName>style.visibility</p:attrName>
                                        </p:attrNameLst>
                                      </p:cBhvr>
                                      <p:to>
                                        <p:strVal val="visible"/>
                                      </p:to>
                                    </p:set>
                                    <p:anim calcmode="lin" valueType="num">
                                      <p:cBhvr>
                                        <p:cTn id="86" dur="500" fill="hold"/>
                                        <p:tgtEl>
                                          <p:spTgt spid="14"/>
                                        </p:tgtEl>
                                        <p:attrNameLst>
                                          <p:attrName>ppt_w</p:attrName>
                                        </p:attrNameLst>
                                      </p:cBhvr>
                                      <p:tavLst>
                                        <p:tav tm="0">
                                          <p:val>
                                            <p:fltVal val="0"/>
                                          </p:val>
                                        </p:tav>
                                        <p:tav tm="100000">
                                          <p:val>
                                            <p:strVal val="#ppt_w"/>
                                          </p:val>
                                        </p:tav>
                                      </p:tavLst>
                                    </p:anim>
                                    <p:anim calcmode="lin" valueType="num">
                                      <p:cBhvr>
                                        <p:cTn id="87" dur="500" fill="hold"/>
                                        <p:tgtEl>
                                          <p:spTgt spid="14"/>
                                        </p:tgtEl>
                                        <p:attrNameLst>
                                          <p:attrName>ppt_h</p:attrName>
                                        </p:attrNameLst>
                                      </p:cBhvr>
                                      <p:tavLst>
                                        <p:tav tm="0">
                                          <p:val>
                                            <p:fltVal val="0"/>
                                          </p:val>
                                        </p:tav>
                                        <p:tav tm="100000">
                                          <p:val>
                                            <p:strVal val="#ppt_h"/>
                                          </p:val>
                                        </p:tav>
                                      </p:tavLst>
                                    </p:anim>
                                    <p:animEffect transition="in" filter="fade">
                                      <p:cBhvr>
                                        <p:cTn id="88" dur="500"/>
                                        <p:tgtEl>
                                          <p:spTgt spid="14"/>
                                        </p:tgtEl>
                                      </p:cBhvr>
                                    </p:animEffect>
                                  </p:childTnLst>
                                </p:cTn>
                              </p:par>
                              <p:par>
                                <p:cTn id="89" presetID="53" presetClass="entr" presetSubtype="16" fill="hold" nodeType="withEffect">
                                  <p:stCondLst>
                                    <p:cond delay="100"/>
                                  </p:stCondLst>
                                  <p:childTnLst>
                                    <p:set>
                                      <p:cBhvr>
                                        <p:cTn id="90" dur="1" fill="hold">
                                          <p:stCondLst>
                                            <p:cond delay="0"/>
                                          </p:stCondLst>
                                        </p:cTn>
                                        <p:tgtEl>
                                          <p:spTgt spid="13"/>
                                        </p:tgtEl>
                                        <p:attrNameLst>
                                          <p:attrName>style.visibility</p:attrName>
                                        </p:attrNameLst>
                                      </p:cBhvr>
                                      <p:to>
                                        <p:strVal val="visible"/>
                                      </p:to>
                                    </p:set>
                                    <p:anim calcmode="lin" valueType="num">
                                      <p:cBhvr>
                                        <p:cTn id="91" dur="500" fill="hold"/>
                                        <p:tgtEl>
                                          <p:spTgt spid="13"/>
                                        </p:tgtEl>
                                        <p:attrNameLst>
                                          <p:attrName>ppt_w</p:attrName>
                                        </p:attrNameLst>
                                      </p:cBhvr>
                                      <p:tavLst>
                                        <p:tav tm="0">
                                          <p:val>
                                            <p:fltVal val="0"/>
                                          </p:val>
                                        </p:tav>
                                        <p:tav tm="100000">
                                          <p:val>
                                            <p:strVal val="#ppt_w"/>
                                          </p:val>
                                        </p:tav>
                                      </p:tavLst>
                                    </p:anim>
                                    <p:anim calcmode="lin" valueType="num">
                                      <p:cBhvr>
                                        <p:cTn id="92" dur="500" fill="hold"/>
                                        <p:tgtEl>
                                          <p:spTgt spid="13"/>
                                        </p:tgtEl>
                                        <p:attrNameLst>
                                          <p:attrName>ppt_h</p:attrName>
                                        </p:attrNameLst>
                                      </p:cBhvr>
                                      <p:tavLst>
                                        <p:tav tm="0">
                                          <p:val>
                                            <p:fltVal val="0"/>
                                          </p:val>
                                        </p:tav>
                                        <p:tav tm="100000">
                                          <p:val>
                                            <p:strVal val="#ppt_h"/>
                                          </p:val>
                                        </p:tav>
                                      </p:tavLst>
                                    </p:anim>
                                    <p:animEffect transition="in" filter="fade">
                                      <p:cBhvr>
                                        <p:cTn id="93" dur="500"/>
                                        <p:tgtEl>
                                          <p:spTgt spid="13"/>
                                        </p:tgtEl>
                                      </p:cBhvr>
                                    </p:animEffect>
                                  </p:childTnLst>
                                </p:cTn>
                              </p:par>
                              <p:par>
                                <p:cTn id="94" presetID="53" presetClass="entr" presetSubtype="16" fill="hold" nodeType="withEffect">
                                  <p:stCondLst>
                                    <p:cond delay="100"/>
                                  </p:stCondLst>
                                  <p:childTnLst>
                                    <p:set>
                                      <p:cBhvr>
                                        <p:cTn id="95" dur="1" fill="hold">
                                          <p:stCondLst>
                                            <p:cond delay="0"/>
                                          </p:stCondLst>
                                        </p:cTn>
                                        <p:tgtEl>
                                          <p:spTgt spid="12"/>
                                        </p:tgtEl>
                                        <p:attrNameLst>
                                          <p:attrName>style.visibility</p:attrName>
                                        </p:attrNameLst>
                                      </p:cBhvr>
                                      <p:to>
                                        <p:strVal val="visible"/>
                                      </p:to>
                                    </p:set>
                                    <p:anim calcmode="lin" valueType="num">
                                      <p:cBhvr>
                                        <p:cTn id="96" dur="500" fill="hold"/>
                                        <p:tgtEl>
                                          <p:spTgt spid="12"/>
                                        </p:tgtEl>
                                        <p:attrNameLst>
                                          <p:attrName>ppt_w</p:attrName>
                                        </p:attrNameLst>
                                      </p:cBhvr>
                                      <p:tavLst>
                                        <p:tav tm="0">
                                          <p:val>
                                            <p:fltVal val="0"/>
                                          </p:val>
                                        </p:tav>
                                        <p:tav tm="100000">
                                          <p:val>
                                            <p:strVal val="#ppt_w"/>
                                          </p:val>
                                        </p:tav>
                                      </p:tavLst>
                                    </p:anim>
                                    <p:anim calcmode="lin" valueType="num">
                                      <p:cBhvr>
                                        <p:cTn id="97" dur="500" fill="hold"/>
                                        <p:tgtEl>
                                          <p:spTgt spid="12"/>
                                        </p:tgtEl>
                                        <p:attrNameLst>
                                          <p:attrName>ppt_h</p:attrName>
                                        </p:attrNameLst>
                                      </p:cBhvr>
                                      <p:tavLst>
                                        <p:tav tm="0">
                                          <p:val>
                                            <p:fltVal val="0"/>
                                          </p:val>
                                        </p:tav>
                                        <p:tav tm="100000">
                                          <p:val>
                                            <p:strVal val="#ppt_h"/>
                                          </p:val>
                                        </p:tav>
                                      </p:tavLst>
                                    </p:anim>
                                    <p:animEffect transition="in" filter="fade">
                                      <p:cBhvr>
                                        <p:cTn id="98" dur="500"/>
                                        <p:tgtEl>
                                          <p:spTgt spid="12"/>
                                        </p:tgtEl>
                                      </p:cBhvr>
                                    </p:animEffect>
                                  </p:childTnLst>
                                </p:cTn>
                              </p:par>
                              <p:par>
                                <p:cTn id="99" presetID="10" presetClass="entr" presetSubtype="0" fill="hold" grpId="0" nodeType="withEffect">
                                  <p:stCondLst>
                                    <p:cond delay="100"/>
                                  </p:stCondLst>
                                  <p:childTnLst>
                                    <p:set>
                                      <p:cBhvr>
                                        <p:cTn id="100" dur="1" fill="hold">
                                          <p:stCondLst>
                                            <p:cond delay="0"/>
                                          </p:stCondLst>
                                        </p:cTn>
                                        <p:tgtEl>
                                          <p:spTgt spid="121"/>
                                        </p:tgtEl>
                                        <p:attrNameLst>
                                          <p:attrName>style.visibility</p:attrName>
                                        </p:attrNameLst>
                                      </p:cBhvr>
                                      <p:to>
                                        <p:strVal val="visible"/>
                                      </p:to>
                                    </p:set>
                                    <p:animEffect transition="in" filter="fade">
                                      <p:cBhvr>
                                        <p:cTn id="101" dur="500"/>
                                        <p:tgtEl>
                                          <p:spTgt spid="121"/>
                                        </p:tgtEl>
                                      </p:cBhvr>
                                    </p:animEffect>
                                  </p:childTnLst>
                                </p:cTn>
                              </p:par>
                              <p:par>
                                <p:cTn id="102" presetID="10" presetClass="entr" presetSubtype="0" fill="hold" grpId="0" nodeType="withEffect">
                                  <p:stCondLst>
                                    <p:cond delay="100"/>
                                  </p:stCondLst>
                                  <p:childTnLst>
                                    <p:set>
                                      <p:cBhvr>
                                        <p:cTn id="103" dur="1" fill="hold">
                                          <p:stCondLst>
                                            <p:cond delay="0"/>
                                          </p:stCondLst>
                                        </p:cTn>
                                        <p:tgtEl>
                                          <p:spTgt spid="90"/>
                                        </p:tgtEl>
                                        <p:attrNameLst>
                                          <p:attrName>style.visibility</p:attrName>
                                        </p:attrNameLst>
                                      </p:cBhvr>
                                      <p:to>
                                        <p:strVal val="visible"/>
                                      </p:to>
                                    </p:set>
                                    <p:animEffect transition="in" filter="fade">
                                      <p:cBhvr>
                                        <p:cTn id="104" dur="500"/>
                                        <p:tgtEl>
                                          <p:spTgt spid="90"/>
                                        </p:tgtEl>
                                      </p:cBhvr>
                                    </p:animEffect>
                                  </p:childTnLst>
                                </p:cTn>
                              </p:par>
                              <p:par>
                                <p:cTn id="105" presetID="10" presetClass="entr" presetSubtype="0" fill="hold" grpId="0" nodeType="withEffect">
                                  <p:stCondLst>
                                    <p:cond delay="100"/>
                                  </p:stCondLst>
                                  <p:childTnLst>
                                    <p:set>
                                      <p:cBhvr>
                                        <p:cTn id="106" dur="1" fill="hold">
                                          <p:stCondLst>
                                            <p:cond delay="0"/>
                                          </p:stCondLst>
                                        </p:cTn>
                                        <p:tgtEl>
                                          <p:spTgt spid="92"/>
                                        </p:tgtEl>
                                        <p:attrNameLst>
                                          <p:attrName>style.visibility</p:attrName>
                                        </p:attrNameLst>
                                      </p:cBhvr>
                                      <p:to>
                                        <p:strVal val="visible"/>
                                      </p:to>
                                    </p:set>
                                    <p:animEffect transition="in" filter="fade">
                                      <p:cBhvr>
                                        <p:cTn id="107" dur="500"/>
                                        <p:tgtEl>
                                          <p:spTgt spid="92"/>
                                        </p:tgtEl>
                                      </p:cBhvr>
                                    </p:animEffect>
                                  </p:childTnLst>
                                </p:cTn>
                              </p:par>
                              <p:par>
                                <p:cTn id="108" presetID="10" presetClass="entr" presetSubtype="0" fill="hold" grpId="0" nodeType="withEffect">
                                  <p:stCondLst>
                                    <p:cond delay="100"/>
                                  </p:stCondLst>
                                  <p:childTnLst>
                                    <p:set>
                                      <p:cBhvr>
                                        <p:cTn id="109" dur="1" fill="hold">
                                          <p:stCondLst>
                                            <p:cond delay="0"/>
                                          </p:stCondLst>
                                        </p:cTn>
                                        <p:tgtEl>
                                          <p:spTgt spid="87"/>
                                        </p:tgtEl>
                                        <p:attrNameLst>
                                          <p:attrName>style.visibility</p:attrName>
                                        </p:attrNameLst>
                                      </p:cBhvr>
                                      <p:to>
                                        <p:strVal val="visible"/>
                                      </p:to>
                                    </p:set>
                                    <p:animEffect transition="in" filter="fade">
                                      <p:cBhvr>
                                        <p:cTn id="110" dur="500"/>
                                        <p:tgtEl>
                                          <p:spTgt spid="87"/>
                                        </p:tgtEl>
                                      </p:cBhvr>
                                    </p:animEffect>
                                  </p:childTnLst>
                                </p:cTn>
                              </p:par>
                              <p:par>
                                <p:cTn id="111" presetID="10" presetClass="entr" presetSubtype="0" fill="hold" grpId="0" nodeType="withEffect">
                                  <p:stCondLst>
                                    <p:cond delay="10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childTnLst>
                                </p:cTn>
                              </p:par>
                              <p:par>
                                <p:cTn id="114" presetID="10" presetClass="entr" presetSubtype="0" fill="hold" grpId="0" nodeType="withEffect">
                                  <p:stCondLst>
                                    <p:cond delay="100"/>
                                  </p:stCondLst>
                                  <p:childTnLst>
                                    <p:set>
                                      <p:cBhvr>
                                        <p:cTn id="115" dur="1" fill="hold">
                                          <p:stCondLst>
                                            <p:cond delay="0"/>
                                          </p:stCondLst>
                                        </p:cTn>
                                        <p:tgtEl>
                                          <p:spTgt spid="89"/>
                                        </p:tgtEl>
                                        <p:attrNameLst>
                                          <p:attrName>style.visibility</p:attrName>
                                        </p:attrNameLst>
                                      </p:cBhvr>
                                      <p:to>
                                        <p:strVal val="visible"/>
                                      </p:to>
                                    </p:set>
                                    <p:animEffect transition="in" filter="fade">
                                      <p:cBhvr>
                                        <p:cTn id="116" dur="500"/>
                                        <p:tgtEl>
                                          <p:spTgt spid="89"/>
                                        </p:tgtEl>
                                      </p:cBhvr>
                                    </p:animEffect>
                                  </p:childTnLst>
                                </p:cTn>
                              </p:par>
                              <p:par>
                                <p:cTn id="117" presetID="10" presetClass="entr" presetSubtype="0" fill="hold" nodeType="withEffect">
                                  <p:stCondLst>
                                    <p:cond delay="100"/>
                                  </p:stCondLst>
                                  <p:childTnLst>
                                    <p:set>
                                      <p:cBhvr>
                                        <p:cTn id="118" dur="1" fill="hold">
                                          <p:stCondLst>
                                            <p:cond delay="0"/>
                                          </p:stCondLst>
                                        </p:cTn>
                                        <p:tgtEl>
                                          <p:spTgt spid="16"/>
                                        </p:tgtEl>
                                        <p:attrNameLst>
                                          <p:attrName>style.visibility</p:attrName>
                                        </p:attrNameLst>
                                      </p:cBhvr>
                                      <p:to>
                                        <p:strVal val="visible"/>
                                      </p:to>
                                    </p:set>
                                    <p:animEffect transition="in" filter="fade">
                                      <p:cBhvr>
                                        <p:cTn id="119" dur="500"/>
                                        <p:tgtEl>
                                          <p:spTgt spid="16"/>
                                        </p:tgtEl>
                                      </p:cBhvr>
                                    </p:animEffect>
                                  </p:childTnLst>
                                </p:cTn>
                              </p:par>
                            </p:childTnLst>
                          </p:cTn>
                        </p:par>
                        <p:par>
                          <p:cTn id="120" fill="hold">
                            <p:stCondLst>
                              <p:cond delay="750"/>
                            </p:stCondLst>
                            <p:childTnLst>
                              <p:par>
                                <p:cTn id="121" presetID="10" presetClass="entr" presetSubtype="0" fill="hold" grpId="0" nodeType="afterEffect">
                                  <p:stCondLst>
                                    <p:cond delay="0"/>
                                  </p:stCondLst>
                                  <p:childTnLst>
                                    <p:set>
                                      <p:cBhvr>
                                        <p:cTn id="122" dur="1" fill="hold">
                                          <p:stCondLst>
                                            <p:cond delay="0"/>
                                          </p:stCondLst>
                                        </p:cTn>
                                        <p:tgtEl>
                                          <p:spTgt spid="77"/>
                                        </p:tgtEl>
                                        <p:attrNameLst>
                                          <p:attrName>style.visibility</p:attrName>
                                        </p:attrNameLst>
                                      </p:cBhvr>
                                      <p:to>
                                        <p:strVal val="visible"/>
                                      </p:to>
                                    </p:set>
                                    <p:animEffect transition="in" filter="fade">
                                      <p:cBhvr>
                                        <p:cTn id="123" dur="500"/>
                                        <p:tgtEl>
                                          <p:spTgt spid="77"/>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103"/>
                                        </p:tgtEl>
                                        <p:attrNameLst>
                                          <p:attrName>style.visibility</p:attrName>
                                        </p:attrNameLst>
                                      </p:cBhvr>
                                      <p:to>
                                        <p:strVal val="visible"/>
                                      </p:to>
                                    </p:set>
                                    <p:animEffect transition="in" filter="fade">
                                      <p:cBhvr>
                                        <p:cTn id="126" dur="500"/>
                                        <p:tgtEl>
                                          <p:spTgt spid="103"/>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84"/>
                                        </p:tgtEl>
                                        <p:attrNameLst>
                                          <p:attrName>style.visibility</p:attrName>
                                        </p:attrNameLst>
                                      </p:cBhvr>
                                      <p:to>
                                        <p:strVal val="visible"/>
                                      </p:to>
                                    </p:set>
                                    <p:animEffect transition="in" filter="fade">
                                      <p:cBhvr>
                                        <p:cTn id="129" dur="250"/>
                                        <p:tgtEl>
                                          <p:spTgt spid="84"/>
                                        </p:tgtEl>
                                      </p:cBhvr>
                                    </p:animEffect>
                                  </p:childTnLst>
                                </p:cTn>
                              </p:par>
                              <p:par>
                                <p:cTn id="130" presetID="1" presetClass="path" presetSubtype="0" repeatCount="indefinite" fill="hold" grpId="1" nodeType="withEffect">
                                  <p:stCondLst>
                                    <p:cond delay="0"/>
                                  </p:stCondLst>
                                  <p:childTnLst>
                                    <p:animMotion origin="layout" path="M -0.00195 -0.00232 C 0.06576 -0.00232 0.12136 0.09514 0.12136 0.2162 C 0.12136 0.33681 0.06576 0.43542 -0.00195 0.43542 C -0.06992 0.43542 -0.12487 0.33681 -0.12487 0.2162 C -0.12487 0.09514 -0.06992 -0.00232 -0.00195 -0.00232 Z " pathEditMode="relative" rAng="0" ptsTypes="AAAAA">
                                      <p:cBhvr>
                                        <p:cTn id="131" dur="4000" fill="hold"/>
                                        <p:tgtEl>
                                          <p:spTgt spid="84"/>
                                        </p:tgtEl>
                                        <p:attrNameLst>
                                          <p:attrName>ppt_x</p:attrName>
                                          <p:attrName>ppt_y</p:attrName>
                                        </p:attrNameLst>
                                      </p:cBhvr>
                                      <p:rCtr x="13" y="2187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98" grpId="0" animBg="1"/>
      <p:bldP spid="98" grpId="1" animBg="1"/>
      <p:bldP spid="99" grpId="0" animBg="1"/>
      <p:bldP spid="99" grpId="1" animBg="1"/>
      <p:bldP spid="155" grpId="0" animBg="1"/>
      <p:bldP spid="155" grpId="1" animBg="1"/>
      <p:bldP spid="156" grpId="0" animBg="1"/>
      <p:bldP spid="156" grpId="1" animBg="1"/>
      <p:bldP spid="159" grpId="0" animBg="1"/>
      <p:bldP spid="159" grpId="1" animBg="1"/>
      <p:bldP spid="161" grpId="0" animBg="1"/>
      <p:bldP spid="161" grpId="1" animBg="1"/>
      <p:bldP spid="163" grpId="0" animBg="1"/>
      <p:bldP spid="163" grpId="1" animBg="1"/>
      <p:bldP spid="186" grpId="0" animBg="1"/>
      <p:bldP spid="186" grpId="1" animBg="1"/>
      <p:bldP spid="77" grpId="0" animBg="1"/>
      <p:bldP spid="84" grpId="0" animBg="1"/>
      <p:bldP spid="84" grpId="1" animBg="1"/>
      <p:bldP spid="87" grpId="0"/>
      <p:bldP spid="88" grpId="0"/>
      <p:bldP spid="89" grpId="0"/>
      <p:bldP spid="90" grpId="0"/>
      <p:bldP spid="92" grpId="0"/>
      <p:bldP spid="121"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7" name="Oval 106">
            <a:extLst>
              <a:ext uri="{FF2B5EF4-FFF2-40B4-BE49-F238E27FC236}">
                <a16:creationId xmlns:a16="http://schemas.microsoft.com/office/drawing/2014/main" id="{868C9B17-9470-44F3-A73A-8F584B184CD3}"/>
              </a:ext>
            </a:extLst>
          </p:cNvPr>
          <p:cNvSpPr/>
          <p:nvPr/>
        </p:nvSpPr>
        <p:spPr bwMode="auto">
          <a:xfrm>
            <a:off x="7729996" y="5580157"/>
            <a:ext cx="451309" cy="451927"/>
          </a:xfrm>
          <a:prstGeom prst="ellipse">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itle 4">
            <a:extLst>
              <a:ext uri="{FF2B5EF4-FFF2-40B4-BE49-F238E27FC236}">
                <a16:creationId xmlns:a16="http://schemas.microsoft.com/office/drawing/2014/main" id="{1FECAA98-2420-40DB-8847-7D4701AB81AA}"/>
              </a:ext>
            </a:extLst>
          </p:cNvPr>
          <p:cNvSpPr>
            <a:spLocks noGrp="1"/>
          </p:cNvSpPr>
          <p:nvPr>
            <p:ph type="title"/>
          </p:nvPr>
        </p:nvSpPr>
        <p:spPr/>
        <p:txBody>
          <a:bodyPr/>
          <a:lstStyle/>
          <a:p>
            <a:r>
              <a:rPr lang="en-US" dirty="0">
                <a:solidFill>
                  <a:schemeClr val="accent1"/>
                </a:solidFill>
              </a:rPr>
              <a:t>	ATP</a:t>
            </a:r>
            <a:r>
              <a:rPr lang="en-US" dirty="0"/>
              <a:t> Email Filtering Overview - </a:t>
            </a:r>
            <a:r>
              <a:rPr lang="en-US" dirty="0">
                <a:solidFill>
                  <a:schemeClr val="accent2">
                    <a:lumMod val="25000"/>
                    <a:lumOff val="75000"/>
                  </a:schemeClr>
                </a:solidFill>
              </a:rPr>
              <a:t>Internal</a:t>
            </a:r>
          </a:p>
        </p:txBody>
      </p:sp>
      <p:grpSp>
        <p:nvGrpSpPr>
          <p:cNvPr id="3" name="Group 2">
            <a:extLst>
              <a:ext uri="{FF2B5EF4-FFF2-40B4-BE49-F238E27FC236}">
                <a16:creationId xmlns:a16="http://schemas.microsoft.com/office/drawing/2014/main" id="{4E56F714-EF8B-4372-B7B3-EE38D344C553}"/>
              </a:ext>
            </a:extLst>
          </p:cNvPr>
          <p:cNvGrpSpPr/>
          <p:nvPr/>
        </p:nvGrpSpPr>
        <p:grpSpPr>
          <a:xfrm>
            <a:off x="2534523" y="4091805"/>
            <a:ext cx="1163694" cy="579205"/>
            <a:chOff x="1584893" y="3067031"/>
            <a:chExt cx="1163694" cy="579205"/>
          </a:xfrm>
        </p:grpSpPr>
        <p:pic>
          <p:nvPicPr>
            <p:cNvPr id="4" name="Picture 2" descr="C:\Users\t-dantay\Documents\Placeholders\setting.png">
              <a:extLst>
                <a:ext uri="{FF2B5EF4-FFF2-40B4-BE49-F238E27FC236}">
                  <a16:creationId xmlns:a16="http://schemas.microsoft.com/office/drawing/2014/main" id="{5DCA5D5F-EB07-4B3C-8920-3956C7142BE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480" r="35484"/>
            <a:stretch/>
          </p:blipFill>
          <p:spPr bwMode="auto">
            <a:xfrm>
              <a:off x="200631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t-dantay\Documents\Placeholders\setting.png">
              <a:extLst>
                <a:ext uri="{FF2B5EF4-FFF2-40B4-BE49-F238E27FC236}">
                  <a16:creationId xmlns:a16="http://schemas.microsoft.com/office/drawing/2014/main" id="{20117840-8950-4153-9E6E-268240466C0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480" r="35484"/>
            <a:stretch/>
          </p:blipFill>
          <p:spPr bwMode="auto">
            <a:xfrm>
              <a:off x="239414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EA7735A6-EC75-47BB-B264-9650CC850C80}"/>
                </a:ext>
              </a:extLst>
            </p:cNvPr>
            <p:cNvSpPr txBox="1"/>
            <p:nvPr/>
          </p:nvSpPr>
          <p:spPr>
            <a:xfrm>
              <a:off x="1798041" y="3415404"/>
              <a:ext cx="756938"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AV Engines</a:t>
              </a:r>
            </a:p>
          </p:txBody>
        </p:sp>
        <p:pic>
          <p:nvPicPr>
            <p:cNvPr id="8" name="Picture 7">
              <a:extLst>
                <a:ext uri="{FF2B5EF4-FFF2-40B4-BE49-F238E27FC236}">
                  <a16:creationId xmlns:a16="http://schemas.microsoft.com/office/drawing/2014/main" id="{9C4EEFC7-A3A5-4E39-BCF7-4BD6B1D4B0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4893" y="3067031"/>
              <a:ext cx="386354" cy="380318"/>
            </a:xfrm>
            <a:prstGeom prst="rect">
              <a:avLst/>
            </a:prstGeom>
          </p:spPr>
        </p:pic>
      </p:grpSp>
      <p:grpSp>
        <p:nvGrpSpPr>
          <p:cNvPr id="14" name="Group 13">
            <a:extLst>
              <a:ext uri="{FF2B5EF4-FFF2-40B4-BE49-F238E27FC236}">
                <a16:creationId xmlns:a16="http://schemas.microsoft.com/office/drawing/2014/main" id="{DD4401BC-9331-42E7-85B2-50243CC7A7D8}"/>
              </a:ext>
            </a:extLst>
          </p:cNvPr>
          <p:cNvGrpSpPr/>
          <p:nvPr/>
        </p:nvGrpSpPr>
        <p:grpSpPr>
          <a:xfrm>
            <a:off x="4103605" y="4046379"/>
            <a:ext cx="924885" cy="624142"/>
            <a:chOff x="5633973" y="3195605"/>
            <a:chExt cx="924885" cy="624142"/>
          </a:xfrm>
        </p:grpSpPr>
        <p:pic>
          <p:nvPicPr>
            <p:cNvPr id="12" name="Picture 11">
              <a:extLst>
                <a:ext uri="{FF2B5EF4-FFF2-40B4-BE49-F238E27FC236}">
                  <a16:creationId xmlns:a16="http://schemas.microsoft.com/office/drawing/2014/main" id="{C586B262-7ACC-4D38-8E8C-BBD9CF5A3FC9}"/>
                </a:ext>
              </a:extLst>
            </p:cNvPr>
            <p:cNvPicPr>
              <a:picLocks noChangeAspect="1"/>
            </p:cNvPicPr>
            <p:nvPr/>
          </p:nvPicPr>
          <p:blipFill>
            <a:blip r:embed="rId5"/>
            <a:stretch>
              <a:fillRect/>
            </a:stretch>
          </p:blipFill>
          <p:spPr>
            <a:xfrm>
              <a:off x="5633973" y="3195605"/>
              <a:ext cx="924054" cy="466790"/>
            </a:xfrm>
            <a:prstGeom prst="rect">
              <a:avLst/>
            </a:prstGeom>
          </p:spPr>
        </p:pic>
        <p:sp>
          <p:nvSpPr>
            <p:cNvPr id="13" name="TextBox 12">
              <a:extLst>
                <a:ext uri="{FF2B5EF4-FFF2-40B4-BE49-F238E27FC236}">
                  <a16:creationId xmlns:a16="http://schemas.microsoft.com/office/drawing/2014/main" id="{B7D5077F-3252-412C-893A-4AB759DD9700}"/>
                </a:ext>
              </a:extLst>
            </p:cNvPr>
            <p:cNvSpPr txBox="1"/>
            <p:nvPr/>
          </p:nvSpPr>
          <p:spPr>
            <a:xfrm>
              <a:off x="5665665" y="3588915"/>
              <a:ext cx="893193"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Type Blocking</a:t>
              </a:r>
            </a:p>
          </p:txBody>
        </p:sp>
      </p:grpSp>
      <p:grpSp>
        <p:nvGrpSpPr>
          <p:cNvPr id="23" name="Group 22">
            <a:extLst>
              <a:ext uri="{FF2B5EF4-FFF2-40B4-BE49-F238E27FC236}">
                <a16:creationId xmlns:a16="http://schemas.microsoft.com/office/drawing/2014/main" id="{294E2868-A061-48F3-B534-01FB299225FA}"/>
              </a:ext>
            </a:extLst>
          </p:cNvPr>
          <p:cNvGrpSpPr/>
          <p:nvPr/>
        </p:nvGrpSpPr>
        <p:grpSpPr>
          <a:xfrm>
            <a:off x="8721140" y="4069208"/>
            <a:ext cx="827471" cy="776427"/>
            <a:chOff x="5544199" y="3123430"/>
            <a:chExt cx="1100488" cy="978404"/>
          </a:xfrm>
        </p:grpSpPr>
        <p:pic>
          <p:nvPicPr>
            <p:cNvPr id="22" name="Picture 21">
              <a:extLst>
                <a:ext uri="{FF2B5EF4-FFF2-40B4-BE49-F238E27FC236}">
                  <a16:creationId xmlns:a16="http://schemas.microsoft.com/office/drawing/2014/main" id="{EE8641D7-A100-4B20-BBDA-3B7419059FE6}"/>
                </a:ext>
              </a:extLst>
            </p:cNvPr>
            <p:cNvPicPr>
              <a:picLocks noChangeAspect="1"/>
            </p:cNvPicPr>
            <p:nvPr/>
          </p:nvPicPr>
          <p:blipFill>
            <a:blip r:embed="rId6"/>
            <a:stretch>
              <a:fillRect/>
            </a:stretch>
          </p:blipFill>
          <p:spPr>
            <a:xfrm>
              <a:off x="5713888" y="3123430"/>
              <a:ext cx="761108" cy="691917"/>
            </a:xfrm>
            <a:prstGeom prst="rect">
              <a:avLst/>
            </a:prstGeom>
          </p:spPr>
        </p:pic>
        <p:sp>
          <p:nvSpPr>
            <p:cNvPr id="21" name="TextBox 20">
              <a:extLst>
                <a:ext uri="{FF2B5EF4-FFF2-40B4-BE49-F238E27FC236}">
                  <a16:creationId xmlns:a16="http://schemas.microsoft.com/office/drawing/2014/main" id="{9C101BEC-E6A3-4C41-91F3-0F39B19E87BB}"/>
                </a:ext>
              </a:extLst>
            </p:cNvPr>
            <p:cNvSpPr txBox="1"/>
            <p:nvPr/>
          </p:nvSpPr>
          <p:spPr>
            <a:xfrm>
              <a:off x="5544199" y="3636425"/>
              <a:ext cx="1100488" cy="46540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Attachments</a:t>
              </a:r>
            </a:p>
          </p:txBody>
        </p:sp>
      </p:grpSp>
      <p:grpSp>
        <p:nvGrpSpPr>
          <p:cNvPr id="26" name="Group 25">
            <a:extLst>
              <a:ext uri="{FF2B5EF4-FFF2-40B4-BE49-F238E27FC236}">
                <a16:creationId xmlns:a16="http://schemas.microsoft.com/office/drawing/2014/main" id="{3C297BD0-0B15-48D8-81D2-F7EC722C6815}"/>
              </a:ext>
            </a:extLst>
          </p:cNvPr>
          <p:cNvGrpSpPr/>
          <p:nvPr/>
        </p:nvGrpSpPr>
        <p:grpSpPr>
          <a:xfrm>
            <a:off x="5298078" y="3915144"/>
            <a:ext cx="809837" cy="1073983"/>
            <a:chOff x="2034107" y="2762612"/>
            <a:chExt cx="809837" cy="1073983"/>
          </a:xfrm>
        </p:grpSpPr>
        <p:pic>
          <p:nvPicPr>
            <p:cNvPr id="24" name="Graphic 23">
              <a:extLst>
                <a:ext uri="{FF2B5EF4-FFF2-40B4-BE49-F238E27FC236}">
                  <a16:creationId xmlns:a16="http://schemas.microsoft.com/office/drawing/2014/main" id="{0AC884FD-38B5-4256-90CF-849BEECF380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67553" y="2762612"/>
              <a:ext cx="742944" cy="742944"/>
            </a:xfrm>
            <a:prstGeom prst="rect">
              <a:avLst/>
            </a:prstGeom>
          </p:spPr>
        </p:pic>
        <p:sp>
          <p:nvSpPr>
            <p:cNvPr id="25" name="TextBox 24">
              <a:extLst>
                <a:ext uri="{FF2B5EF4-FFF2-40B4-BE49-F238E27FC236}">
                  <a16:creationId xmlns:a16="http://schemas.microsoft.com/office/drawing/2014/main" id="{9C0DD54A-AE4E-434D-AB53-56F6BB044799}"/>
                </a:ext>
              </a:extLst>
            </p:cNvPr>
            <p:cNvSpPr txBox="1"/>
            <p:nvPr/>
          </p:nvSpPr>
          <p:spPr>
            <a:xfrm>
              <a:off x="2034107" y="3328764"/>
              <a:ext cx="809837"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Attachment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grpSp>
        <p:nvGrpSpPr>
          <p:cNvPr id="58" name="Group 57">
            <a:extLst>
              <a:ext uri="{FF2B5EF4-FFF2-40B4-BE49-F238E27FC236}">
                <a16:creationId xmlns:a16="http://schemas.microsoft.com/office/drawing/2014/main" id="{2D3386B1-0196-4596-9905-723A75CD6452}"/>
              </a:ext>
            </a:extLst>
          </p:cNvPr>
          <p:cNvGrpSpPr/>
          <p:nvPr/>
        </p:nvGrpSpPr>
        <p:grpSpPr>
          <a:xfrm>
            <a:off x="6329595" y="4046379"/>
            <a:ext cx="699229" cy="801327"/>
            <a:chOff x="2883762" y="2947306"/>
            <a:chExt cx="699229" cy="801327"/>
          </a:xfrm>
        </p:grpSpPr>
        <p:pic>
          <p:nvPicPr>
            <p:cNvPr id="27" name="Graphic 26">
              <a:extLst>
                <a:ext uri="{FF2B5EF4-FFF2-40B4-BE49-F238E27FC236}">
                  <a16:creationId xmlns:a16="http://schemas.microsoft.com/office/drawing/2014/main" id="{004DCFC5-70D7-43DA-83EC-46BFADEFEFA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995756" y="2947306"/>
              <a:ext cx="470133" cy="470133"/>
            </a:xfrm>
            <a:prstGeom prst="rect">
              <a:avLst/>
            </a:prstGeom>
          </p:spPr>
        </p:pic>
        <p:sp>
          <p:nvSpPr>
            <p:cNvPr id="28" name="TextBox 27">
              <a:extLst>
                <a:ext uri="{FF2B5EF4-FFF2-40B4-BE49-F238E27FC236}">
                  <a16:creationId xmlns:a16="http://schemas.microsoft.com/office/drawing/2014/main" id="{48027D4F-AFE6-4101-8334-E11E865682CE}"/>
                </a:ext>
              </a:extLst>
            </p:cNvPr>
            <p:cNvSpPr txBox="1"/>
            <p:nvPr/>
          </p:nvSpPr>
          <p:spPr>
            <a:xfrm>
              <a:off x="2883762" y="3379301"/>
              <a:ext cx="69922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Heuristic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Clustering</a:t>
              </a:r>
            </a:p>
          </p:txBody>
        </p:sp>
      </p:grpSp>
      <p:grpSp>
        <p:nvGrpSpPr>
          <p:cNvPr id="34" name="Group 33">
            <a:extLst>
              <a:ext uri="{FF2B5EF4-FFF2-40B4-BE49-F238E27FC236}">
                <a16:creationId xmlns:a16="http://schemas.microsoft.com/office/drawing/2014/main" id="{28B6B1EF-E0B3-41A9-9C89-9578C59B8E03}"/>
              </a:ext>
            </a:extLst>
          </p:cNvPr>
          <p:cNvGrpSpPr/>
          <p:nvPr/>
        </p:nvGrpSpPr>
        <p:grpSpPr>
          <a:xfrm>
            <a:off x="4750845" y="6000039"/>
            <a:ext cx="689612" cy="709684"/>
            <a:chOff x="6879528" y="3159792"/>
            <a:chExt cx="689612" cy="709684"/>
          </a:xfrm>
        </p:grpSpPr>
        <p:pic>
          <p:nvPicPr>
            <p:cNvPr id="32" name="Picture 31">
              <a:extLst>
                <a:ext uri="{FF2B5EF4-FFF2-40B4-BE49-F238E27FC236}">
                  <a16:creationId xmlns:a16="http://schemas.microsoft.com/office/drawing/2014/main" id="{1A46C9BA-0895-46F8-908A-4D4F8A7A83F4}"/>
                </a:ext>
              </a:extLst>
            </p:cNvPr>
            <p:cNvPicPr>
              <a:picLocks noChangeAspect="1"/>
            </p:cNvPicPr>
            <p:nvPr/>
          </p:nvPicPr>
          <p:blipFill>
            <a:blip r:embed="rId11"/>
            <a:stretch>
              <a:fillRect/>
            </a:stretch>
          </p:blipFill>
          <p:spPr>
            <a:xfrm>
              <a:off x="6941716" y="3159792"/>
              <a:ext cx="581565" cy="570927"/>
            </a:xfrm>
            <a:prstGeom prst="rect">
              <a:avLst/>
            </a:prstGeom>
          </p:spPr>
        </p:pic>
        <p:sp>
          <p:nvSpPr>
            <p:cNvPr id="33" name="TextBox 32">
              <a:extLst>
                <a:ext uri="{FF2B5EF4-FFF2-40B4-BE49-F238E27FC236}">
                  <a16:creationId xmlns:a16="http://schemas.microsoft.com/office/drawing/2014/main" id="{F0816EA1-6C81-468A-9570-C1D8DCB4BDD1}"/>
                </a:ext>
              </a:extLst>
            </p:cNvPr>
            <p:cNvSpPr txBox="1"/>
            <p:nvPr/>
          </p:nvSpPr>
          <p:spPr>
            <a:xfrm>
              <a:off x="6879528" y="3638644"/>
              <a:ext cx="689612"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Links</a:t>
              </a:r>
            </a:p>
          </p:txBody>
        </p:sp>
      </p:grpSp>
      <p:grpSp>
        <p:nvGrpSpPr>
          <p:cNvPr id="38" name="Group 37">
            <a:extLst>
              <a:ext uri="{FF2B5EF4-FFF2-40B4-BE49-F238E27FC236}">
                <a16:creationId xmlns:a16="http://schemas.microsoft.com/office/drawing/2014/main" id="{CF877B28-B426-451C-A316-3C7BC030B4A4}"/>
              </a:ext>
            </a:extLst>
          </p:cNvPr>
          <p:cNvGrpSpPr/>
          <p:nvPr/>
        </p:nvGrpSpPr>
        <p:grpSpPr>
          <a:xfrm>
            <a:off x="3366869" y="5996619"/>
            <a:ext cx="989373" cy="709997"/>
            <a:chOff x="8348958" y="3196073"/>
            <a:chExt cx="989373" cy="709997"/>
          </a:xfrm>
        </p:grpSpPr>
        <p:pic>
          <p:nvPicPr>
            <p:cNvPr id="36" name="Picture 35">
              <a:extLst>
                <a:ext uri="{FF2B5EF4-FFF2-40B4-BE49-F238E27FC236}">
                  <a16:creationId xmlns:a16="http://schemas.microsoft.com/office/drawing/2014/main" id="{0E387910-5A89-4837-9AC7-D0CDFEF2ACEC}"/>
                </a:ext>
              </a:extLst>
            </p:cNvPr>
            <p:cNvPicPr>
              <a:picLocks noChangeAspect="1"/>
            </p:cNvPicPr>
            <p:nvPr/>
          </p:nvPicPr>
          <p:blipFill>
            <a:blip r:embed="rId12"/>
            <a:stretch>
              <a:fillRect/>
            </a:stretch>
          </p:blipFill>
          <p:spPr>
            <a:xfrm>
              <a:off x="8543470" y="3196073"/>
              <a:ext cx="578256" cy="540213"/>
            </a:xfrm>
            <a:prstGeom prst="rect">
              <a:avLst/>
            </a:prstGeom>
          </p:spPr>
        </p:pic>
        <p:sp>
          <p:nvSpPr>
            <p:cNvPr id="37" name="TextBox 36">
              <a:extLst>
                <a:ext uri="{FF2B5EF4-FFF2-40B4-BE49-F238E27FC236}">
                  <a16:creationId xmlns:a16="http://schemas.microsoft.com/office/drawing/2014/main" id="{2D2E6E3F-9D90-4AA5-8B9F-1E6895840AC0}"/>
                </a:ext>
              </a:extLst>
            </p:cNvPr>
            <p:cNvSpPr txBox="1"/>
            <p:nvPr/>
          </p:nvSpPr>
          <p:spPr>
            <a:xfrm>
              <a:off x="8348958" y="3675238"/>
              <a:ext cx="989373"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URL Detonation</a:t>
              </a:r>
            </a:p>
          </p:txBody>
        </p:sp>
      </p:grpSp>
      <p:grpSp>
        <p:nvGrpSpPr>
          <p:cNvPr id="69" name="Group 68">
            <a:extLst>
              <a:ext uri="{FF2B5EF4-FFF2-40B4-BE49-F238E27FC236}">
                <a16:creationId xmlns:a16="http://schemas.microsoft.com/office/drawing/2014/main" id="{B1B93BD0-8642-471C-8669-5F89621FCE9B}"/>
              </a:ext>
            </a:extLst>
          </p:cNvPr>
          <p:cNvGrpSpPr/>
          <p:nvPr/>
        </p:nvGrpSpPr>
        <p:grpSpPr>
          <a:xfrm>
            <a:off x="6853097" y="6117077"/>
            <a:ext cx="1439967" cy="632148"/>
            <a:chOff x="7714637" y="5750643"/>
            <a:chExt cx="1439967" cy="632148"/>
          </a:xfrm>
        </p:grpSpPr>
        <p:grpSp>
          <p:nvGrpSpPr>
            <p:cNvPr id="43" name="Group 42">
              <a:extLst>
                <a:ext uri="{FF2B5EF4-FFF2-40B4-BE49-F238E27FC236}">
                  <a16:creationId xmlns:a16="http://schemas.microsoft.com/office/drawing/2014/main" id="{62148E91-B2E2-4B96-8D2C-CBD7704A56B0}"/>
                </a:ext>
              </a:extLst>
            </p:cNvPr>
            <p:cNvGrpSpPr/>
            <p:nvPr/>
          </p:nvGrpSpPr>
          <p:grpSpPr>
            <a:xfrm>
              <a:off x="8109904" y="5750643"/>
              <a:ext cx="609550" cy="322324"/>
              <a:chOff x="8109904" y="5750643"/>
              <a:chExt cx="609550" cy="322324"/>
            </a:xfrm>
          </p:grpSpPr>
          <p:pic>
            <p:nvPicPr>
              <p:cNvPr id="39" name="Picture 38">
                <a:extLst>
                  <a:ext uri="{FF2B5EF4-FFF2-40B4-BE49-F238E27FC236}">
                    <a16:creationId xmlns:a16="http://schemas.microsoft.com/office/drawing/2014/main" id="{1E75F10E-8921-4B82-AE31-E1DB8106B21B}"/>
                  </a:ext>
                </a:extLst>
              </p:cNvPr>
              <p:cNvPicPr>
                <a:picLocks noChangeAspect="1"/>
              </p:cNvPicPr>
              <p:nvPr/>
            </p:nvPicPr>
            <p:blipFill>
              <a:blip r:embed="rId13"/>
              <a:stretch>
                <a:fillRect/>
              </a:stretch>
            </p:blipFill>
            <p:spPr>
              <a:xfrm>
                <a:off x="8109904" y="5750643"/>
                <a:ext cx="268048" cy="250693"/>
              </a:xfrm>
              <a:prstGeom prst="rect">
                <a:avLst/>
              </a:prstGeom>
            </p:spPr>
          </p:pic>
          <p:pic>
            <p:nvPicPr>
              <p:cNvPr id="40" name="Picture 39">
                <a:extLst>
                  <a:ext uri="{FF2B5EF4-FFF2-40B4-BE49-F238E27FC236}">
                    <a16:creationId xmlns:a16="http://schemas.microsoft.com/office/drawing/2014/main" id="{BF387B86-87BF-4F41-B90D-CBF07630470A}"/>
                  </a:ext>
                </a:extLst>
              </p:cNvPr>
              <p:cNvPicPr>
                <a:picLocks noChangeAspect="1"/>
              </p:cNvPicPr>
              <p:nvPr/>
            </p:nvPicPr>
            <p:blipFill>
              <a:blip r:embed="rId14"/>
              <a:stretch>
                <a:fillRect/>
              </a:stretch>
            </p:blipFill>
            <p:spPr>
              <a:xfrm>
                <a:off x="8277350" y="5787423"/>
                <a:ext cx="266120" cy="248764"/>
              </a:xfrm>
              <a:prstGeom prst="rect">
                <a:avLst/>
              </a:prstGeom>
            </p:spPr>
          </p:pic>
          <p:pic>
            <p:nvPicPr>
              <p:cNvPr id="41" name="Picture 40">
                <a:extLst>
                  <a:ext uri="{FF2B5EF4-FFF2-40B4-BE49-F238E27FC236}">
                    <a16:creationId xmlns:a16="http://schemas.microsoft.com/office/drawing/2014/main" id="{D27B43D8-73C6-47BC-BAE9-B663BBF9D900}"/>
                  </a:ext>
                </a:extLst>
              </p:cNvPr>
              <p:cNvPicPr>
                <a:picLocks noChangeAspect="1"/>
              </p:cNvPicPr>
              <p:nvPr/>
            </p:nvPicPr>
            <p:blipFill>
              <a:blip r:embed="rId15"/>
              <a:stretch>
                <a:fillRect/>
              </a:stretch>
            </p:blipFill>
            <p:spPr>
              <a:xfrm>
                <a:off x="8453334" y="5824203"/>
                <a:ext cx="266120" cy="248764"/>
              </a:xfrm>
              <a:prstGeom prst="rect">
                <a:avLst/>
              </a:prstGeom>
            </p:spPr>
          </p:pic>
        </p:grpSp>
        <p:sp>
          <p:nvSpPr>
            <p:cNvPr id="42" name="TextBox 41">
              <a:extLst>
                <a:ext uri="{FF2B5EF4-FFF2-40B4-BE49-F238E27FC236}">
                  <a16:creationId xmlns:a16="http://schemas.microsoft.com/office/drawing/2014/main" id="{B69F71F9-DDDD-40AE-B5BA-84AEC69C5BA9}"/>
                </a:ext>
              </a:extLst>
            </p:cNvPr>
            <p:cNvSpPr txBox="1"/>
            <p:nvPr/>
          </p:nvSpPr>
          <p:spPr>
            <a:xfrm>
              <a:off x="7714637" y="6013459"/>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Links for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Office Clients</a:t>
              </a:r>
            </a:p>
          </p:txBody>
        </p:sp>
      </p:grpSp>
      <p:grpSp>
        <p:nvGrpSpPr>
          <p:cNvPr id="68" name="Group 67">
            <a:extLst>
              <a:ext uri="{FF2B5EF4-FFF2-40B4-BE49-F238E27FC236}">
                <a16:creationId xmlns:a16="http://schemas.microsoft.com/office/drawing/2014/main" id="{D6519717-79A7-4B92-AF51-3CDF6AD2F382}"/>
              </a:ext>
            </a:extLst>
          </p:cNvPr>
          <p:cNvGrpSpPr/>
          <p:nvPr/>
        </p:nvGrpSpPr>
        <p:grpSpPr>
          <a:xfrm>
            <a:off x="6035734" y="5846070"/>
            <a:ext cx="774571" cy="937898"/>
            <a:chOff x="5312658" y="5479607"/>
            <a:chExt cx="774571" cy="937898"/>
          </a:xfrm>
        </p:grpSpPr>
        <p:sp>
          <p:nvSpPr>
            <p:cNvPr id="56" name="TextBox 55">
              <a:extLst>
                <a:ext uri="{FF2B5EF4-FFF2-40B4-BE49-F238E27FC236}">
                  <a16:creationId xmlns:a16="http://schemas.microsoft.com/office/drawing/2014/main" id="{025FF17C-A9A0-4DFA-9190-A700733BD4A0}"/>
                </a:ext>
              </a:extLst>
            </p:cNvPr>
            <p:cNvSpPr txBox="1"/>
            <p:nvPr/>
          </p:nvSpPr>
          <p:spPr>
            <a:xfrm>
              <a:off x="5312658" y="6048173"/>
              <a:ext cx="774571"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Zero-hour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Auto-Purge</a:t>
              </a:r>
            </a:p>
          </p:txBody>
        </p:sp>
        <p:pic>
          <p:nvPicPr>
            <p:cNvPr id="67" name="Picture 66">
              <a:extLst>
                <a:ext uri="{FF2B5EF4-FFF2-40B4-BE49-F238E27FC236}">
                  <a16:creationId xmlns:a16="http://schemas.microsoft.com/office/drawing/2014/main" id="{9A24669E-85BB-4270-994E-5FD69424C7A8}"/>
                </a:ext>
              </a:extLst>
            </p:cNvPr>
            <p:cNvPicPr>
              <a:picLocks noChangeAspect="1"/>
            </p:cNvPicPr>
            <p:nvPr/>
          </p:nvPicPr>
          <p:blipFill>
            <a:blip r:embed="rId16"/>
            <a:stretch>
              <a:fillRect/>
            </a:stretch>
          </p:blipFill>
          <p:spPr>
            <a:xfrm>
              <a:off x="5431132" y="5479607"/>
              <a:ext cx="495400" cy="629291"/>
            </a:xfrm>
            <a:prstGeom prst="rect">
              <a:avLst/>
            </a:prstGeom>
          </p:spPr>
        </p:pic>
      </p:grpSp>
      <p:sp>
        <p:nvSpPr>
          <p:cNvPr id="94" name="Rectangle 93">
            <a:extLst>
              <a:ext uri="{FF2B5EF4-FFF2-40B4-BE49-F238E27FC236}">
                <a16:creationId xmlns:a16="http://schemas.microsoft.com/office/drawing/2014/main" id="{C971D2B0-DF1F-4ADB-9C3D-1A07EB28DA2A}"/>
              </a:ext>
            </a:extLst>
          </p:cNvPr>
          <p:cNvSpPr/>
          <p:nvPr/>
        </p:nvSpPr>
        <p:spPr bwMode="auto">
          <a:xfrm>
            <a:off x="3431178" y="1744770"/>
            <a:ext cx="5032863"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3" name="TextBox 92">
            <a:extLst>
              <a:ext uri="{FF2B5EF4-FFF2-40B4-BE49-F238E27FC236}">
                <a16:creationId xmlns:a16="http://schemas.microsoft.com/office/drawing/2014/main" id="{39AE8722-C5AB-4435-82AC-BF46B3762E0E}"/>
              </a:ext>
            </a:extLst>
          </p:cNvPr>
          <p:cNvSpPr txBox="1"/>
          <p:nvPr/>
        </p:nvSpPr>
        <p:spPr>
          <a:xfrm>
            <a:off x="3295649" y="1623984"/>
            <a:ext cx="6548145"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Sender Verification</a:t>
            </a:r>
          </a:p>
        </p:txBody>
      </p:sp>
      <p:sp>
        <p:nvSpPr>
          <p:cNvPr id="95" name="Rectangle 94">
            <a:extLst>
              <a:ext uri="{FF2B5EF4-FFF2-40B4-BE49-F238E27FC236}">
                <a16:creationId xmlns:a16="http://schemas.microsoft.com/office/drawing/2014/main" id="{80A7F3B0-BFDA-4369-B636-0470C078E601}"/>
              </a:ext>
            </a:extLst>
          </p:cNvPr>
          <p:cNvSpPr/>
          <p:nvPr/>
        </p:nvSpPr>
        <p:spPr bwMode="auto">
          <a:xfrm>
            <a:off x="2276475" y="3667820"/>
            <a:ext cx="7341986"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6" name="TextBox 95">
            <a:extLst>
              <a:ext uri="{FF2B5EF4-FFF2-40B4-BE49-F238E27FC236}">
                <a16:creationId xmlns:a16="http://schemas.microsoft.com/office/drawing/2014/main" id="{FE94AA4F-8927-403B-A0F2-D0E343E1914E}"/>
              </a:ext>
            </a:extLst>
          </p:cNvPr>
          <p:cNvSpPr txBox="1"/>
          <p:nvPr/>
        </p:nvSpPr>
        <p:spPr>
          <a:xfrm>
            <a:off x="2209800" y="3524013"/>
            <a:ext cx="9279709"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content filtering</a:t>
            </a:r>
          </a:p>
        </p:txBody>
      </p:sp>
      <p:sp>
        <p:nvSpPr>
          <p:cNvPr id="97" name="Rectangle 96">
            <a:extLst>
              <a:ext uri="{FF2B5EF4-FFF2-40B4-BE49-F238E27FC236}">
                <a16:creationId xmlns:a16="http://schemas.microsoft.com/office/drawing/2014/main" id="{14B0C450-AA26-46B1-9081-C10A56A2B0EC}"/>
              </a:ext>
            </a:extLst>
          </p:cNvPr>
          <p:cNvSpPr/>
          <p:nvPr/>
        </p:nvSpPr>
        <p:spPr bwMode="auto">
          <a:xfrm>
            <a:off x="3366869" y="5683976"/>
            <a:ext cx="4642512"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8" name="TextBox 97">
            <a:extLst>
              <a:ext uri="{FF2B5EF4-FFF2-40B4-BE49-F238E27FC236}">
                <a16:creationId xmlns:a16="http://schemas.microsoft.com/office/drawing/2014/main" id="{4A61550F-EFA7-4EAF-BC53-A001DC24D416}"/>
              </a:ext>
            </a:extLst>
          </p:cNvPr>
          <p:cNvSpPr txBox="1"/>
          <p:nvPr/>
        </p:nvSpPr>
        <p:spPr>
          <a:xfrm>
            <a:off x="3295649" y="5563294"/>
            <a:ext cx="8193859"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post-delivery protection</a:t>
            </a:r>
          </a:p>
        </p:txBody>
      </p:sp>
      <p:sp>
        <p:nvSpPr>
          <p:cNvPr id="104" name="Arrow: Right 103">
            <a:extLst>
              <a:ext uri="{FF2B5EF4-FFF2-40B4-BE49-F238E27FC236}">
                <a16:creationId xmlns:a16="http://schemas.microsoft.com/office/drawing/2014/main" id="{B271F3E0-394F-4DDB-BE61-8AE3E431910F}"/>
              </a:ext>
            </a:extLst>
          </p:cNvPr>
          <p:cNvSpPr/>
          <p:nvPr/>
        </p:nvSpPr>
        <p:spPr bwMode="auto">
          <a:xfrm>
            <a:off x="8189563" y="1633303"/>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5" name="Arrow: Right 104">
            <a:extLst>
              <a:ext uri="{FF2B5EF4-FFF2-40B4-BE49-F238E27FC236}">
                <a16:creationId xmlns:a16="http://schemas.microsoft.com/office/drawing/2014/main" id="{58D1BB11-132D-406B-9CDD-3957CA866A8A}"/>
              </a:ext>
            </a:extLst>
          </p:cNvPr>
          <p:cNvSpPr/>
          <p:nvPr/>
        </p:nvSpPr>
        <p:spPr bwMode="auto">
          <a:xfrm>
            <a:off x="9396113" y="3548794"/>
            <a:ext cx="1157246" cy="49283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70" name="Group 69">
            <a:extLst>
              <a:ext uri="{FF2B5EF4-FFF2-40B4-BE49-F238E27FC236}">
                <a16:creationId xmlns:a16="http://schemas.microsoft.com/office/drawing/2014/main" id="{00315561-582F-4994-B729-1FD8AE5544D2}"/>
              </a:ext>
            </a:extLst>
          </p:cNvPr>
          <p:cNvGrpSpPr/>
          <p:nvPr/>
        </p:nvGrpSpPr>
        <p:grpSpPr>
          <a:xfrm>
            <a:off x="4135297" y="2267318"/>
            <a:ext cx="746170" cy="728936"/>
            <a:chOff x="3558955" y="2392282"/>
            <a:chExt cx="746170" cy="728936"/>
          </a:xfrm>
        </p:grpSpPr>
        <p:sp>
          <p:nvSpPr>
            <p:cNvPr id="75" name="TextBox 74">
              <a:extLst>
                <a:ext uri="{FF2B5EF4-FFF2-40B4-BE49-F238E27FC236}">
                  <a16:creationId xmlns:a16="http://schemas.microsoft.com/office/drawing/2014/main" id="{164DE591-75C8-4397-93DE-B4BD3AE52948}"/>
                </a:ext>
              </a:extLst>
            </p:cNvPr>
            <p:cNvSpPr txBox="1"/>
            <p:nvPr/>
          </p:nvSpPr>
          <p:spPr>
            <a:xfrm>
              <a:off x="3558955" y="2751886"/>
              <a:ext cx="70564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DMARC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DKIM, SPF</a:t>
              </a:r>
            </a:p>
          </p:txBody>
        </p:sp>
        <p:pic>
          <p:nvPicPr>
            <p:cNvPr id="76" name="Graphic 75">
              <a:extLst>
                <a:ext uri="{FF2B5EF4-FFF2-40B4-BE49-F238E27FC236}">
                  <a16:creationId xmlns:a16="http://schemas.microsoft.com/office/drawing/2014/main" id="{E0658A2E-A9FA-4E33-A85B-B5987F8B2507}"/>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3575612" y="2394546"/>
              <a:ext cx="369332" cy="369332"/>
            </a:xfrm>
            <a:prstGeom prst="rect">
              <a:avLst/>
            </a:prstGeom>
          </p:spPr>
        </p:pic>
        <p:pic>
          <p:nvPicPr>
            <p:cNvPr id="82" name="Graphic 81">
              <a:extLst>
                <a:ext uri="{FF2B5EF4-FFF2-40B4-BE49-F238E27FC236}">
                  <a16:creationId xmlns:a16="http://schemas.microsoft.com/office/drawing/2014/main" id="{AB83D871-4919-4986-A097-EA471148F4A5}"/>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3944944" y="2392282"/>
              <a:ext cx="360181" cy="360181"/>
            </a:xfrm>
            <a:prstGeom prst="rect">
              <a:avLst/>
            </a:prstGeom>
          </p:spPr>
        </p:pic>
      </p:grpSp>
      <p:pic>
        <p:nvPicPr>
          <p:cNvPr id="112" name="Graphic 111">
            <a:extLst>
              <a:ext uri="{FF2B5EF4-FFF2-40B4-BE49-F238E27FC236}">
                <a16:creationId xmlns:a16="http://schemas.microsoft.com/office/drawing/2014/main" id="{FFC572D1-377E-43A3-A1A3-B25A987F768B}"/>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7045454" y="2257877"/>
            <a:ext cx="382180" cy="382180"/>
          </a:xfrm>
          <a:prstGeom prst="rect">
            <a:avLst/>
          </a:prstGeom>
        </p:spPr>
      </p:pic>
      <p:sp>
        <p:nvSpPr>
          <p:cNvPr id="113" name="TextBox 112">
            <a:extLst>
              <a:ext uri="{FF2B5EF4-FFF2-40B4-BE49-F238E27FC236}">
                <a16:creationId xmlns:a16="http://schemas.microsoft.com/office/drawing/2014/main" id="{63CD02E8-1D95-4D9B-8D5C-D699B04C9744}"/>
              </a:ext>
            </a:extLst>
          </p:cNvPr>
          <p:cNvSpPr txBox="1"/>
          <p:nvPr/>
        </p:nvSpPr>
        <p:spPr>
          <a:xfrm>
            <a:off x="6819676" y="2647493"/>
            <a:ext cx="867545"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Account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Compromise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Detection</a:t>
            </a:r>
          </a:p>
        </p:txBody>
      </p:sp>
      <p:pic>
        <p:nvPicPr>
          <p:cNvPr id="114" name="Graphic 113" descr="Contract">
            <a:extLst>
              <a:ext uri="{FF2B5EF4-FFF2-40B4-BE49-F238E27FC236}">
                <a16:creationId xmlns:a16="http://schemas.microsoft.com/office/drawing/2014/main" id="{EBC351E3-566C-4E26-8935-F30FA5ED472C}"/>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7671882" y="4100827"/>
            <a:ext cx="476050" cy="476050"/>
          </a:xfrm>
          <a:prstGeom prst="rect">
            <a:avLst/>
          </a:prstGeom>
        </p:spPr>
      </p:pic>
      <p:sp>
        <p:nvSpPr>
          <p:cNvPr id="115" name="TextBox 114">
            <a:extLst>
              <a:ext uri="{FF2B5EF4-FFF2-40B4-BE49-F238E27FC236}">
                <a16:creationId xmlns:a16="http://schemas.microsoft.com/office/drawing/2014/main" id="{BD44A1AB-9FA9-4EAB-8F03-EC840D815C7B}"/>
              </a:ext>
            </a:extLst>
          </p:cNvPr>
          <p:cNvSpPr txBox="1"/>
          <p:nvPr/>
        </p:nvSpPr>
        <p:spPr>
          <a:xfrm>
            <a:off x="7208433" y="4639345"/>
            <a:ext cx="1402949"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Transport Custom Rules</a:t>
            </a:r>
          </a:p>
        </p:txBody>
      </p:sp>
      <p:grpSp>
        <p:nvGrpSpPr>
          <p:cNvPr id="91" name="Group 90">
            <a:extLst>
              <a:ext uri="{FF2B5EF4-FFF2-40B4-BE49-F238E27FC236}">
                <a16:creationId xmlns:a16="http://schemas.microsoft.com/office/drawing/2014/main" id="{5B507226-1D70-40FA-AC2E-585C544393D9}"/>
              </a:ext>
            </a:extLst>
          </p:cNvPr>
          <p:cNvGrpSpPr/>
          <p:nvPr/>
        </p:nvGrpSpPr>
        <p:grpSpPr>
          <a:xfrm>
            <a:off x="5388690" y="2228846"/>
            <a:ext cx="963155" cy="1014236"/>
            <a:chOff x="3078072" y="3016378"/>
            <a:chExt cx="963155" cy="1014236"/>
          </a:xfrm>
        </p:grpSpPr>
        <p:pic>
          <p:nvPicPr>
            <p:cNvPr id="92" name="Graphic 91" descr="Network">
              <a:extLst>
                <a:ext uri="{FF2B5EF4-FFF2-40B4-BE49-F238E27FC236}">
                  <a16:creationId xmlns:a16="http://schemas.microsoft.com/office/drawing/2014/main" id="{FF373FA1-D115-4C1B-881F-14D5A1B15F7F}"/>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3353344" y="3016378"/>
              <a:ext cx="429906" cy="429906"/>
            </a:xfrm>
            <a:prstGeom prst="rect">
              <a:avLst/>
            </a:prstGeom>
          </p:spPr>
        </p:pic>
        <p:sp>
          <p:nvSpPr>
            <p:cNvPr id="99" name="TextBox 98">
              <a:extLst>
                <a:ext uri="{FF2B5EF4-FFF2-40B4-BE49-F238E27FC236}">
                  <a16:creationId xmlns:a16="http://schemas.microsoft.com/office/drawing/2014/main" id="{930249FA-900B-498E-8EB7-84B373BCF5C7}"/>
                </a:ext>
              </a:extLst>
            </p:cNvPr>
            <p:cNvSpPr txBox="1"/>
            <p:nvPr/>
          </p:nvSpPr>
          <p:spPr>
            <a:xfrm>
              <a:off x="3078072" y="3361200"/>
              <a:ext cx="963155" cy="66941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Intra-Org Spoof Intelligence</a:t>
              </a:r>
            </a:p>
          </p:txBody>
        </p:sp>
      </p:grpSp>
      <p:pic>
        <p:nvPicPr>
          <p:cNvPr id="9" name="Graphic 8" descr="Star">
            <a:extLst>
              <a:ext uri="{FF2B5EF4-FFF2-40B4-BE49-F238E27FC236}">
                <a16:creationId xmlns:a16="http://schemas.microsoft.com/office/drawing/2014/main" id="{D30EAF64-0813-423A-B617-125926112935}"/>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4833938" y="2117369"/>
            <a:ext cx="176517" cy="176517"/>
          </a:xfrm>
          <a:prstGeom prst="rect">
            <a:avLst/>
          </a:prstGeom>
        </p:spPr>
      </p:pic>
      <p:pic>
        <p:nvPicPr>
          <p:cNvPr id="60" name="Graphic 59" descr="Star">
            <a:extLst>
              <a:ext uri="{FF2B5EF4-FFF2-40B4-BE49-F238E27FC236}">
                <a16:creationId xmlns:a16="http://schemas.microsoft.com/office/drawing/2014/main" id="{CB8F6B87-B465-46FE-A7F1-7E67DA0CCCFA}"/>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6005609" y="2120947"/>
            <a:ext cx="176517" cy="176517"/>
          </a:xfrm>
          <a:prstGeom prst="rect">
            <a:avLst/>
          </a:prstGeom>
        </p:spPr>
      </p:pic>
      <p:pic>
        <p:nvPicPr>
          <p:cNvPr id="61" name="Graphic 60" descr="Star">
            <a:extLst>
              <a:ext uri="{FF2B5EF4-FFF2-40B4-BE49-F238E27FC236}">
                <a16:creationId xmlns:a16="http://schemas.microsoft.com/office/drawing/2014/main" id="{E793DE68-2FEA-4615-9293-5FE7CB1B5ABB}"/>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903881" y="1954602"/>
            <a:ext cx="176517" cy="176517"/>
          </a:xfrm>
          <a:prstGeom prst="rect">
            <a:avLst/>
          </a:prstGeom>
        </p:spPr>
      </p:pic>
      <p:sp>
        <p:nvSpPr>
          <p:cNvPr id="10" name="TextBox 9">
            <a:extLst>
              <a:ext uri="{FF2B5EF4-FFF2-40B4-BE49-F238E27FC236}">
                <a16:creationId xmlns:a16="http://schemas.microsoft.com/office/drawing/2014/main" id="{8AF83413-7347-433C-9E55-003FB61576E4}"/>
              </a:ext>
            </a:extLst>
          </p:cNvPr>
          <p:cNvSpPr txBox="1"/>
          <p:nvPr/>
        </p:nvSpPr>
        <p:spPr>
          <a:xfrm>
            <a:off x="10080398" y="1754862"/>
            <a:ext cx="1885179" cy="752514"/>
          </a:xfrm>
          <a:prstGeom prst="rect">
            <a:avLst/>
          </a:prstGeom>
          <a:noFill/>
        </p:spPr>
        <p:txBody>
          <a:bodyPr wrap="square" lIns="182880" tIns="146304" rIns="182880" bIns="146304" rtlCol="0" anchor="t">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100" b="0" i="0" u="none" strike="noStrike" kern="1200" cap="none" spc="0" normalizeH="0" baseline="0" noProof="0">
                <a:ln>
                  <a:noFill/>
                </a:ln>
                <a:solidFill>
                  <a:srgbClr val="282828"/>
                </a:solidFill>
                <a:effectLst/>
                <a:uLnTx/>
                <a:uFillTx/>
                <a:latin typeface="Segoe UI"/>
                <a:ea typeface="+mn-ea"/>
                <a:cs typeface="+mn-cs"/>
              </a:rPr>
              <a:t>Used when </a:t>
            </a:r>
            <a:r>
              <a:rPr kumimoji="0" lang="en-US" sz="1100" b="0" i="0" u="none" strike="noStrike" kern="1200" cap="none" spc="0" normalizeH="0" baseline="0" noProof="0" err="1">
                <a:ln>
                  <a:noFill/>
                </a:ln>
                <a:solidFill>
                  <a:srgbClr val="282828"/>
                </a:solidFill>
                <a:effectLst/>
                <a:uLnTx/>
                <a:uFillTx/>
                <a:latin typeface="Segoe UI"/>
                <a:ea typeface="+mn-ea"/>
                <a:cs typeface="+mn-cs"/>
              </a:rPr>
              <a:t>spoofers</a:t>
            </a:r>
            <a:r>
              <a:rPr kumimoji="0" lang="en-US" sz="1100" b="0" i="0" u="none" strike="noStrike" kern="1200" cap="none" spc="0" normalizeH="0" baseline="0" noProof="0">
                <a:ln>
                  <a:noFill/>
                </a:ln>
                <a:solidFill>
                  <a:srgbClr val="282828"/>
                </a:solidFill>
                <a:effectLst/>
                <a:uLnTx/>
                <a:uFillTx/>
                <a:latin typeface="Segoe UI"/>
                <a:ea typeface="+mn-ea"/>
                <a:cs typeface="+mn-cs"/>
              </a:rPr>
              <a:t> try to send as internal domain to internal users</a:t>
            </a:r>
          </a:p>
        </p:txBody>
      </p:sp>
      <p:grpSp>
        <p:nvGrpSpPr>
          <p:cNvPr id="2" name="Group 1">
            <a:extLst>
              <a:ext uri="{FF2B5EF4-FFF2-40B4-BE49-F238E27FC236}">
                <a16:creationId xmlns:a16="http://schemas.microsoft.com/office/drawing/2014/main" id="{A8042F5D-0C77-4BEB-AAC6-E68AB3390585}"/>
              </a:ext>
            </a:extLst>
          </p:cNvPr>
          <p:cNvGrpSpPr/>
          <p:nvPr/>
        </p:nvGrpSpPr>
        <p:grpSpPr>
          <a:xfrm>
            <a:off x="9706030" y="3902995"/>
            <a:ext cx="744114" cy="1073983"/>
            <a:chOff x="2066968" y="2762612"/>
            <a:chExt cx="744114" cy="1073983"/>
          </a:xfrm>
        </p:grpSpPr>
        <p:pic>
          <p:nvPicPr>
            <p:cNvPr id="62" name="Graphic 61">
              <a:extLst>
                <a:ext uri="{FF2B5EF4-FFF2-40B4-BE49-F238E27FC236}">
                  <a16:creationId xmlns:a16="http://schemas.microsoft.com/office/drawing/2014/main" id="{311EFE7D-D633-4490-9971-7F5ADF891FF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67553" y="2762612"/>
              <a:ext cx="742944" cy="742944"/>
            </a:xfrm>
            <a:prstGeom prst="rect">
              <a:avLst/>
            </a:prstGeom>
          </p:spPr>
        </p:pic>
        <p:sp>
          <p:nvSpPr>
            <p:cNvPr id="63" name="TextBox 62">
              <a:extLst>
                <a:ext uri="{FF2B5EF4-FFF2-40B4-BE49-F238E27FC236}">
                  <a16:creationId xmlns:a16="http://schemas.microsoft.com/office/drawing/2014/main" id="{5DA479DE-06E5-4CEB-8DC9-2A273A8DFF0D}"/>
                </a:ext>
              </a:extLst>
            </p:cNvPr>
            <p:cNvSpPr txBox="1"/>
            <p:nvPr/>
          </p:nvSpPr>
          <p:spPr>
            <a:xfrm>
              <a:off x="2066968" y="3328764"/>
              <a:ext cx="744114"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URL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spTree>
    <p:extLst>
      <p:ext uri="{BB962C8B-B14F-4D97-AF65-F5344CB8AC3E}">
        <p14:creationId xmlns:p14="http://schemas.microsoft.com/office/powerpoint/2010/main" val="3106390249"/>
      </p:ext>
    </p:extLst>
  </p:cSld>
  <p:clrMapOvr>
    <a:masterClrMapping/>
  </p:clrMapOvr>
  <p:transition>
    <p:fade/>
  </p:transition>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FECAA98-2420-40DB-8847-7D4701AB81AA}"/>
              </a:ext>
            </a:extLst>
          </p:cNvPr>
          <p:cNvSpPr>
            <a:spLocks noGrp="1"/>
          </p:cNvSpPr>
          <p:nvPr>
            <p:ph type="title"/>
          </p:nvPr>
        </p:nvSpPr>
        <p:spPr/>
        <p:txBody>
          <a:bodyPr/>
          <a:lstStyle/>
          <a:p>
            <a:r>
              <a:rPr lang="en-US" dirty="0">
                <a:solidFill>
                  <a:srgbClr val="FFC000"/>
                </a:solidFill>
              </a:rPr>
              <a:t>EOP</a:t>
            </a:r>
            <a:r>
              <a:rPr lang="en-US" dirty="0"/>
              <a:t> Email Filtering Overview - </a:t>
            </a:r>
            <a:r>
              <a:rPr lang="en-US" dirty="0">
                <a:solidFill>
                  <a:schemeClr val="accent2">
                    <a:lumMod val="25000"/>
                    <a:lumOff val="75000"/>
                  </a:schemeClr>
                </a:solidFill>
              </a:rPr>
              <a:t>Outbound</a:t>
            </a:r>
          </a:p>
        </p:txBody>
      </p:sp>
      <p:grpSp>
        <p:nvGrpSpPr>
          <p:cNvPr id="3" name="Group 2">
            <a:extLst>
              <a:ext uri="{FF2B5EF4-FFF2-40B4-BE49-F238E27FC236}">
                <a16:creationId xmlns:a16="http://schemas.microsoft.com/office/drawing/2014/main" id="{4E56F714-EF8B-4372-B7B3-EE38D344C553}"/>
              </a:ext>
            </a:extLst>
          </p:cNvPr>
          <p:cNvGrpSpPr/>
          <p:nvPr/>
        </p:nvGrpSpPr>
        <p:grpSpPr>
          <a:xfrm>
            <a:off x="667623" y="4091805"/>
            <a:ext cx="1163694" cy="579205"/>
            <a:chOff x="1584893" y="3067031"/>
            <a:chExt cx="1163694" cy="579205"/>
          </a:xfrm>
        </p:grpSpPr>
        <p:pic>
          <p:nvPicPr>
            <p:cNvPr id="4" name="Picture 2" descr="C:\Users\t-dantay\Documents\Placeholders\setting.png">
              <a:extLst>
                <a:ext uri="{FF2B5EF4-FFF2-40B4-BE49-F238E27FC236}">
                  <a16:creationId xmlns:a16="http://schemas.microsoft.com/office/drawing/2014/main" id="{5DCA5D5F-EB07-4B3C-8920-3956C7142BE0}"/>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3480" r="35484"/>
            <a:stretch/>
          </p:blipFill>
          <p:spPr bwMode="auto">
            <a:xfrm>
              <a:off x="200631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t-dantay\Documents\Placeholders\setting.png">
              <a:extLst>
                <a:ext uri="{FF2B5EF4-FFF2-40B4-BE49-F238E27FC236}">
                  <a16:creationId xmlns:a16="http://schemas.microsoft.com/office/drawing/2014/main" id="{20117840-8950-4153-9E6E-268240466C01}"/>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3480" r="35484"/>
            <a:stretch/>
          </p:blipFill>
          <p:spPr bwMode="auto">
            <a:xfrm>
              <a:off x="239414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EA7735A6-EC75-47BB-B264-9650CC850C80}"/>
                </a:ext>
              </a:extLst>
            </p:cNvPr>
            <p:cNvSpPr txBox="1"/>
            <p:nvPr/>
          </p:nvSpPr>
          <p:spPr>
            <a:xfrm>
              <a:off x="1798041" y="3415404"/>
              <a:ext cx="756938"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AV Engines</a:t>
              </a:r>
            </a:p>
          </p:txBody>
        </p:sp>
        <p:pic>
          <p:nvPicPr>
            <p:cNvPr id="8" name="Picture 7">
              <a:extLst>
                <a:ext uri="{FF2B5EF4-FFF2-40B4-BE49-F238E27FC236}">
                  <a16:creationId xmlns:a16="http://schemas.microsoft.com/office/drawing/2014/main" id="{9C4EEFC7-A3A5-4E39-BCF7-4BD6B1D4B0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4893" y="3067031"/>
              <a:ext cx="386354" cy="380318"/>
            </a:xfrm>
            <a:prstGeom prst="rect">
              <a:avLst/>
            </a:prstGeom>
          </p:spPr>
        </p:pic>
      </p:grpSp>
      <p:grpSp>
        <p:nvGrpSpPr>
          <p:cNvPr id="14" name="Group 13">
            <a:extLst>
              <a:ext uri="{FF2B5EF4-FFF2-40B4-BE49-F238E27FC236}">
                <a16:creationId xmlns:a16="http://schemas.microsoft.com/office/drawing/2014/main" id="{DD4401BC-9331-42E7-85B2-50243CC7A7D8}"/>
              </a:ext>
            </a:extLst>
          </p:cNvPr>
          <p:cNvGrpSpPr/>
          <p:nvPr/>
        </p:nvGrpSpPr>
        <p:grpSpPr>
          <a:xfrm>
            <a:off x="2236705" y="4046379"/>
            <a:ext cx="924885" cy="624142"/>
            <a:chOff x="5633973" y="3195605"/>
            <a:chExt cx="924885" cy="624142"/>
          </a:xfrm>
        </p:grpSpPr>
        <p:pic>
          <p:nvPicPr>
            <p:cNvPr id="12" name="Picture 11">
              <a:extLst>
                <a:ext uri="{FF2B5EF4-FFF2-40B4-BE49-F238E27FC236}">
                  <a16:creationId xmlns:a16="http://schemas.microsoft.com/office/drawing/2014/main" id="{C586B262-7ACC-4D38-8E8C-BBD9CF5A3FC9}"/>
                </a:ext>
              </a:extLst>
            </p:cNvPr>
            <p:cNvPicPr>
              <a:picLocks noChangeAspect="1"/>
            </p:cNvPicPr>
            <p:nvPr/>
          </p:nvPicPr>
          <p:blipFill>
            <a:blip r:embed="rId4"/>
            <a:stretch>
              <a:fillRect/>
            </a:stretch>
          </p:blipFill>
          <p:spPr>
            <a:xfrm>
              <a:off x="5633973" y="3195605"/>
              <a:ext cx="924054" cy="466790"/>
            </a:xfrm>
            <a:prstGeom prst="rect">
              <a:avLst/>
            </a:prstGeom>
          </p:spPr>
        </p:pic>
        <p:sp>
          <p:nvSpPr>
            <p:cNvPr id="13" name="TextBox 12">
              <a:extLst>
                <a:ext uri="{FF2B5EF4-FFF2-40B4-BE49-F238E27FC236}">
                  <a16:creationId xmlns:a16="http://schemas.microsoft.com/office/drawing/2014/main" id="{B7D5077F-3252-412C-893A-4AB759DD9700}"/>
                </a:ext>
              </a:extLst>
            </p:cNvPr>
            <p:cNvSpPr txBox="1"/>
            <p:nvPr/>
          </p:nvSpPr>
          <p:spPr>
            <a:xfrm>
              <a:off x="5665665" y="3588915"/>
              <a:ext cx="893193"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Type Blocking</a:t>
              </a:r>
            </a:p>
          </p:txBody>
        </p:sp>
      </p:grpSp>
      <p:grpSp>
        <p:nvGrpSpPr>
          <p:cNvPr id="26" name="Group 25">
            <a:extLst>
              <a:ext uri="{FF2B5EF4-FFF2-40B4-BE49-F238E27FC236}">
                <a16:creationId xmlns:a16="http://schemas.microsoft.com/office/drawing/2014/main" id="{3C297BD0-0B15-48D8-81D2-F7EC722C6815}"/>
              </a:ext>
            </a:extLst>
          </p:cNvPr>
          <p:cNvGrpSpPr/>
          <p:nvPr/>
        </p:nvGrpSpPr>
        <p:grpSpPr>
          <a:xfrm>
            <a:off x="3431178" y="3915144"/>
            <a:ext cx="809837" cy="1073983"/>
            <a:chOff x="2034107" y="2762612"/>
            <a:chExt cx="809837" cy="1073983"/>
          </a:xfrm>
        </p:grpSpPr>
        <p:pic>
          <p:nvPicPr>
            <p:cNvPr id="24" name="Graphic 23">
              <a:extLst>
                <a:ext uri="{FF2B5EF4-FFF2-40B4-BE49-F238E27FC236}">
                  <a16:creationId xmlns:a16="http://schemas.microsoft.com/office/drawing/2014/main" id="{0AC884FD-38B5-4256-90CF-849BEECF380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067553" y="2762612"/>
              <a:ext cx="742944" cy="742944"/>
            </a:xfrm>
            <a:prstGeom prst="rect">
              <a:avLst/>
            </a:prstGeom>
          </p:spPr>
        </p:pic>
        <p:sp>
          <p:nvSpPr>
            <p:cNvPr id="25" name="TextBox 24">
              <a:extLst>
                <a:ext uri="{FF2B5EF4-FFF2-40B4-BE49-F238E27FC236}">
                  <a16:creationId xmlns:a16="http://schemas.microsoft.com/office/drawing/2014/main" id="{9C0DD54A-AE4E-434D-AB53-56F6BB044799}"/>
                </a:ext>
              </a:extLst>
            </p:cNvPr>
            <p:cNvSpPr txBox="1"/>
            <p:nvPr/>
          </p:nvSpPr>
          <p:spPr>
            <a:xfrm>
              <a:off x="2034107" y="3328764"/>
              <a:ext cx="809837"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Attachment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grpSp>
        <p:nvGrpSpPr>
          <p:cNvPr id="63" name="Group 62">
            <a:extLst>
              <a:ext uri="{FF2B5EF4-FFF2-40B4-BE49-F238E27FC236}">
                <a16:creationId xmlns:a16="http://schemas.microsoft.com/office/drawing/2014/main" id="{596884C6-1731-497E-8B3F-F2A85B11656D}"/>
              </a:ext>
            </a:extLst>
          </p:cNvPr>
          <p:cNvGrpSpPr/>
          <p:nvPr/>
        </p:nvGrpSpPr>
        <p:grpSpPr>
          <a:xfrm>
            <a:off x="7490687" y="3944304"/>
            <a:ext cx="744114" cy="1073983"/>
            <a:chOff x="2066968" y="2762612"/>
            <a:chExt cx="744114" cy="1073983"/>
          </a:xfrm>
        </p:grpSpPr>
        <p:pic>
          <p:nvPicPr>
            <p:cNvPr id="64" name="Graphic 63">
              <a:extLst>
                <a:ext uri="{FF2B5EF4-FFF2-40B4-BE49-F238E27FC236}">
                  <a16:creationId xmlns:a16="http://schemas.microsoft.com/office/drawing/2014/main" id="{67BA7343-7A0A-44CB-86FD-4D80279CE81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067553" y="2762612"/>
              <a:ext cx="742944" cy="742944"/>
            </a:xfrm>
            <a:prstGeom prst="rect">
              <a:avLst/>
            </a:prstGeom>
          </p:spPr>
        </p:pic>
        <p:sp>
          <p:nvSpPr>
            <p:cNvPr id="65" name="TextBox 64">
              <a:extLst>
                <a:ext uri="{FF2B5EF4-FFF2-40B4-BE49-F238E27FC236}">
                  <a16:creationId xmlns:a16="http://schemas.microsoft.com/office/drawing/2014/main" id="{CE0A01C0-CCF0-40F2-A8E4-F8F694F4A8B4}"/>
                </a:ext>
              </a:extLst>
            </p:cNvPr>
            <p:cNvSpPr txBox="1"/>
            <p:nvPr/>
          </p:nvSpPr>
          <p:spPr>
            <a:xfrm>
              <a:off x="2066968" y="3328764"/>
              <a:ext cx="744114"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URL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pic>
        <p:nvPicPr>
          <p:cNvPr id="73" name="Graphic 72">
            <a:extLst>
              <a:ext uri="{FF2B5EF4-FFF2-40B4-BE49-F238E27FC236}">
                <a16:creationId xmlns:a16="http://schemas.microsoft.com/office/drawing/2014/main" id="{7646B9AB-03B0-4626-8EC9-8404C76AE07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90621" y="4129776"/>
            <a:ext cx="369332" cy="369332"/>
          </a:xfrm>
          <a:prstGeom prst="rect">
            <a:avLst/>
          </a:prstGeom>
        </p:spPr>
      </p:pic>
      <p:sp>
        <p:nvSpPr>
          <p:cNvPr id="74" name="TextBox 73">
            <a:extLst>
              <a:ext uri="{FF2B5EF4-FFF2-40B4-BE49-F238E27FC236}">
                <a16:creationId xmlns:a16="http://schemas.microsoft.com/office/drawing/2014/main" id="{28187CFC-35AF-45DB-9D7D-E7C623A43B50}"/>
              </a:ext>
            </a:extLst>
          </p:cNvPr>
          <p:cNvSpPr txBox="1"/>
          <p:nvPr/>
        </p:nvSpPr>
        <p:spPr>
          <a:xfrm>
            <a:off x="8845994" y="4608759"/>
            <a:ext cx="1119217"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Content Heuristics</a:t>
            </a:r>
          </a:p>
        </p:txBody>
      </p:sp>
      <p:sp>
        <p:nvSpPr>
          <p:cNvPr id="94" name="Rectangle 93">
            <a:extLst>
              <a:ext uri="{FF2B5EF4-FFF2-40B4-BE49-F238E27FC236}">
                <a16:creationId xmlns:a16="http://schemas.microsoft.com/office/drawing/2014/main" id="{C971D2B0-DF1F-4ADB-9C3D-1A07EB28DA2A}"/>
              </a:ext>
            </a:extLst>
          </p:cNvPr>
          <p:cNvSpPr/>
          <p:nvPr/>
        </p:nvSpPr>
        <p:spPr bwMode="auto">
          <a:xfrm>
            <a:off x="2862669" y="1744770"/>
            <a:ext cx="5008523"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3" name="TextBox 92">
            <a:extLst>
              <a:ext uri="{FF2B5EF4-FFF2-40B4-BE49-F238E27FC236}">
                <a16:creationId xmlns:a16="http://schemas.microsoft.com/office/drawing/2014/main" id="{39AE8722-C5AB-4435-82AC-BF46B3762E0E}"/>
              </a:ext>
            </a:extLst>
          </p:cNvPr>
          <p:cNvSpPr txBox="1"/>
          <p:nvPr/>
        </p:nvSpPr>
        <p:spPr>
          <a:xfrm>
            <a:off x="2816720" y="1635150"/>
            <a:ext cx="3872507"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service &amp; sender protection</a:t>
            </a:r>
          </a:p>
        </p:txBody>
      </p:sp>
      <p:sp>
        <p:nvSpPr>
          <p:cNvPr id="95" name="Rectangle 94">
            <a:extLst>
              <a:ext uri="{FF2B5EF4-FFF2-40B4-BE49-F238E27FC236}">
                <a16:creationId xmlns:a16="http://schemas.microsoft.com/office/drawing/2014/main" id="{80A7F3B0-BFDA-4369-B636-0470C078E601}"/>
              </a:ext>
            </a:extLst>
          </p:cNvPr>
          <p:cNvSpPr/>
          <p:nvPr/>
        </p:nvSpPr>
        <p:spPr bwMode="auto">
          <a:xfrm>
            <a:off x="341622" y="3644428"/>
            <a:ext cx="11325389"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6" name="TextBox 95">
            <a:extLst>
              <a:ext uri="{FF2B5EF4-FFF2-40B4-BE49-F238E27FC236}">
                <a16:creationId xmlns:a16="http://schemas.microsoft.com/office/drawing/2014/main" id="{FE94AA4F-8927-403B-A0F2-D0E343E1914E}"/>
              </a:ext>
            </a:extLst>
          </p:cNvPr>
          <p:cNvSpPr txBox="1"/>
          <p:nvPr/>
        </p:nvSpPr>
        <p:spPr>
          <a:xfrm>
            <a:off x="257196" y="3524013"/>
            <a:ext cx="11232313"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content filtering &amp; protection</a:t>
            </a:r>
          </a:p>
        </p:txBody>
      </p:sp>
      <p:sp>
        <p:nvSpPr>
          <p:cNvPr id="104" name="Arrow: Right 103">
            <a:extLst>
              <a:ext uri="{FF2B5EF4-FFF2-40B4-BE49-F238E27FC236}">
                <a16:creationId xmlns:a16="http://schemas.microsoft.com/office/drawing/2014/main" id="{B271F3E0-394F-4DDB-BE61-8AE3E431910F}"/>
              </a:ext>
            </a:extLst>
          </p:cNvPr>
          <p:cNvSpPr/>
          <p:nvPr/>
        </p:nvSpPr>
        <p:spPr bwMode="auto">
          <a:xfrm>
            <a:off x="7864793" y="1633303"/>
            <a:ext cx="1997664"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5" name="Arrow: Right 104">
            <a:extLst>
              <a:ext uri="{FF2B5EF4-FFF2-40B4-BE49-F238E27FC236}">
                <a16:creationId xmlns:a16="http://schemas.microsoft.com/office/drawing/2014/main" id="{58D1BB11-132D-406B-9CDD-3957CA866A8A}"/>
              </a:ext>
            </a:extLst>
          </p:cNvPr>
          <p:cNvSpPr/>
          <p:nvPr/>
        </p:nvSpPr>
        <p:spPr bwMode="auto">
          <a:xfrm>
            <a:off x="11443988" y="3536094"/>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50" name="Group 49">
            <a:extLst>
              <a:ext uri="{FF2B5EF4-FFF2-40B4-BE49-F238E27FC236}">
                <a16:creationId xmlns:a16="http://schemas.microsoft.com/office/drawing/2014/main" id="{3066C8C2-1966-4F5D-902A-AC976670E7BA}"/>
              </a:ext>
            </a:extLst>
          </p:cNvPr>
          <p:cNvGrpSpPr/>
          <p:nvPr/>
        </p:nvGrpSpPr>
        <p:grpSpPr>
          <a:xfrm>
            <a:off x="2931122" y="2255448"/>
            <a:ext cx="889987" cy="862894"/>
            <a:chOff x="2537091" y="2254889"/>
            <a:chExt cx="889987" cy="862894"/>
          </a:xfrm>
        </p:grpSpPr>
        <p:sp>
          <p:nvSpPr>
            <p:cNvPr id="87" name="TextBox 86">
              <a:extLst>
                <a:ext uri="{FF2B5EF4-FFF2-40B4-BE49-F238E27FC236}">
                  <a16:creationId xmlns:a16="http://schemas.microsoft.com/office/drawing/2014/main" id="{4C239192-5955-461E-8FF0-BFF621577879}"/>
                </a:ext>
              </a:extLst>
            </p:cNvPr>
            <p:cNvSpPr txBox="1"/>
            <p:nvPr/>
          </p:nvSpPr>
          <p:spPr>
            <a:xfrm>
              <a:off x="2537091" y="2748451"/>
              <a:ext cx="889987"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Isolated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delivery pools</a:t>
              </a:r>
            </a:p>
          </p:txBody>
        </p:sp>
        <p:grpSp>
          <p:nvGrpSpPr>
            <p:cNvPr id="10" name="Graphic 8" descr="Network Diagram">
              <a:extLst>
                <a:ext uri="{FF2B5EF4-FFF2-40B4-BE49-F238E27FC236}">
                  <a16:creationId xmlns:a16="http://schemas.microsoft.com/office/drawing/2014/main" id="{0D6BBFF2-3263-4933-B298-463254C19457}"/>
                </a:ext>
              </a:extLst>
            </p:cNvPr>
            <p:cNvGrpSpPr/>
            <p:nvPr/>
          </p:nvGrpSpPr>
          <p:grpSpPr>
            <a:xfrm rot="10800000">
              <a:off x="2642585" y="2254889"/>
              <a:ext cx="470503" cy="470503"/>
              <a:chOff x="4260015" y="5731254"/>
              <a:chExt cx="470503" cy="470503"/>
            </a:xfrm>
            <a:solidFill>
              <a:srgbClr val="7030A0"/>
            </a:solidFill>
          </p:grpSpPr>
          <p:sp>
            <p:nvSpPr>
              <p:cNvPr id="11" name="Freeform: Shape 10">
                <a:extLst>
                  <a:ext uri="{FF2B5EF4-FFF2-40B4-BE49-F238E27FC236}">
                    <a16:creationId xmlns:a16="http://schemas.microsoft.com/office/drawing/2014/main" id="{30BFF0A9-B012-4ECA-B227-8771A6745844}"/>
                  </a:ext>
                </a:extLst>
              </p:cNvPr>
              <p:cNvSpPr/>
              <p:nvPr/>
            </p:nvSpPr>
            <p:spPr>
              <a:xfrm>
                <a:off x="4260015" y="5918072"/>
                <a:ext cx="96868" cy="96868"/>
              </a:xfrm>
              <a:custGeom>
                <a:avLst/>
                <a:gdLst>
                  <a:gd name="connsiteX0" fmla="*/ 0 w 96868"/>
                  <a:gd name="connsiteY0" fmla="*/ 0 h 96868"/>
                  <a:gd name="connsiteX1" fmla="*/ 96868 w 96868"/>
                  <a:gd name="connsiteY1" fmla="*/ 0 h 96868"/>
                  <a:gd name="connsiteX2" fmla="*/ 96868 w 96868"/>
                  <a:gd name="connsiteY2" fmla="*/ 96868 h 96868"/>
                  <a:gd name="connsiteX3" fmla="*/ 0 w 96868"/>
                  <a:gd name="connsiteY3" fmla="*/ 96868 h 96868"/>
                </a:gdLst>
                <a:ahLst/>
                <a:cxnLst>
                  <a:cxn ang="0">
                    <a:pos x="connsiteX0" y="connsiteY0"/>
                  </a:cxn>
                  <a:cxn ang="0">
                    <a:pos x="connsiteX1" y="connsiteY1"/>
                  </a:cxn>
                  <a:cxn ang="0">
                    <a:pos x="connsiteX2" y="connsiteY2"/>
                  </a:cxn>
                  <a:cxn ang="0">
                    <a:pos x="connsiteX3" y="connsiteY3"/>
                  </a:cxn>
                </a:cxnLst>
                <a:rect l="l" t="t" r="r" b="b"/>
                <a:pathLst>
                  <a:path w="96868" h="96868">
                    <a:moveTo>
                      <a:pt x="0" y="0"/>
                    </a:moveTo>
                    <a:lnTo>
                      <a:pt x="96868" y="0"/>
                    </a:lnTo>
                    <a:lnTo>
                      <a:pt x="96868" y="96868"/>
                    </a:lnTo>
                    <a:lnTo>
                      <a:pt x="0" y="96868"/>
                    </a:lnTo>
                    <a:close/>
                  </a:path>
                </a:pathLst>
              </a:custGeom>
              <a:grpFill/>
              <a:ln w="68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0" name="Freeform: Shape 19">
                <a:extLst>
                  <a:ext uri="{FF2B5EF4-FFF2-40B4-BE49-F238E27FC236}">
                    <a16:creationId xmlns:a16="http://schemas.microsoft.com/office/drawing/2014/main" id="{849CF9A8-9682-49CA-AD39-0C26815D3921}"/>
                  </a:ext>
                </a:extLst>
              </p:cNvPr>
              <p:cNvSpPr/>
              <p:nvPr/>
            </p:nvSpPr>
            <p:spPr>
              <a:xfrm>
                <a:off x="4633650" y="5918072"/>
                <a:ext cx="96868" cy="96868"/>
              </a:xfrm>
              <a:custGeom>
                <a:avLst/>
                <a:gdLst>
                  <a:gd name="connsiteX0" fmla="*/ 0 w 96868"/>
                  <a:gd name="connsiteY0" fmla="*/ 0 h 96868"/>
                  <a:gd name="connsiteX1" fmla="*/ 96868 w 96868"/>
                  <a:gd name="connsiteY1" fmla="*/ 0 h 96868"/>
                  <a:gd name="connsiteX2" fmla="*/ 96868 w 96868"/>
                  <a:gd name="connsiteY2" fmla="*/ 96868 h 96868"/>
                  <a:gd name="connsiteX3" fmla="*/ 0 w 96868"/>
                  <a:gd name="connsiteY3" fmla="*/ 96868 h 96868"/>
                </a:gdLst>
                <a:ahLst/>
                <a:cxnLst>
                  <a:cxn ang="0">
                    <a:pos x="connsiteX0" y="connsiteY0"/>
                  </a:cxn>
                  <a:cxn ang="0">
                    <a:pos x="connsiteX1" y="connsiteY1"/>
                  </a:cxn>
                  <a:cxn ang="0">
                    <a:pos x="connsiteX2" y="connsiteY2"/>
                  </a:cxn>
                  <a:cxn ang="0">
                    <a:pos x="connsiteX3" y="connsiteY3"/>
                  </a:cxn>
                </a:cxnLst>
                <a:rect l="l" t="t" r="r" b="b"/>
                <a:pathLst>
                  <a:path w="96868" h="96868">
                    <a:moveTo>
                      <a:pt x="0" y="0"/>
                    </a:moveTo>
                    <a:lnTo>
                      <a:pt x="96868" y="0"/>
                    </a:lnTo>
                    <a:lnTo>
                      <a:pt x="96868" y="96868"/>
                    </a:lnTo>
                    <a:lnTo>
                      <a:pt x="0" y="96868"/>
                    </a:lnTo>
                    <a:close/>
                  </a:path>
                </a:pathLst>
              </a:custGeom>
              <a:grpFill/>
              <a:ln w="68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9" name="Freeform: Shape 28">
                <a:extLst>
                  <a:ext uri="{FF2B5EF4-FFF2-40B4-BE49-F238E27FC236}">
                    <a16:creationId xmlns:a16="http://schemas.microsoft.com/office/drawing/2014/main" id="{3A52AFA0-19C2-493D-9DE9-DB8C01522587}"/>
                  </a:ext>
                </a:extLst>
              </p:cNvPr>
              <p:cNvSpPr/>
              <p:nvPr/>
            </p:nvSpPr>
            <p:spPr>
              <a:xfrm>
                <a:off x="4260015" y="5731254"/>
                <a:ext cx="96868" cy="96868"/>
              </a:xfrm>
              <a:custGeom>
                <a:avLst/>
                <a:gdLst>
                  <a:gd name="connsiteX0" fmla="*/ 0 w 96868"/>
                  <a:gd name="connsiteY0" fmla="*/ 0 h 96868"/>
                  <a:gd name="connsiteX1" fmla="*/ 96868 w 96868"/>
                  <a:gd name="connsiteY1" fmla="*/ 0 h 96868"/>
                  <a:gd name="connsiteX2" fmla="*/ 96868 w 96868"/>
                  <a:gd name="connsiteY2" fmla="*/ 96868 h 96868"/>
                  <a:gd name="connsiteX3" fmla="*/ 0 w 96868"/>
                  <a:gd name="connsiteY3" fmla="*/ 96868 h 96868"/>
                </a:gdLst>
                <a:ahLst/>
                <a:cxnLst>
                  <a:cxn ang="0">
                    <a:pos x="connsiteX0" y="connsiteY0"/>
                  </a:cxn>
                  <a:cxn ang="0">
                    <a:pos x="connsiteX1" y="connsiteY1"/>
                  </a:cxn>
                  <a:cxn ang="0">
                    <a:pos x="connsiteX2" y="connsiteY2"/>
                  </a:cxn>
                  <a:cxn ang="0">
                    <a:pos x="connsiteX3" y="connsiteY3"/>
                  </a:cxn>
                </a:cxnLst>
                <a:rect l="l" t="t" r="r" b="b"/>
                <a:pathLst>
                  <a:path w="96868" h="96868">
                    <a:moveTo>
                      <a:pt x="0" y="0"/>
                    </a:moveTo>
                    <a:lnTo>
                      <a:pt x="96868" y="0"/>
                    </a:lnTo>
                    <a:lnTo>
                      <a:pt x="96868" y="96868"/>
                    </a:lnTo>
                    <a:lnTo>
                      <a:pt x="0" y="96868"/>
                    </a:lnTo>
                    <a:close/>
                  </a:path>
                </a:pathLst>
              </a:custGeom>
              <a:grpFill/>
              <a:ln w="68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5" name="Freeform: Shape 34">
                <a:extLst>
                  <a:ext uri="{FF2B5EF4-FFF2-40B4-BE49-F238E27FC236}">
                    <a16:creationId xmlns:a16="http://schemas.microsoft.com/office/drawing/2014/main" id="{5CC06339-FF64-4047-820A-C0E18DF65E4A}"/>
                  </a:ext>
                </a:extLst>
              </p:cNvPr>
              <p:cNvSpPr/>
              <p:nvPr/>
            </p:nvSpPr>
            <p:spPr>
              <a:xfrm>
                <a:off x="4260015" y="6104889"/>
                <a:ext cx="96868" cy="96868"/>
              </a:xfrm>
              <a:custGeom>
                <a:avLst/>
                <a:gdLst>
                  <a:gd name="connsiteX0" fmla="*/ 0 w 96868"/>
                  <a:gd name="connsiteY0" fmla="*/ 0 h 96868"/>
                  <a:gd name="connsiteX1" fmla="*/ 96868 w 96868"/>
                  <a:gd name="connsiteY1" fmla="*/ 0 h 96868"/>
                  <a:gd name="connsiteX2" fmla="*/ 96868 w 96868"/>
                  <a:gd name="connsiteY2" fmla="*/ 96868 h 96868"/>
                  <a:gd name="connsiteX3" fmla="*/ 0 w 96868"/>
                  <a:gd name="connsiteY3" fmla="*/ 96868 h 96868"/>
                </a:gdLst>
                <a:ahLst/>
                <a:cxnLst>
                  <a:cxn ang="0">
                    <a:pos x="connsiteX0" y="connsiteY0"/>
                  </a:cxn>
                  <a:cxn ang="0">
                    <a:pos x="connsiteX1" y="connsiteY1"/>
                  </a:cxn>
                  <a:cxn ang="0">
                    <a:pos x="connsiteX2" y="connsiteY2"/>
                  </a:cxn>
                  <a:cxn ang="0">
                    <a:pos x="connsiteX3" y="connsiteY3"/>
                  </a:cxn>
                </a:cxnLst>
                <a:rect l="l" t="t" r="r" b="b"/>
                <a:pathLst>
                  <a:path w="96868" h="96868">
                    <a:moveTo>
                      <a:pt x="0" y="0"/>
                    </a:moveTo>
                    <a:lnTo>
                      <a:pt x="96868" y="0"/>
                    </a:lnTo>
                    <a:lnTo>
                      <a:pt x="96868" y="96868"/>
                    </a:lnTo>
                    <a:lnTo>
                      <a:pt x="0" y="96868"/>
                    </a:lnTo>
                    <a:close/>
                  </a:path>
                </a:pathLst>
              </a:custGeom>
              <a:grpFill/>
              <a:ln w="68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4" name="Freeform: Shape 43">
                <a:extLst>
                  <a:ext uri="{FF2B5EF4-FFF2-40B4-BE49-F238E27FC236}">
                    <a16:creationId xmlns:a16="http://schemas.microsoft.com/office/drawing/2014/main" id="{4590FB3B-D731-46C3-B750-814E8B727E2F}"/>
                  </a:ext>
                </a:extLst>
              </p:cNvPr>
              <p:cNvSpPr/>
              <p:nvPr/>
            </p:nvSpPr>
            <p:spPr>
              <a:xfrm>
                <a:off x="4384560" y="5765850"/>
                <a:ext cx="221413" cy="401312"/>
              </a:xfrm>
              <a:custGeom>
                <a:avLst/>
                <a:gdLst>
                  <a:gd name="connsiteX0" fmla="*/ 124545 w 221413"/>
                  <a:gd name="connsiteY0" fmla="*/ 0 h 401311"/>
                  <a:gd name="connsiteX1" fmla="*/ 0 w 221413"/>
                  <a:gd name="connsiteY1" fmla="*/ 0 h 401311"/>
                  <a:gd name="connsiteX2" fmla="*/ 0 w 221413"/>
                  <a:gd name="connsiteY2" fmla="*/ 27677 h 401311"/>
                  <a:gd name="connsiteX3" fmla="*/ 96868 w 221413"/>
                  <a:gd name="connsiteY3" fmla="*/ 27677 h 401311"/>
                  <a:gd name="connsiteX4" fmla="*/ 96868 w 221413"/>
                  <a:gd name="connsiteY4" fmla="*/ 186818 h 401311"/>
                  <a:gd name="connsiteX5" fmla="*/ 0 w 221413"/>
                  <a:gd name="connsiteY5" fmla="*/ 186818 h 401311"/>
                  <a:gd name="connsiteX6" fmla="*/ 0 w 221413"/>
                  <a:gd name="connsiteY6" fmla="*/ 214494 h 401311"/>
                  <a:gd name="connsiteX7" fmla="*/ 96868 w 221413"/>
                  <a:gd name="connsiteY7" fmla="*/ 214494 h 401311"/>
                  <a:gd name="connsiteX8" fmla="*/ 96868 w 221413"/>
                  <a:gd name="connsiteY8" fmla="*/ 373635 h 401311"/>
                  <a:gd name="connsiteX9" fmla="*/ 0 w 221413"/>
                  <a:gd name="connsiteY9" fmla="*/ 373635 h 401311"/>
                  <a:gd name="connsiteX10" fmla="*/ 0 w 221413"/>
                  <a:gd name="connsiteY10" fmla="*/ 401312 h 401311"/>
                  <a:gd name="connsiteX11" fmla="*/ 124545 w 221413"/>
                  <a:gd name="connsiteY11" fmla="*/ 401312 h 401311"/>
                  <a:gd name="connsiteX12" fmla="*/ 124545 w 221413"/>
                  <a:gd name="connsiteY12" fmla="*/ 214494 h 401311"/>
                  <a:gd name="connsiteX13" fmla="*/ 221413 w 221413"/>
                  <a:gd name="connsiteY13" fmla="*/ 214494 h 401311"/>
                  <a:gd name="connsiteX14" fmla="*/ 221413 w 221413"/>
                  <a:gd name="connsiteY14" fmla="*/ 186818 h 401311"/>
                  <a:gd name="connsiteX15" fmla="*/ 124545 w 221413"/>
                  <a:gd name="connsiteY15" fmla="*/ 186818 h 401311"/>
                  <a:gd name="connsiteX16" fmla="*/ 124545 w 221413"/>
                  <a:gd name="connsiteY16" fmla="*/ 0 h 40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1413" h="401311">
                    <a:moveTo>
                      <a:pt x="124545" y="0"/>
                    </a:moveTo>
                    <a:lnTo>
                      <a:pt x="0" y="0"/>
                    </a:lnTo>
                    <a:lnTo>
                      <a:pt x="0" y="27677"/>
                    </a:lnTo>
                    <a:lnTo>
                      <a:pt x="96868" y="27677"/>
                    </a:lnTo>
                    <a:lnTo>
                      <a:pt x="96868" y="186818"/>
                    </a:lnTo>
                    <a:lnTo>
                      <a:pt x="0" y="186818"/>
                    </a:lnTo>
                    <a:lnTo>
                      <a:pt x="0" y="214494"/>
                    </a:lnTo>
                    <a:lnTo>
                      <a:pt x="96868" y="214494"/>
                    </a:lnTo>
                    <a:lnTo>
                      <a:pt x="96868" y="373635"/>
                    </a:lnTo>
                    <a:lnTo>
                      <a:pt x="0" y="373635"/>
                    </a:lnTo>
                    <a:lnTo>
                      <a:pt x="0" y="401312"/>
                    </a:lnTo>
                    <a:lnTo>
                      <a:pt x="124545" y="401312"/>
                    </a:lnTo>
                    <a:lnTo>
                      <a:pt x="124545" y="214494"/>
                    </a:lnTo>
                    <a:lnTo>
                      <a:pt x="221413" y="214494"/>
                    </a:lnTo>
                    <a:lnTo>
                      <a:pt x="221413" y="186818"/>
                    </a:lnTo>
                    <a:lnTo>
                      <a:pt x="124545" y="186818"/>
                    </a:lnTo>
                    <a:lnTo>
                      <a:pt x="124545" y="0"/>
                    </a:lnTo>
                    <a:close/>
                  </a:path>
                </a:pathLst>
              </a:custGeom>
              <a:grpFill/>
              <a:ln w="68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sp>
        <p:nvSpPr>
          <p:cNvPr id="89" name="TextBox 88">
            <a:extLst>
              <a:ext uri="{FF2B5EF4-FFF2-40B4-BE49-F238E27FC236}">
                <a16:creationId xmlns:a16="http://schemas.microsoft.com/office/drawing/2014/main" id="{AF2E26A5-7D8F-47E0-96A2-F5B300F39107}"/>
              </a:ext>
            </a:extLst>
          </p:cNvPr>
          <p:cNvSpPr txBox="1"/>
          <p:nvPr/>
        </p:nvSpPr>
        <p:spPr>
          <a:xfrm>
            <a:off x="6325422" y="2768311"/>
            <a:ext cx="972335" cy="2028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Tenant Throttling</a:t>
            </a:r>
          </a:p>
        </p:txBody>
      </p:sp>
      <p:grpSp>
        <p:nvGrpSpPr>
          <p:cNvPr id="57" name="Group 56">
            <a:extLst>
              <a:ext uri="{FF2B5EF4-FFF2-40B4-BE49-F238E27FC236}">
                <a16:creationId xmlns:a16="http://schemas.microsoft.com/office/drawing/2014/main" id="{78E518D0-339D-4F08-83D3-85A924B310C8}"/>
              </a:ext>
            </a:extLst>
          </p:cNvPr>
          <p:cNvGrpSpPr/>
          <p:nvPr/>
        </p:nvGrpSpPr>
        <p:grpSpPr>
          <a:xfrm>
            <a:off x="4056175" y="2242632"/>
            <a:ext cx="867545" cy="897447"/>
            <a:chOff x="4881853" y="2185920"/>
            <a:chExt cx="867545" cy="897447"/>
          </a:xfrm>
        </p:grpSpPr>
        <p:pic>
          <p:nvPicPr>
            <p:cNvPr id="60" name="Graphic 59">
              <a:extLst>
                <a:ext uri="{FF2B5EF4-FFF2-40B4-BE49-F238E27FC236}">
                  <a16:creationId xmlns:a16="http://schemas.microsoft.com/office/drawing/2014/main" id="{62093E6C-3922-49FF-8E9A-62EE9A45ADD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107631" y="2185920"/>
              <a:ext cx="382180" cy="382180"/>
            </a:xfrm>
            <a:prstGeom prst="rect">
              <a:avLst/>
            </a:prstGeom>
          </p:spPr>
        </p:pic>
        <p:sp>
          <p:nvSpPr>
            <p:cNvPr id="61" name="TextBox 60">
              <a:extLst>
                <a:ext uri="{FF2B5EF4-FFF2-40B4-BE49-F238E27FC236}">
                  <a16:creationId xmlns:a16="http://schemas.microsoft.com/office/drawing/2014/main" id="{6AEDC1E3-25CB-452E-BAD2-2F46A2AC072D}"/>
                </a:ext>
              </a:extLst>
            </p:cNvPr>
            <p:cNvSpPr txBox="1"/>
            <p:nvPr/>
          </p:nvSpPr>
          <p:spPr>
            <a:xfrm>
              <a:off x="4881853" y="2575536"/>
              <a:ext cx="867545"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Account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Compromise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Detection</a:t>
              </a:r>
            </a:p>
          </p:txBody>
        </p:sp>
      </p:grpSp>
      <p:sp>
        <p:nvSpPr>
          <p:cNvPr id="2" name="TextBox 1">
            <a:extLst>
              <a:ext uri="{FF2B5EF4-FFF2-40B4-BE49-F238E27FC236}">
                <a16:creationId xmlns:a16="http://schemas.microsoft.com/office/drawing/2014/main" id="{11FCA85D-F805-4BD2-8E7C-76038A56B5F9}"/>
              </a:ext>
            </a:extLst>
          </p:cNvPr>
          <p:cNvSpPr txBox="1"/>
          <p:nvPr/>
        </p:nvSpPr>
        <p:spPr>
          <a:xfrm>
            <a:off x="5168408" y="2608720"/>
            <a:ext cx="1075902" cy="572464"/>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0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User throttling</a:t>
            </a:r>
          </a:p>
        </p:txBody>
      </p:sp>
      <p:grpSp>
        <p:nvGrpSpPr>
          <p:cNvPr id="22" name="Group 21">
            <a:extLst>
              <a:ext uri="{FF2B5EF4-FFF2-40B4-BE49-F238E27FC236}">
                <a16:creationId xmlns:a16="http://schemas.microsoft.com/office/drawing/2014/main" id="{B942ADE4-67A5-4A49-8375-CC331ED117D6}"/>
              </a:ext>
            </a:extLst>
          </p:cNvPr>
          <p:cNvGrpSpPr/>
          <p:nvPr/>
        </p:nvGrpSpPr>
        <p:grpSpPr>
          <a:xfrm>
            <a:off x="6271869" y="4084971"/>
            <a:ext cx="729687" cy="904156"/>
            <a:chOff x="6271869" y="4084971"/>
            <a:chExt cx="729687" cy="904156"/>
          </a:xfrm>
        </p:grpSpPr>
        <p:sp>
          <p:nvSpPr>
            <p:cNvPr id="68" name="TextBox 67">
              <a:extLst>
                <a:ext uri="{FF2B5EF4-FFF2-40B4-BE49-F238E27FC236}">
                  <a16:creationId xmlns:a16="http://schemas.microsoft.com/office/drawing/2014/main" id="{564E1374-DDAA-4704-A3AF-0FF8391818A3}"/>
                </a:ext>
              </a:extLst>
            </p:cNvPr>
            <p:cNvSpPr txBox="1"/>
            <p:nvPr/>
          </p:nvSpPr>
          <p:spPr>
            <a:xfrm>
              <a:off x="6271869" y="4619795"/>
              <a:ext cx="729687"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Data Loss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Prevention</a:t>
              </a:r>
            </a:p>
          </p:txBody>
        </p:sp>
        <p:pic>
          <p:nvPicPr>
            <p:cNvPr id="21" name="Graphic 20" descr="Document">
              <a:extLst>
                <a:ext uri="{FF2B5EF4-FFF2-40B4-BE49-F238E27FC236}">
                  <a16:creationId xmlns:a16="http://schemas.microsoft.com/office/drawing/2014/main" id="{14771BAB-9A93-450B-8615-BD243DEC1E77}"/>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320550" y="4084971"/>
              <a:ext cx="470134" cy="470134"/>
            </a:xfrm>
            <a:prstGeom prst="rect">
              <a:avLst/>
            </a:prstGeom>
          </p:spPr>
        </p:pic>
      </p:grpSp>
      <p:pic>
        <p:nvPicPr>
          <p:cNvPr id="71" name="Graphic 70" descr="No sign">
            <a:extLst>
              <a:ext uri="{FF2B5EF4-FFF2-40B4-BE49-F238E27FC236}">
                <a16:creationId xmlns:a16="http://schemas.microsoft.com/office/drawing/2014/main" id="{B9AD4A0F-E91E-47F0-85B3-A249A5F14B9F}"/>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239667" y="4388266"/>
            <a:ext cx="310316" cy="282255"/>
          </a:xfrm>
          <a:prstGeom prst="rect">
            <a:avLst/>
          </a:prstGeom>
        </p:spPr>
      </p:pic>
      <p:sp>
        <p:nvSpPr>
          <p:cNvPr id="78" name="TextBox 77">
            <a:extLst>
              <a:ext uri="{FF2B5EF4-FFF2-40B4-BE49-F238E27FC236}">
                <a16:creationId xmlns:a16="http://schemas.microsoft.com/office/drawing/2014/main" id="{39E5942D-1ECF-4F34-9BC0-437D0F178EC4}"/>
              </a:ext>
            </a:extLst>
          </p:cNvPr>
          <p:cNvSpPr txBox="1"/>
          <p:nvPr/>
        </p:nvSpPr>
        <p:spPr>
          <a:xfrm>
            <a:off x="7644155" y="2647383"/>
            <a:ext cx="70564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DMARC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DKIM, SPF</a:t>
            </a:r>
          </a:p>
        </p:txBody>
      </p:sp>
      <p:pic>
        <p:nvPicPr>
          <p:cNvPr id="79" name="Graphic 78">
            <a:extLst>
              <a:ext uri="{FF2B5EF4-FFF2-40B4-BE49-F238E27FC236}">
                <a16:creationId xmlns:a16="http://schemas.microsoft.com/office/drawing/2014/main" id="{1978773A-A3FD-4439-BBAF-8C0999606876}"/>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660812" y="2290043"/>
            <a:ext cx="369332" cy="369332"/>
          </a:xfrm>
          <a:prstGeom prst="rect">
            <a:avLst/>
          </a:prstGeom>
        </p:spPr>
      </p:pic>
      <p:pic>
        <p:nvPicPr>
          <p:cNvPr id="80" name="Graphic 79">
            <a:extLst>
              <a:ext uri="{FF2B5EF4-FFF2-40B4-BE49-F238E27FC236}">
                <a16:creationId xmlns:a16="http://schemas.microsoft.com/office/drawing/2014/main" id="{BBAD4FA6-E159-4013-A5BC-FEACF33011E8}"/>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8030144" y="2287779"/>
            <a:ext cx="360181" cy="360181"/>
          </a:xfrm>
          <a:prstGeom prst="rect">
            <a:avLst/>
          </a:prstGeom>
        </p:spPr>
      </p:pic>
      <p:pic>
        <p:nvPicPr>
          <p:cNvPr id="23" name="Graphic 22" descr="Contract">
            <a:extLst>
              <a:ext uri="{FF2B5EF4-FFF2-40B4-BE49-F238E27FC236}">
                <a16:creationId xmlns:a16="http://schemas.microsoft.com/office/drawing/2014/main" id="{658AACBD-1325-45CF-82B6-E5EFE8F1E7DF}"/>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10564438" y="4079055"/>
            <a:ext cx="476050" cy="476050"/>
          </a:xfrm>
          <a:prstGeom prst="rect">
            <a:avLst/>
          </a:prstGeom>
        </p:spPr>
      </p:pic>
      <p:sp>
        <p:nvSpPr>
          <p:cNvPr id="81" name="TextBox 80">
            <a:extLst>
              <a:ext uri="{FF2B5EF4-FFF2-40B4-BE49-F238E27FC236}">
                <a16:creationId xmlns:a16="http://schemas.microsoft.com/office/drawing/2014/main" id="{787E651E-6CFE-4425-82D8-43D983AD9123}"/>
              </a:ext>
            </a:extLst>
          </p:cNvPr>
          <p:cNvSpPr txBox="1"/>
          <p:nvPr/>
        </p:nvSpPr>
        <p:spPr>
          <a:xfrm>
            <a:off x="10196557" y="4617573"/>
            <a:ext cx="1402949"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Transport Custom Rules</a:t>
            </a:r>
          </a:p>
        </p:txBody>
      </p:sp>
      <p:pic>
        <p:nvPicPr>
          <p:cNvPr id="82" name="Graphic 81" descr="Document">
            <a:extLst>
              <a:ext uri="{FF2B5EF4-FFF2-40B4-BE49-F238E27FC236}">
                <a16:creationId xmlns:a16="http://schemas.microsoft.com/office/drawing/2014/main" id="{41311842-B201-492A-8EB0-A1FDB0789C9F}"/>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881354" y="4110751"/>
            <a:ext cx="470134" cy="470134"/>
          </a:xfrm>
          <a:prstGeom prst="rect">
            <a:avLst/>
          </a:prstGeom>
        </p:spPr>
      </p:pic>
      <p:pic>
        <p:nvPicPr>
          <p:cNvPr id="33" name="Graphic 32" descr="Lock">
            <a:extLst>
              <a:ext uri="{FF2B5EF4-FFF2-40B4-BE49-F238E27FC236}">
                <a16:creationId xmlns:a16="http://schemas.microsoft.com/office/drawing/2014/main" id="{89717409-46F4-4CBA-BDE8-CAFDC2FF94B8}"/>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070891" y="4299551"/>
            <a:ext cx="387697" cy="387697"/>
          </a:xfrm>
          <a:prstGeom prst="rect">
            <a:avLst/>
          </a:prstGeom>
        </p:spPr>
      </p:pic>
      <p:sp>
        <p:nvSpPr>
          <p:cNvPr id="34" name="TextBox 33">
            <a:extLst>
              <a:ext uri="{FF2B5EF4-FFF2-40B4-BE49-F238E27FC236}">
                <a16:creationId xmlns:a16="http://schemas.microsoft.com/office/drawing/2014/main" id="{45232987-892E-459C-88AC-24A9C1E01779}"/>
              </a:ext>
            </a:extLst>
          </p:cNvPr>
          <p:cNvSpPr txBox="1"/>
          <p:nvPr/>
        </p:nvSpPr>
        <p:spPr>
          <a:xfrm>
            <a:off x="4732681" y="4567208"/>
            <a:ext cx="1224729" cy="420115"/>
          </a:xfrm>
          <a:prstGeom prst="rect">
            <a:avLst/>
          </a:prstGeom>
          <a:noFill/>
        </p:spPr>
        <p:txBody>
          <a:bodyPr wrap="square" lIns="182880" tIns="146304" rIns="182880" bIns="146304" rtlCol="0" anchor="t">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solidFill>
                  <a:srgbClr val="282828"/>
                </a:solidFill>
                <a:effectLst/>
                <a:uLnTx/>
                <a:uFillTx/>
                <a:latin typeface="Segoe UI"/>
                <a:ea typeface="+mn-ea"/>
                <a:cs typeface="+mn-cs"/>
              </a:rPr>
              <a:t>Email Encryption</a:t>
            </a:r>
          </a:p>
        </p:txBody>
      </p:sp>
      <p:pic>
        <p:nvPicPr>
          <p:cNvPr id="39" name="Graphic 38" descr="User">
            <a:extLst>
              <a:ext uri="{FF2B5EF4-FFF2-40B4-BE49-F238E27FC236}">
                <a16:creationId xmlns:a16="http://schemas.microsoft.com/office/drawing/2014/main" id="{CEAAB26A-D278-4DE6-B41F-6D1BDF78442C}"/>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5298361" y="2147266"/>
            <a:ext cx="578992" cy="578992"/>
          </a:xfrm>
          <a:prstGeom prst="rect">
            <a:avLst/>
          </a:prstGeom>
        </p:spPr>
      </p:pic>
      <p:pic>
        <p:nvPicPr>
          <p:cNvPr id="41" name="Graphic 40" descr="Group of People">
            <a:extLst>
              <a:ext uri="{FF2B5EF4-FFF2-40B4-BE49-F238E27FC236}">
                <a16:creationId xmlns:a16="http://schemas.microsoft.com/office/drawing/2014/main" id="{59A0FA31-3AF9-446E-9267-9E13CE0776A7}"/>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6529221" y="2180476"/>
            <a:ext cx="527656" cy="527656"/>
          </a:xfrm>
          <a:prstGeom prst="rect">
            <a:avLst/>
          </a:prstGeom>
        </p:spPr>
      </p:pic>
      <p:sp>
        <p:nvSpPr>
          <p:cNvPr id="83" name="TextBox 82">
            <a:extLst>
              <a:ext uri="{FF2B5EF4-FFF2-40B4-BE49-F238E27FC236}">
                <a16:creationId xmlns:a16="http://schemas.microsoft.com/office/drawing/2014/main" id="{D4BEE4EA-3CDC-4145-8C7C-91BF6F4BBB2F}"/>
              </a:ext>
            </a:extLst>
          </p:cNvPr>
          <p:cNvSpPr txBox="1"/>
          <p:nvPr/>
        </p:nvSpPr>
        <p:spPr>
          <a:xfrm>
            <a:off x="8690191" y="2708132"/>
            <a:ext cx="76976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Open Relay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Protection</a:t>
            </a:r>
          </a:p>
        </p:txBody>
      </p:sp>
      <p:pic>
        <p:nvPicPr>
          <p:cNvPr id="43" name="Graphic 42" descr="Disconnected">
            <a:extLst>
              <a:ext uri="{FF2B5EF4-FFF2-40B4-BE49-F238E27FC236}">
                <a16:creationId xmlns:a16="http://schemas.microsoft.com/office/drawing/2014/main" id="{F5095283-F5D3-4CA7-B5A0-961F2D3D4450}"/>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8759657" y="2211184"/>
            <a:ext cx="527656" cy="527656"/>
          </a:xfrm>
          <a:prstGeom prst="rect">
            <a:avLst/>
          </a:prstGeom>
        </p:spPr>
      </p:pic>
      <p:sp>
        <p:nvSpPr>
          <p:cNvPr id="54" name="Rectangle 53">
            <a:extLst>
              <a:ext uri="{FF2B5EF4-FFF2-40B4-BE49-F238E27FC236}">
                <a16:creationId xmlns:a16="http://schemas.microsoft.com/office/drawing/2014/main" id="{468AACB2-DAA7-4E85-963D-FFFACC546D3E}"/>
              </a:ext>
            </a:extLst>
          </p:cNvPr>
          <p:cNvSpPr/>
          <p:nvPr/>
        </p:nvSpPr>
        <p:spPr bwMode="auto">
          <a:xfrm>
            <a:off x="4024848" y="2194478"/>
            <a:ext cx="992366" cy="930522"/>
          </a:xfrm>
          <a:prstGeom prst="rect">
            <a:avLst/>
          </a:prstGeom>
          <a:solidFill>
            <a:schemeClr val="bg1">
              <a:alpha val="8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855720266"/>
      </p:ext>
    </p:extLst>
  </p:cSld>
  <p:clrMapOvr>
    <a:masterClrMapping/>
  </p:clrMapOvr>
  <p:transition>
    <p:fade/>
  </p:transition>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FECAA98-2420-40DB-8847-7D4701AB81AA}"/>
              </a:ext>
            </a:extLst>
          </p:cNvPr>
          <p:cNvSpPr>
            <a:spLocks noGrp="1"/>
          </p:cNvSpPr>
          <p:nvPr>
            <p:ph type="title"/>
          </p:nvPr>
        </p:nvSpPr>
        <p:spPr/>
        <p:txBody>
          <a:bodyPr/>
          <a:lstStyle/>
          <a:p>
            <a:r>
              <a:rPr lang="en-US" dirty="0">
                <a:solidFill>
                  <a:schemeClr val="accent1"/>
                </a:solidFill>
              </a:rPr>
              <a:t>	ATP</a:t>
            </a:r>
            <a:r>
              <a:rPr lang="en-US" dirty="0"/>
              <a:t> Email Filtering Overview - </a:t>
            </a:r>
            <a:r>
              <a:rPr lang="en-US" dirty="0">
                <a:solidFill>
                  <a:schemeClr val="accent2">
                    <a:lumMod val="25000"/>
                    <a:lumOff val="75000"/>
                  </a:schemeClr>
                </a:solidFill>
              </a:rPr>
              <a:t>Outbound</a:t>
            </a:r>
          </a:p>
        </p:txBody>
      </p:sp>
      <p:grpSp>
        <p:nvGrpSpPr>
          <p:cNvPr id="3" name="Group 2">
            <a:extLst>
              <a:ext uri="{FF2B5EF4-FFF2-40B4-BE49-F238E27FC236}">
                <a16:creationId xmlns:a16="http://schemas.microsoft.com/office/drawing/2014/main" id="{4E56F714-EF8B-4372-B7B3-EE38D344C553}"/>
              </a:ext>
            </a:extLst>
          </p:cNvPr>
          <p:cNvGrpSpPr/>
          <p:nvPr/>
        </p:nvGrpSpPr>
        <p:grpSpPr>
          <a:xfrm>
            <a:off x="667623" y="4091805"/>
            <a:ext cx="1163694" cy="579205"/>
            <a:chOff x="1584893" y="3067031"/>
            <a:chExt cx="1163694" cy="579205"/>
          </a:xfrm>
        </p:grpSpPr>
        <p:pic>
          <p:nvPicPr>
            <p:cNvPr id="4" name="Picture 2" descr="C:\Users\t-dantay\Documents\Placeholders\setting.png">
              <a:extLst>
                <a:ext uri="{FF2B5EF4-FFF2-40B4-BE49-F238E27FC236}">
                  <a16:creationId xmlns:a16="http://schemas.microsoft.com/office/drawing/2014/main" id="{5DCA5D5F-EB07-4B3C-8920-3956C7142BE0}"/>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3480" r="35484"/>
            <a:stretch/>
          </p:blipFill>
          <p:spPr bwMode="auto">
            <a:xfrm>
              <a:off x="200631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t-dantay\Documents\Placeholders\setting.png">
              <a:extLst>
                <a:ext uri="{FF2B5EF4-FFF2-40B4-BE49-F238E27FC236}">
                  <a16:creationId xmlns:a16="http://schemas.microsoft.com/office/drawing/2014/main" id="{20117840-8950-4153-9E6E-268240466C01}"/>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3480" r="35484"/>
            <a:stretch/>
          </p:blipFill>
          <p:spPr bwMode="auto">
            <a:xfrm>
              <a:off x="239414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EA7735A6-EC75-47BB-B264-9650CC850C80}"/>
                </a:ext>
              </a:extLst>
            </p:cNvPr>
            <p:cNvSpPr txBox="1"/>
            <p:nvPr/>
          </p:nvSpPr>
          <p:spPr>
            <a:xfrm>
              <a:off x="1798041" y="3415404"/>
              <a:ext cx="756938"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AV Engines</a:t>
              </a:r>
            </a:p>
          </p:txBody>
        </p:sp>
        <p:pic>
          <p:nvPicPr>
            <p:cNvPr id="8" name="Picture 7">
              <a:extLst>
                <a:ext uri="{FF2B5EF4-FFF2-40B4-BE49-F238E27FC236}">
                  <a16:creationId xmlns:a16="http://schemas.microsoft.com/office/drawing/2014/main" id="{9C4EEFC7-A3A5-4E39-BCF7-4BD6B1D4B0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4893" y="3067031"/>
              <a:ext cx="386354" cy="380318"/>
            </a:xfrm>
            <a:prstGeom prst="rect">
              <a:avLst/>
            </a:prstGeom>
          </p:spPr>
        </p:pic>
      </p:grpSp>
      <p:grpSp>
        <p:nvGrpSpPr>
          <p:cNvPr id="14" name="Group 13">
            <a:extLst>
              <a:ext uri="{FF2B5EF4-FFF2-40B4-BE49-F238E27FC236}">
                <a16:creationId xmlns:a16="http://schemas.microsoft.com/office/drawing/2014/main" id="{DD4401BC-9331-42E7-85B2-50243CC7A7D8}"/>
              </a:ext>
            </a:extLst>
          </p:cNvPr>
          <p:cNvGrpSpPr/>
          <p:nvPr/>
        </p:nvGrpSpPr>
        <p:grpSpPr>
          <a:xfrm>
            <a:off x="2236705" y="4046379"/>
            <a:ext cx="924885" cy="624142"/>
            <a:chOff x="5633973" y="3195605"/>
            <a:chExt cx="924885" cy="624142"/>
          </a:xfrm>
        </p:grpSpPr>
        <p:pic>
          <p:nvPicPr>
            <p:cNvPr id="12" name="Picture 11">
              <a:extLst>
                <a:ext uri="{FF2B5EF4-FFF2-40B4-BE49-F238E27FC236}">
                  <a16:creationId xmlns:a16="http://schemas.microsoft.com/office/drawing/2014/main" id="{C586B262-7ACC-4D38-8E8C-BBD9CF5A3FC9}"/>
                </a:ext>
              </a:extLst>
            </p:cNvPr>
            <p:cNvPicPr>
              <a:picLocks noChangeAspect="1"/>
            </p:cNvPicPr>
            <p:nvPr/>
          </p:nvPicPr>
          <p:blipFill>
            <a:blip r:embed="rId4"/>
            <a:stretch>
              <a:fillRect/>
            </a:stretch>
          </p:blipFill>
          <p:spPr>
            <a:xfrm>
              <a:off x="5633973" y="3195605"/>
              <a:ext cx="924054" cy="466790"/>
            </a:xfrm>
            <a:prstGeom prst="rect">
              <a:avLst/>
            </a:prstGeom>
          </p:spPr>
        </p:pic>
        <p:sp>
          <p:nvSpPr>
            <p:cNvPr id="13" name="TextBox 12">
              <a:extLst>
                <a:ext uri="{FF2B5EF4-FFF2-40B4-BE49-F238E27FC236}">
                  <a16:creationId xmlns:a16="http://schemas.microsoft.com/office/drawing/2014/main" id="{B7D5077F-3252-412C-893A-4AB759DD9700}"/>
                </a:ext>
              </a:extLst>
            </p:cNvPr>
            <p:cNvSpPr txBox="1"/>
            <p:nvPr/>
          </p:nvSpPr>
          <p:spPr>
            <a:xfrm>
              <a:off x="5665665" y="3588915"/>
              <a:ext cx="893193"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Type Blocking</a:t>
              </a:r>
            </a:p>
          </p:txBody>
        </p:sp>
      </p:grpSp>
      <p:grpSp>
        <p:nvGrpSpPr>
          <p:cNvPr id="26" name="Group 25">
            <a:extLst>
              <a:ext uri="{FF2B5EF4-FFF2-40B4-BE49-F238E27FC236}">
                <a16:creationId xmlns:a16="http://schemas.microsoft.com/office/drawing/2014/main" id="{3C297BD0-0B15-48D8-81D2-F7EC722C6815}"/>
              </a:ext>
            </a:extLst>
          </p:cNvPr>
          <p:cNvGrpSpPr/>
          <p:nvPr/>
        </p:nvGrpSpPr>
        <p:grpSpPr>
          <a:xfrm>
            <a:off x="3431178" y="3915144"/>
            <a:ext cx="809837" cy="1073983"/>
            <a:chOff x="2034107" y="2762612"/>
            <a:chExt cx="809837" cy="1073983"/>
          </a:xfrm>
        </p:grpSpPr>
        <p:pic>
          <p:nvPicPr>
            <p:cNvPr id="24" name="Graphic 23">
              <a:extLst>
                <a:ext uri="{FF2B5EF4-FFF2-40B4-BE49-F238E27FC236}">
                  <a16:creationId xmlns:a16="http://schemas.microsoft.com/office/drawing/2014/main" id="{0AC884FD-38B5-4256-90CF-849BEECF380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067553" y="2762612"/>
              <a:ext cx="742944" cy="742944"/>
            </a:xfrm>
            <a:prstGeom prst="rect">
              <a:avLst/>
            </a:prstGeom>
          </p:spPr>
        </p:pic>
        <p:sp>
          <p:nvSpPr>
            <p:cNvPr id="25" name="TextBox 24">
              <a:extLst>
                <a:ext uri="{FF2B5EF4-FFF2-40B4-BE49-F238E27FC236}">
                  <a16:creationId xmlns:a16="http://schemas.microsoft.com/office/drawing/2014/main" id="{9C0DD54A-AE4E-434D-AB53-56F6BB044799}"/>
                </a:ext>
              </a:extLst>
            </p:cNvPr>
            <p:cNvSpPr txBox="1"/>
            <p:nvPr/>
          </p:nvSpPr>
          <p:spPr>
            <a:xfrm>
              <a:off x="2034107" y="3328764"/>
              <a:ext cx="809837"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Attachment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grpSp>
        <p:nvGrpSpPr>
          <p:cNvPr id="63" name="Group 62">
            <a:extLst>
              <a:ext uri="{FF2B5EF4-FFF2-40B4-BE49-F238E27FC236}">
                <a16:creationId xmlns:a16="http://schemas.microsoft.com/office/drawing/2014/main" id="{596884C6-1731-497E-8B3F-F2A85B11656D}"/>
              </a:ext>
            </a:extLst>
          </p:cNvPr>
          <p:cNvGrpSpPr/>
          <p:nvPr/>
        </p:nvGrpSpPr>
        <p:grpSpPr>
          <a:xfrm>
            <a:off x="7490687" y="3944304"/>
            <a:ext cx="744114" cy="1073983"/>
            <a:chOff x="2066968" y="2762612"/>
            <a:chExt cx="744114" cy="1073983"/>
          </a:xfrm>
        </p:grpSpPr>
        <p:pic>
          <p:nvPicPr>
            <p:cNvPr id="64" name="Graphic 63">
              <a:extLst>
                <a:ext uri="{FF2B5EF4-FFF2-40B4-BE49-F238E27FC236}">
                  <a16:creationId xmlns:a16="http://schemas.microsoft.com/office/drawing/2014/main" id="{67BA7343-7A0A-44CB-86FD-4D80279CE81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067553" y="2762612"/>
              <a:ext cx="742944" cy="742944"/>
            </a:xfrm>
            <a:prstGeom prst="rect">
              <a:avLst/>
            </a:prstGeom>
          </p:spPr>
        </p:pic>
        <p:sp>
          <p:nvSpPr>
            <p:cNvPr id="65" name="TextBox 64">
              <a:extLst>
                <a:ext uri="{FF2B5EF4-FFF2-40B4-BE49-F238E27FC236}">
                  <a16:creationId xmlns:a16="http://schemas.microsoft.com/office/drawing/2014/main" id="{CE0A01C0-CCF0-40F2-A8E4-F8F694F4A8B4}"/>
                </a:ext>
              </a:extLst>
            </p:cNvPr>
            <p:cNvSpPr txBox="1"/>
            <p:nvPr/>
          </p:nvSpPr>
          <p:spPr>
            <a:xfrm>
              <a:off x="2066968" y="3328764"/>
              <a:ext cx="744114"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URL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pic>
        <p:nvPicPr>
          <p:cNvPr id="73" name="Graphic 72">
            <a:extLst>
              <a:ext uri="{FF2B5EF4-FFF2-40B4-BE49-F238E27FC236}">
                <a16:creationId xmlns:a16="http://schemas.microsoft.com/office/drawing/2014/main" id="{7646B9AB-03B0-4626-8EC9-8404C76AE07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90621" y="4129776"/>
            <a:ext cx="369332" cy="369332"/>
          </a:xfrm>
          <a:prstGeom prst="rect">
            <a:avLst/>
          </a:prstGeom>
        </p:spPr>
      </p:pic>
      <p:sp>
        <p:nvSpPr>
          <p:cNvPr id="74" name="TextBox 73">
            <a:extLst>
              <a:ext uri="{FF2B5EF4-FFF2-40B4-BE49-F238E27FC236}">
                <a16:creationId xmlns:a16="http://schemas.microsoft.com/office/drawing/2014/main" id="{28187CFC-35AF-45DB-9D7D-E7C623A43B50}"/>
              </a:ext>
            </a:extLst>
          </p:cNvPr>
          <p:cNvSpPr txBox="1"/>
          <p:nvPr/>
        </p:nvSpPr>
        <p:spPr>
          <a:xfrm>
            <a:off x="8845994" y="4608759"/>
            <a:ext cx="1119217"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Content Heuristics</a:t>
            </a:r>
          </a:p>
        </p:txBody>
      </p:sp>
      <p:sp>
        <p:nvSpPr>
          <p:cNvPr id="94" name="Rectangle 93">
            <a:extLst>
              <a:ext uri="{FF2B5EF4-FFF2-40B4-BE49-F238E27FC236}">
                <a16:creationId xmlns:a16="http://schemas.microsoft.com/office/drawing/2014/main" id="{C971D2B0-DF1F-4ADB-9C3D-1A07EB28DA2A}"/>
              </a:ext>
            </a:extLst>
          </p:cNvPr>
          <p:cNvSpPr/>
          <p:nvPr/>
        </p:nvSpPr>
        <p:spPr bwMode="auto">
          <a:xfrm>
            <a:off x="2862669" y="1744770"/>
            <a:ext cx="5008523"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3" name="TextBox 92">
            <a:extLst>
              <a:ext uri="{FF2B5EF4-FFF2-40B4-BE49-F238E27FC236}">
                <a16:creationId xmlns:a16="http://schemas.microsoft.com/office/drawing/2014/main" id="{39AE8722-C5AB-4435-82AC-BF46B3762E0E}"/>
              </a:ext>
            </a:extLst>
          </p:cNvPr>
          <p:cNvSpPr txBox="1"/>
          <p:nvPr/>
        </p:nvSpPr>
        <p:spPr>
          <a:xfrm>
            <a:off x="2816720" y="1635150"/>
            <a:ext cx="3872507"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service &amp; sender protection</a:t>
            </a:r>
          </a:p>
        </p:txBody>
      </p:sp>
      <p:sp>
        <p:nvSpPr>
          <p:cNvPr id="95" name="Rectangle 94">
            <a:extLst>
              <a:ext uri="{FF2B5EF4-FFF2-40B4-BE49-F238E27FC236}">
                <a16:creationId xmlns:a16="http://schemas.microsoft.com/office/drawing/2014/main" id="{80A7F3B0-BFDA-4369-B636-0470C078E601}"/>
              </a:ext>
            </a:extLst>
          </p:cNvPr>
          <p:cNvSpPr/>
          <p:nvPr/>
        </p:nvSpPr>
        <p:spPr bwMode="auto">
          <a:xfrm>
            <a:off x="341622" y="3644428"/>
            <a:ext cx="11325389"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6" name="TextBox 95">
            <a:extLst>
              <a:ext uri="{FF2B5EF4-FFF2-40B4-BE49-F238E27FC236}">
                <a16:creationId xmlns:a16="http://schemas.microsoft.com/office/drawing/2014/main" id="{FE94AA4F-8927-403B-A0F2-D0E343E1914E}"/>
              </a:ext>
            </a:extLst>
          </p:cNvPr>
          <p:cNvSpPr txBox="1"/>
          <p:nvPr/>
        </p:nvSpPr>
        <p:spPr>
          <a:xfrm>
            <a:off x="257196" y="3524013"/>
            <a:ext cx="11232313"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content filtering &amp; protection</a:t>
            </a:r>
          </a:p>
        </p:txBody>
      </p:sp>
      <p:sp>
        <p:nvSpPr>
          <p:cNvPr id="104" name="Arrow: Right 103">
            <a:extLst>
              <a:ext uri="{FF2B5EF4-FFF2-40B4-BE49-F238E27FC236}">
                <a16:creationId xmlns:a16="http://schemas.microsoft.com/office/drawing/2014/main" id="{B271F3E0-394F-4DDB-BE61-8AE3E431910F}"/>
              </a:ext>
            </a:extLst>
          </p:cNvPr>
          <p:cNvSpPr/>
          <p:nvPr/>
        </p:nvSpPr>
        <p:spPr bwMode="auto">
          <a:xfrm>
            <a:off x="7864793" y="1633303"/>
            <a:ext cx="1997664"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5" name="Arrow: Right 104">
            <a:extLst>
              <a:ext uri="{FF2B5EF4-FFF2-40B4-BE49-F238E27FC236}">
                <a16:creationId xmlns:a16="http://schemas.microsoft.com/office/drawing/2014/main" id="{58D1BB11-132D-406B-9CDD-3957CA866A8A}"/>
              </a:ext>
            </a:extLst>
          </p:cNvPr>
          <p:cNvSpPr/>
          <p:nvPr/>
        </p:nvSpPr>
        <p:spPr bwMode="auto">
          <a:xfrm>
            <a:off x="11443988" y="3536094"/>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50" name="Group 49">
            <a:extLst>
              <a:ext uri="{FF2B5EF4-FFF2-40B4-BE49-F238E27FC236}">
                <a16:creationId xmlns:a16="http://schemas.microsoft.com/office/drawing/2014/main" id="{3066C8C2-1966-4F5D-902A-AC976670E7BA}"/>
              </a:ext>
            </a:extLst>
          </p:cNvPr>
          <p:cNvGrpSpPr/>
          <p:nvPr/>
        </p:nvGrpSpPr>
        <p:grpSpPr>
          <a:xfrm>
            <a:off x="2931122" y="2255448"/>
            <a:ext cx="889987" cy="862894"/>
            <a:chOff x="2537091" y="2254889"/>
            <a:chExt cx="889987" cy="862894"/>
          </a:xfrm>
        </p:grpSpPr>
        <p:sp>
          <p:nvSpPr>
            <p:cNvPr id="87" name="TextBox 86">
              <a:extLst>
                <a:ext uri="{FF2B5EF4-FFF2-40B4-BE49-F238E27FC236}">
                  <a16:creationId xmlns:a16="http://schemas.microsoft.com/office/drawing/2014/main" id="{4C239192-5955-461E-8FF0-BFF621577879}"/>
                </a:ext>
              </a:extLst>
            </p:cNvPr>
            <p:cNvSpPr txBox="1"/>
            <p:nvPr/>
          </p:nvSpPr>
          <p:spPr>
            <a:xfrm>
              <a:off x="2537091" y="2748451"/>
              <a:ext cx="889987"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Isolated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delivery pools</a:t>
              </a:r>
            </a:p>
          </p:txBody>
        </p:sp>
        <p:grpSp>
          <p:nvGrpSpPr>
            <p:cNvPr id="10" name="Graphic 8" descr="Network Diagram">
              <a:extLst>
                <a:ext uri="{FF2B5EF4-FFF2-40B4-BE49-F238E27FC236}">
                  <a16:creationId xmlns:a16="http://schemas.microsoft.com/office/drawing/2014/main" id="{0D6BBFF2-3263-4933-B298-463254C19457}"/>
                </a:ext>
              </a:extLst>
            </p:cNvPr>
            <p:cNvGrpSpPr/>
            <p:nvPr/>
          </p:nvGrpSpPr>
          <p:grpSpPr>
            <a:xfrm rot="10800000">
              <a:off x="2642585" y="2254889"/>
              <a:ext cx="470503" cy="470503"/>
              <a:chOff x="4260015" y="5731254"/>
              <a:chExt cx="470503" cy="470503"/>
            </a:xfrm>
            <a:solidFill>
              <a:srgbClr val="7030A0"/>
            </a:solidFill>
          </p:grpSpPr>
          <p:sp>
            <p:nvSpPr>
              <p:cNvPr id="11" name="Freeform: Shape 10">
                <a:extLst>
                  <a:ext uri="{FF2B5EF4-FFF2-40B4-BE49-F238E27FC236}">
                    <a16:creationId xmlns:a16="http://schemas.microsoft.com/office/drawing/2014/main" id="{30BFF0A9-B012-4ECA-B227-8771A6745844}"/>
                  </a:ext>
                </a:extLst>
              </p:cNvPr>
              <p:cNvSpPr/>
              <p:nvPr/>
            </p:nvSpPr>
            <p:spPr>
              <a:xfrm>
                <a:off x="4260015" y="5918072"/>
                <a:ext cx="96868" cy="96868"/>
              </a:xfrm>
              <a:custGeom>
                <a:avLst/>
                <a:gdLst>
                  <a:gd name="connsiteX0" fmla="*/ 0 w 96868"/>
                  <a:gd name="connsiteY0" fmla="*/ 0 h 96868"/>
                  <a:gd name="connsiteX1" fmla="*/ 96868 w 96868"/>
                  <a:gd name="connsiteY1" fmla="*/ 0 h 96868"/>
                  <a:gd name="connsiteX2" fmla="*/ 96868 w 96868"/>
                  <a:gd name="connsiteY2" fmla="*/ 96868 h 96868"/>
                  <a:gd name="connsiteX3" fmla="*/ 0 w 96868"/>
                  <a:gd name="connsiteY3" fmla="*/ 96868 h 96868"/>
                </a:gdLst>
                <a:ahLst/>
                <a:cxnLst>
                  <a:cxn ang="0">
                    <a:pos x="connsiteX0" y="connsiteY0"/>
                  </a:cxn>
                  <a:cxn ang="0">
                    <a:pos x="connsiteX1" y="connsiteY1"/>
                  </a:cxn>
                  <a:cxn ang="0">
                    <a:pos x="connsiteX2" y="connsiteY2"/>
                  </a:cxn>
                  <a:cxn ang="0">
                    <a:pos x="connsiteX3" y="connsiteY3"/>
                  </a:cxn>
                </a:cxnLst>
                <a:rect l="l" t="t" r="r" b="b"/>
                <a:pathLst>
                  <a:path w="96868" h="96868">
                    <a:moveTo>
                      <a:pt x="0" y="0"/>
                    </a:moveTo>
                    <a:lnTo>
                      <a:pt x="96868" y="0"/>
                    </a:lnTo>
                    <a:lnTo>
                      <a:pt x="96868" y="96868"/>
                    </a:lnTo>
                    <a:lnTo>
                      <a:pt x="0" y="96868"/>
                    </a:lnTo>
                    <a:close/>
                  </a:path>
                </a:pathLst>
              </a:custGeom>
              <a:grpFill/>
              <a:ln w="68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0" name="Freeform: Shape 19">
                <a:extLst>
                  <a:ext uri="{FF2B5EF4-FFF2-40B4-BE49-F238E27FC236}">
                    <a16:creationId xmlns:a16="http://schemas.microsoft.com/office/drawing/2014/main" id="{849CF9A8-9682-49CA-AD39-0C26815D3921}"/>
                  </a:ext>
                </a:extLst>
              </p:cNvPr>
              <p:cNvSpPr/>
              <p:nvPr/>
            </p:nvSpPr>
            <p:spPr>
              <a:xfrm>
                <a:off x="4633650" y="5918072"/>
                <a:ext cx="96868" cy="96868"/>
              </a:xfrm>
              <a:custGeom>
                <a:avLst/>
                <a:gdLst>
                  <a:gd name="connsiteX0" fmla="*/ 0 w 96868"/>
                  <a:gd name="connsiteY0" fmla="*/ 0 h 96868"/>
                  <a:gd name="connsiteX1" fmla="*/ 96868 w 96868"/>
                  <a:gd name="connsiteY1" fmla="*/ 0 h 96868"/>
                  <a:gd name="connsiteX2" fmla="*/ 96868 w 96868"/>
                  <a:gd name="connsiteY2" fmla="*/ 96868 h 96868"/>
                  <a:gd name="connsiteX3" fmla="*/ 0 w 96868"/>
                  <a:gd name="connsiteY3" fmla="*/ 96868 h 96868"/>
                </a:gdLst>
                <a:ahLst/>
                <a:cxnLst>
                  <a:cxn ang="0">
                    <a:pos x="connsiteX0" y="connsiteY0"/>
                  </a:cxn>
                  <a:cxn ang="0">
                    <a:pos x="connsiteX1" y="connsiteY1"/>
                  </a:cxn>
                  <a:cxn ang="0">
                    <a:pos x="connsiteX2" y="connsiteY2"/>
                  </a:cxn>
                  <a:cxn ang="0">
                    <a:pos x="connsiteX3" y="connsiteY3"/>
                  </a:cxn>
                </a:cxnLst>
                <a:rect l="l" t="t" r="r" b="b"/>
                <a:pathLst>
                  <a:path w="96868" h="96868">
                    <a:moveTo>
                      <a:pt x="0" y="0"/>
                    </a:moveTo>
                    <a:lnTo>
                      <a:pt x="96868" y="0"/>
                    </a:lnTo>
                    <a:lnTo>
                      <a:pt x="96868" y="96868"/>
                    </a:lnTo>
                    <a:lnTo>
                      <a:pt x="0" y="96868"/>
                    </a:lnTo>
                    <a:close/>
                  </a:path>
                </a:pathLst>
              </a:custGeom>
              <a:grpFill/>
              <a:ln w="68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29" name="Freeform: Shape 28">
                <a:extLst>
                  <a:ext uri="{FF2B5EF4-FFF2-40B4-BE49-F238E27FC236}">
                    <a16:creationId xmlns:a16="http://schemas.microsoft.com/office/drawing/2014/main" id="{3A52AFA0-19C2-493D-9DE9-DB8C01522587}"/>
                  </a:ext>
                </a:extLst>
              </p:cNvPr>
              <p:cNvSpPr/>
              <p:nvPr/>
            </p:nvSpPr>
            <p:spPr>
              <a:xfrm>
                <a:off x="4260015" y="5731254"/>
                <a:ext cx="96868" cy="96868"/>
              </a:xfrm>
              <a:custGeom>
                <a:avLst/>
                <a:gdLst>
                  <a:gd name="connsiteX0" fmla="*/ 0 w 96868"/>
                  <a:gd name="connsiteY0" fmla="*/ 0 h 96868"/>
                  <a:gd name="connsiteX1" fmla="*/ 96868 w 96868"/>
                  <a:gd name="connsiteY1" fmla="*/ 0 h 96868"/>
                  <a:gd name="connsiteX2" fmla="*/ 96868 w 96868"/>
                  <a:gd name="connsiteY2" fmla="*/ 96868 h 96868"/>
                  <a:gd name="connsiteX3" fmla="*/ 0 w 96868"/>
                  <a:gd name="connsiteY3" fmla="*/ 96868 h 96868"/>
                </a:gdLst>
                <a:ahLst/>
                <a:cxnLst>
                  <a:cxn ang="0">
                    <a:pos x="connsiteX0" y="connsiteY0"/>
                  </a:cxn>
                  <a:cxn ang="0">
                    <a:pos x="connsiteX1" y="connsiteY1"/>
                  </a:cxn>
                  <a:cxn ang="0">
                    <a:pos x="connsiteX2" y="connsiteY2"/>
                  </a:cxn>
                  <a:cxn ang="0">
                    <a:pos x="connsiteX3" y="connsiteY3"/>
                  </a:cxn>
                </a:cxnLst>
                <a:rect l="l" t="t" r="r" b="b"/>
                <a:pathLst>
                  <a:path w="96868" h="96868">
                    <a:moveTo>
                      <a:pt x="0" y="0"/>
                    </a:moveTo>
                    <a:lnTo>
                      <a:pt x="96868" y="0"/>
                    </a:lnTo>
                    <a:lnTo>
                      <a:pt x="96868" y="96868"/>
                    </a:lnTo>
                    <a:lnTo>
                      <a:pt x="0" y="96868"/>
                    </a:lnTo>
                    <a:close/>
                  </a:path>
                </a:pathLst>
              </a:custGeom>
              <a:grpFill/>
              <a:ln w="68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35" name="Freeform: Shape 34">
                <a:extLst>
                  <a:ext uri="{FF2B5EF4-FFF2-40B4-BE49-F238E27FC236}">
                    <a16:creationId xmlns:a16="http://schemas.microsoft.com/office/drawing/2014/main" id="{5CC06339-FF64-4047-820A-C0E18DF65E4A}"/>
                  </a:ext>
                </a:extLst>
              </p:cNvPr>
              <p:cNvSpPr/>
              <p:nvPr/>
            </p:nvSpPr>
            <p:spPr>
              <a:xfrm>
                <a:off x="4260015" y="6104889"/>
                <a:ext cx="96868" cy="96868"/>
              </a:xfrm>
              <a:custGeom>
                <a:avLst/>
                <a:gdLst>
                  <a:gd name="connsiteX0" fmla="*/ 0 w 96868"/>
                  <a:gd name="connsiteY0" fmla="*/ 0 h 96868"/>
                  <a:gd name="connsiteX1" fmla="*/ 96868 w 96868"/>
                  <a:gd name="connsiteY1" fmla="*/ 0 h 96868"/>
                  <a:gd name="connsiteX2" fmla="*/ 96868 w 96868"/>
                  <a:gd name="connsiteY2" fmla="*/ 96868 h 96868"/>
                  <a:gd name="connsiteX3" fmla="*/ 0 w 96868"/>
                  <a:gd name="connsiteY3" fmla="*/ 96868 h 96868"/>
                </a:gdLst>
                <a:ahLst/>
                <a:cxnLst>
                  <a:cxn ang="0">
                    <a:pos x="connsiteX0" y="connsiteY0"/>
                  </a:cxn>
                  <a:cxn ang="0">
                    <a:pos x="connsiteX1" y="connsiteY1"/>
                  </a:cxn>
                  <a:cxn ang="0">
                    <a:pos x="connsiteX2" y="connsiteY2"/>
                  </a:cxn>
                  <a:cxn ang="0">
                    <a:pos x="connsiteX3" y="connsiteY3"/>
                  </a:cxn>
                </a:cxnLst>
                <a:rect l="l" t="t" r="r" b="b"/>
                <a:pathLst>
                  <a:path w="96868" h="96868">
                    <a:moveTo>
                      <a:pt x="0" y="0"/>
                    </a:moveTo>
                    <a:lnTo>
                      <a:pt x="96868" y="0"/>
                    </a:lnTo>
                    <a:lnTo>
                      <a:pt x="96868" y="96868"/>
                    </a:lnTo>
                    <a:lnTo>
                      <a:pt x="0" y="96868"/>
                    </a:lnTo>
                    <a:close/>
                  </a:path>
                </a:pathLst>
              </a:custGeom>
              <a:grpFill/>
              <a:ln w="68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sp>
            <p:nvSpPr>
              <p:cNvPr id="44" name="Freeform: Shape 43">
                <a:extLst>
                  <a:ext uri="{FF2B5EF4-FFF2-40B4-BE49-F238E27FC236}">
                    <a16:creationId xmlns:a16="http://schemas.microsoft.com/office/drawing/2014/main" id="{4590FB3B-D731-46C3-B750-814E8B727E2F}"/>
                  </a:ext>
                </a:extLst>
              </p:cNvPr>
              <p:cNvSpPr/>
              <p:nvPr/>
            </p:nvSpPr>
            <p:spPr>
              <a:xfrm>
                <a:off x="4384560" y="5765850"/>
                <a:ext cx="221413" cy="401312"/>
              </a:xfrm>
              <a:custGeom>
                <a:avLst/>
                <a:gdLst>
                  <a:gd name="connsiteX0" fmla="*/ 124545 w 221413"/>
                  <a:gd name="connsiteY0" fmla="*/ 0 h 401311"/>
                  <a:gd name="connsiteX1" fmla="*/ 0 w 221413"/>
                  <a:gd name="connsiteY1" fmla="*/ 0 h 401311"/>
                  <a:gd name="connsiteX2" fmla="*/ 0 w 221413"/>
                  <a:gd name="connsiteY2" fmla="*/ 27677 h 401311"/>
                  <a:gd name="connsiteX3" fmla="*/ 96868 w 221413"/>
                  <a:gd name="connsiteY3" fmla="*/ 27677 h 401311"/>
                  <a:gd name="connsiteX4" fmla="*/ 96868 w 221413"/>
                  <a:gd name="connsiteY4" fmla="*/ 186818 h 401311"/>
                  <a:gd name="connsiteX5" fmla="*/ 0 w 221413"/>
                  <a:gd name="connsiteY5" fmla="*/ 186818 h 401311"/>
                  <a:gd name="connsiteX6" fmla="*/ 0 w 221413"/>
                  <a:gd name="connsiteY6" fmla="*/ 214494 h 401311"/>
                  <a:gd name="connsiteX7" fmla="*/ 96868 w 221413"/>
                  <a:gd name="connsiteY7" fmla="*/ 214494 h 401311"/>
                  <a:gd name="connsiteX8" fmla="*/ 96868 w 221413"/>
                  <a:gd name="connsiteY8" fmla="*/ 373635 h 401311"/>
                  <a:gd name="connsiteX9" fmla="*/ 0 w 221413"/>
                  <a:gd name="connsiteY9" fmla="*/ 373635 h 401311"/>
                  <a:gd name="connsiteX10" fmla="*/ 0 w 221413"/>
                  <a:gd name="connsiteY10" fmla="*/ 401312 h 401311"/>
                  <a:gd name="connsiteX11" fmla="*/ 124545 w 221413"/>
                  <a:gd name="connsiteY11" fmla="*/ 401312 h 401311"/>
                  <a:gd name="connsiteX12" fmla="*/ 124545 w 221413"/>
                  <a:gd name="connsiteY12" fmla="*/ 214494 h 401311"/>
                  <a:gd name="connsiteX13" fmla="*/ 221413 w 221413"/>
                  <a:gd name="connsiteY13" fmla="*/ 214494 h 401311"/>
                  <a:gd name="connsiteX14" fmla="*/ 221413 w 221413"/>
                  <a:gd name="connsiteY14" fmla="*/ 186818 h 401311"/>
                  <a:gd name="connsiteX15" fmla="*/ 124545 w 221413"/>
                  <a:gd name="connsiteY15" fmla="*/ 186818 h 401311"/>
                  <a:gd name="connsiteX16" fmla="*/ 124545 w 221413"/>
                  <a:gd name="connsiteY16" fmla="*/ 0 h 40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1413" h="401311">
                    <a:moveTo>
                      <a:pt x="124545" y="0"/>
                    </a:moveTo>
                    <a:lnTo>
                      <a:pt x="0" y="0"/>
                    </a:lnTo>
                    <a:lnTo>
                      <a:pt x="0" y="27677"/>
                    </a:lnTo>
                    <a:lnTo>
                      <a:pt x="96868" y="27677"/>
                    </a:lnTo>
                    <a:lnTo>
                      <a:pt x="96868" y="186818"/>
                    </a:lnTo>
                    <a:lnTo>
                      <a:pt x="0" y="186818"/>
                    </a:lnTo>
                    <a:lnTo>
                      <a:pt x="0" y="214494"/>
                    </a:lnTo>
                    <a:lnTo>
                      <a:pt x="96868" y="214494"/>
                    </a:lnTo>
                    <a:lnTo>
                      <a:pt x="96868" y="373635"/>
                    </a:lnTo>
                    <a:lnTo>
                      <a:pt x="0" y="373635"/>
                    </a:lnTo>
                    <a:lnTo>
                      <a:pt x="0" y="401312"/>
                    </a:lnTo>
                    <a:lnTo>
                      <a:pt x="124545" y="401312"/>
                    </a:lnTo>
                    <a:lnTo>
                      <a:pt x="124545" y="214494"/>
                    </a:lnTo>
                    <a:lnTo>
                      <a:pt x="221413" y="214494"/>
                    </a:lnTo>
                    <a:lnTo>
                      <a:pt x="221413" y="186818"/>
                    </a:lnTo>
                    <a:lnTo>
                      <a:pt x="124545" y="186818"/>
                    </a:lnTo>
                    <a:lnTo>
                      <a:pt x="124545" y="0"/>
                    </a:lnTo>
                    <a:close/>
                  </a:path>
                </a:pathLst>
              </a:custGeom>
              <a:grpFill/>
              <a:ln w="68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grpSp>
      </p:grpSp>
      <p:sp>
        <p:nvSpPr>
          <p:cNvPr id="89" name="TextBox 88">
            <a:extLst>
              <a:ext uri="{FF2B5EF4-FFF2-40B4-BE49-F238E27FC236}">
                <a16:creationId xmlns:a16="http://schemas.microsoft.com/office/drawing/2014/main" id="{AF2E26A5-7D8F-47E0-96A2-F5B300F39107}"/>
              </a:ext>
            </a:extLst>
          </p:cNvPr>
          <p:cNvSpPr txBox="1"/>
          <p:nvPr/>
        </p:nvSpPr>
        <p:spPr>
          <a:xfrm>
            <a:off x="6325422" y="2768311"/>
            <a:ext cx="972335" cy="2028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Tenant Throttling</a:t>
            </a:r>
          </a:p>
        </p:txBody>
      </p:sp>
      <p:grpSp>
        <p:nvGrpSpPr>
          <p:cNvPr id="57" name="Group 56">
            <a:extLst>
              <a:ext uri="{FF2B5EF4-FFF2-40B4-BE49-F238E27FC236}">
                <a16:creationId xmlns:a16="http://schemas.microsoft.com/office/drawing/2014/main" id="{78E518D0-339D-4F08-83D3-85A924B310C8}"/>
              </a:ext>
            </a:extLst>
          </p:cNvPr>
          <p:cNvGrpSpPr/>
          <p:nvPr/>
        </p:nvGrpSpPr>
        <p:grpSpPr>
          <a:xfrm>
            <a:off x="4056175" y="2242632"/>
            <a:ext cx="867545" cy="897447"/>
            <a:chOff x="4881853" y="2185920"/>
            <a:chExt cx="867545" cy="897447"/>
          </a:xfrm>
        </p:grpSpPr>
        <p:pic>
          <p:nvPicPr>
            <p:cNvPr id="60" name="Graphic 59">
              <a:extLst>
                <a:ext uri="{FF2B5EF4-FFF2-40B4-BE49-F238E27FC236}">
                  <a16:creationId xmlns:a16="http://schemas.microsoft.com/office/drawing/2014/main" id="{62093E6C-3922-49FF-8E9A-62EE9A45ADD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107631" y="2185920"/>
              <a:ext cx="382180" cy="382180"/>
            </a:xfrm>
            <a:prstGeom prst="rect">
              <a:avLst/>
            </a:prstGeom>
          </p:spPr>
        </p:pic>
        <p:sp>
          <p:nvSpPr>
            <p:cNvPr id="61" name="TextBox 60">
              <a:extLst>
                <a:ext uri="{FF2B5EF4-FFF2-40B4-BE49-F238E27FC236}">
                  <a16:creationId xmlns:a16="http://schemas.microsoft.com/office/drawing/2014/main" id="{6AEDC1E3-25CB-452E-BAD2-2F46A2AC072D}"/>
                </a:ext>
              </a:extLst>
            </p:cNvPr>
            <p:cNvSpPr txBox="1"/>
            <p:nvPr/>
          </p:nvSpPr>
          <p:spPr>
            <a:xfrm>
              <a:off x="4881853" y="2575536"/>
              <a:ext cx="867545"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Account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Compromise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Detection</a:t>
              </a:r>
            </a:p>
          </p:txBody>
        </p:sp>
      </p:grpSp>
      <p:sp>
        <p:nvSpPr>
          <p:cNvPr id="2" name="TextBox 1">
            <a:extLst>
              <a:ext uri="{FF2B5EF4-FFF2-40B4-BE49-F238E27FC236}">
                <a16:creationId xmlns:a16="http://schemas.microsoft.com/office/drawing/2014/main" id="{11FCA85D-F805-4BD2-8E7C-76038A56B5F9}"/>
              </a:ext>
            </a:extLst>
          </p:cNvPr>
          <p:cNvSpPr txBox="1"/>
          <p:nvPr/>
        </p:nvSpPr>
        <p:spPr>
          <a:xfrm>
            <a:off x="5168408" y="2608720"/>
            <a:ext cx="1075902" cy="572464"/>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0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User throttling</a:t>
            </a:r>
          </a:p>
        </p:txBody>
      </p:sp>
      <p:grpSp>
        <p:nvGrpSpPr>
          <p:cNvPr id="22" name="Group 21">
            <a:extLst>
              <a:ext uri="{FF2B5EF4-FFF2-40B4-BE49-F238E27FC236}">
                <a16:creationId xmlns:a16="http://schemas.microsoft.com/office/drawing/2014/main" id="{B942ADE4-67A5-4A49-8375-CC331ED117D6}"/>
              </a:ext>
            </a:extLst>
          </p:cNvPr>
          <p:cNvGrpSpPr/>
          <p:nvPr/>
        </p:nvGrpSpPr>
        <p:grpSpPr>
          <a:xfrm>
            <a:off x="6271869" y="4084971"/>
            <a:ext cx="729687" cy="904156"/>
            <a:chOff x="6271869" y="4084971"/>
            <a:chExt cx="729687" cy="904156"/>
          </a:xfrm>
        </p:grpSpPr>
        <p:sp>
          <p:nvSpPr>
            <p:cNvPr id="68" name="TextBox 67">
              <a:extLst>
                <a:ext uri="{FF2B5EF4-FFF2-40B4-BE49-F238E27FC236}">
                  <a16:creationId xmlns:a16="http://schemas.microsoft.com/office/drawing/2014/main" id="{564E1374-DDAA-4704-A3AF-0FF8391818A3}"/>
                </a:ext>
              </a:extLst>
            </p:cNvPr>
            <p:cNvSpPr txBox="1"/>
            <p:nvPr/>
          </p:nvSpPr>
          <p:spPr>
            <a:xfrm>
              <a:off x="6271869" y="4619795"/>
              <a:ext cx="729687"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Data Loss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Prevention</a:t>
              </a:r>
            </a:p>
          </p:txBody>
        </p:sp>
        <p:pic>
          <p:nvPicPr>
            <p:cNvPr id="21" name="Graphic 20" descr="Document">
              <a:extLst>
                <a:ext uri="{FF2B5EF4-FFF2-40B4-BE49-F238E27FC236}">
                  <a16:creationId xmlns:a16="http://schemas.microsoft.com/office/drawing/2014/main" id="{14771BAB-9A93-450B-8615-BD243DEC1E77}"/>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320550" y="4084971"/>
              <a:ext cx="470134" cy="470134"/>
            </a:xfrm>
            <a:prstGeom prst="rect">
              <a:avLst/>
            </a:prstGeom>
          </p:spPr>
        </p:pic>
      </p:grpSp>
      <p:pic>
        <p:nvPicPr>
          <p:cNvPr id="71" name="Graphic 70" descr="No sign">
            <a:extLst>
              <a:ext uri="{FF2B5EF4-FFF2-40B4-BE49-F238E27FC236}">
                <a16:creationId xmlns:a16="http://schemas.microsoft.com/office/drawing/2014/main" id="{B9AD4A0F-E91E-47F0-85B3-A249A5F14B9F}"/>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239667" y="4388266"/>
            <a:ext cx="310316" cy="282255"/>
          </a:xfrm>
          <a:prstGeom prst="rect">
            <a:avLst/>
          </a:prstGeom>
        </p:spPr>
      </p:pic>
      <p:sp>
        <p:nvSpPr>
          <p:cNvPr id="78" name="TextBox 77">
            <a:extLst>
              <a:ext uri="{FF2B5EF4-FFF2-40B4-BE49-F238E27FC236}">
                <a16:creationId xmlns:a16="http://schemas.microsoft.com/office/drawing/2014/main" id="{39E5942D-1ECF-4F34-9BC0-437D0F178EC4}"/>
              </a:ext>
            </a:extLst>
          </p:cNvPr>
          <p:cNvSpPr txBox="1"/>
          <p:nvPr/>
        </p:nvSpPr>
        <p:spPr>
          <a:xfrm>
            <a:off x="7644155" y="2647383"/>
            <a:ext cx="70564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DMARC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DKIM, SPF</a:t>
            </a:r>
          </a:p>
        </p:txBody>
      </p:sp>
      <p:pic>
        <p:nvPicPr>
          <p:cNvPr id="79" name="Graphic 78">
            <a:extLst>
              <a:ext uri="{FF2B5EF4-FFF2-40B4-BE49-F238E27FC236}">
                <a16:creationId xmlns:a16="http://schemas.microsoft.com/office/drawing/2014/main" id="{1978773A-A3FD-4439-BBAF-8C0999606876}"/>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660812" y="2290043"/>
            <a:ext cx="369332" cy="369332"/>
          </a:xfrm>
          <a:prstGeom prst="rect">
            <a:avLst/>
          </a:prstGeom>
        </p:spPr>
      </p:pic>
      <p:pic>
        <p:nvPicPr>
          <p:cNvPr id="80" name="Graphic 79">
            <a:extLst>
              <a:ext uri="{FF2B5EF4-FFF2-40B4-BE49-F238E27FC236}">
                <a16:creationId xmlns:a16="http://schemas.microsoft.com/office/drawing/2014/main" id="{BBAD4FA6-E159-4013-A5BC-FEACF33011E8}"/>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8030144" y="2287779"/>
            <a:ext cx="360181" cy="360181"/>
          </a:xfrm>
          <a:prstGeom prst="rect">
            <a:avLst/>
          </a:prstGeom>
        </p:spPr>
      </p:pic>
      <p:pic>
        <p:nvPicPr>
          <p:cNvPr id="23" name="Graphic 22" descr="Contract">
            <a:extLst>
              <a:ext uri="{FF2B5EF4-FFF2-40B4-BE49-F238E27FC236}">
                <a16:creationId xmlns:a16="http://schemas.microsoft.com/office/drawing/2014/main" id="{658AACBD-1325-45CF-82B6-E5EFE8F1E7DF}"/>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10564438" y="4079055"/>
            <a:ext cx="476050" cy="476050"/>
          </a:xfrm>
          <a:prstGeom prst="rect">
            <a:avLst/>
          </a:prstGeom>
        </p:spPr>
      </p:pic>
      <p:sp>
        <p:nvSpPr>
          <p:cNvPr id="81" name="TextBox 80">
            <a:extLst>
              <a:ext uri="{FF2B5EF4-FFF2-40B4-BE49-F238E27FC236}">
                <a16:creationId xmlns:a16="http://schemas.microsoft.com/office/drawing/2014/main" id="{787E651E-6CFE-4425-82D8-43D983AD9123}"/>
              </a:ext>
            </a:extLst>
          </p:cNvPr>
          <p:cNvSpPr txBox="1"/>
          <p:nvPr/>
        </p:nvSpPr>
        <p:spPr>
          <a:xfrm>
            <a:off x="10196557" y="4617573"/>
            <a:ext cx="1402949"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Transport Custom Rules</a:t>
            </a:r>
          </a:p>
        </p:txBody>
      </p:sp>
      <p:pic>
        <p:nvPicPr>
          <p:cNvPr id="82" name="Graphic 81" descr="Document">
            <a:extLst>
              <a:ext uri="{FF2B5EF4-FFF2-40B4-BE49-F238E27FC236}">
                <a16:creationId xmlns:a16="http://schemas.microsoft.com/office/drawing/2014/main" id="{41311842-B201-492A-8EB0-A1FDB0789C9F}"/>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881354" y="4110751"/>
            <a:ext cx="470134" cy="470134"/>
          </a:xfrm>
          <a:prstGeom prst="rect">
            <a:avLst/>
          </a:prstGeom>
        </p:spPr>
      </p:pic>
      <p:pic>
        <p:nvPicPr>
          <p:cNvPr id="33" name="Graphic 32" descr="Lock">
            <a:extLst>
              <a:ext uri="{FF2B5EF4-FFF2-40B4-BE49-F238E27FC236}">
                <a16:creationId xmlns:a16="http://schemas.microsoft.com/office/drawing/2014/main" id="{89717409-46F4-4CBA-BDE8-CAFDC2FF94B8}"/>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070891" y="4299551"/>
            <a:ext cx="387697" cy="387697"/>
          </a:xfrm>
          <a:prstGeom prst="rect">
            <a:avLst/>
          </a:prstGeom>
        </p:spPr>
      </p:pic>
      <p:sp>
        <p:nvSpPr>
          <p:cNvPr id="34" name="TextBox 33">
            <a:extLst>
              <a:ext uri="{FF2B5EF4-FFF2-40B4-BE49-F238E27FC236}">
                <a16:creationId xmlns:a16="http://schemas.microsoft.com/office/drawing/2014/main" id="{45232987-892E-459C-88AC-24A9C1E01779}"/>
              </a:ext>
            </a:extLst>
          </p:cNvPr>
          <p:cNvSpPr txBox="1"/>
          <p:nvPr/>
        </p:nvSpPr>
        <p:spPr>
          <a:xfrm>
            <a:off x="4732681" y="4567208"/>
            <a:ext cx="1224729" cy="420115"/>
          </a:xfrm>
          <a:prstGeom prst="rect">
            <a:avLst/>
          </a:prstGeom>
          <a:noFill/>
        </p:spPr>
        <p:txBody>
          <a:bodyPr wrap="square" lIns="182880" tIns="146304" rIns="182880" bIns="146304" rtlCol="0" anchor="t">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solidFill>
                  <a:srgbClr val="282828"/>
                </a:solidFill>
                <a:effectLst/>
                <a:uLnTx/>
                <a:uFillTx/>
                <a:latin typeface="Segoe UI"/>
                <a:ea typeface="+mn-ea"/>
                <a:cs typeface="+mn-cs"/>
              </a:rPr>
              <a:t>Email Encryption</a:t>
            </a:r>
          </a:p>
        </p:txBody>
      </p:sp>
      <p:pic>
        <p:nvPicPr>
          <p:cNvPr id="39" name="Graphic 38" descr="User">
            <a:extLst>
              <a:ext uri="{FF2B5EF4-FFF2-40B4-BE49-F238E27FC236}">
                <a16:creationId xmlns:a16="http://schemas.microsoft.com/office/drawing/2014/main" id="{CEAAB26A-D278-4DE6-B41F-6D1BDF78442C}"/>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5298361" y="2147266"/>
            <a:ext cx="578992" cy="578992"/>
          </a:xfrm>
          <a:prstGeom prst="rect">
            <a:avLst/>
          </a:prstGeom>
        </p:spPr>
      </p:pic>
      <p:pic>
        <p:nvPicPr>
          <p:cNvPr id="41" name="Graphic 40" descr="Group of People">
            <a:extLst>
              <a:ext uri="{FF2B5EF4-FFF2-40B4-BE49-F238E27FC236}">
                <a16:creationId xmlns:a16="http://schemas.microsoft.com/office/drawing/2014/main" id="{59A0FA31-3AF9-446E-9267-9E13CE0776A7}"/>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6529221" y="2180476"/>
            <a:ext cx="527656" cy="527656"/>
          </a:xfrm>
          <a:prstGeom prst="rect">
            <a:avLst/>
          </a:prstGeom>
        </p:spPr>
      </p:pic>
      <p:sp>
        <p:nvSpPr>
          <p:cNvPr id="83" name="TextBox 82">
            <a:extLst>
              <a:ext uri="{FF2B5EF4-FFF2-40B4-BE49-F238E27FC236}">
                <a16:creationId xmlns:a16="http://schemas.microsoft.com/office/drawing/2014/main" id="{D4BEE4EA-3CDC-4145-8C7C-91BF6F4BBB2F}"/>
              </a:ext>
            </a:extLst>
          </p:cNvPr>
          <p:cNvSpPr txBox="1"/>
          <p:nvPr/>
        </p:nvSpPr>
        <p:spPr>
          <a:xfrm>
            <a:off x="8690191" y="2708132"/>
            <a:ext cx="76976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Open Relay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Protection</a:t>
            </a:r>
          </a:p>
        </p:txBody>
      </p:sp>
      <p:pic>
        <p:nvPicPr>
          <p:cNvPr id="43" name="Graphic 42" descr="Disconnected">
            <a:extLst>
              <a:ext uri="{FF2B5EF4-FFF2-40B4-BE49-F238E27FC236}">
                <a16:creationId xmlns:a16="http://schemas.microsoft.com/office/drawing/2014/main" id="{F5095283-F5D3-4CA7-B5A0-961F2D3D4450}"/>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8759657" y="2211184"/>
            <a:ext cx="527656" cy="527656"/>
          </a:xfrm>
          <a:prstGeom prst="rect">
            <a:avLst/>
          </a:prstGeom>
        </p:spPr>
      </p:pic>
    </p:spTree>
    <p:extLst>
      <p:ext uri="{BB962C8B-B14F-4D97-AF65-F5344CB8AC3E}">
        <p14:creationId xmlns:p14="http://schemas.microsoft.com/office/powerpoint/2010/main" val="661144018"/>
      </p:ext>
    </p:extLst>
  </p:cSld>
  <p:clrMapOvr>
    <a:masterClrMapping/>
  </p:clrMapOvr>
  <p:transition>
    <p:fad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C0798-E420-4CDD-A682-D8CF488D2829}"/>
              </a:ext>
            </a:extLst>
          </p:cNvPr>
          <p:cNvSpPr>
            <a:spLocks noGrp="1"/>
          </p:cNvSpPr>
          <p:nvPr>
            <p:ph type="title"/>
          </p:nvPr>
        </p:nvSpPr>
        <p:spPr/>
        <p:txBody>
          <a:bodyPr/>
          <a:lstStyle/>
          <a:p>
            <a:r>
              <a:rPr lang="fr-FR" dirty="0"/>
              <a:t>COVID 19 ? </a:t>
            </a:r>
          </a:p>
        </p:txBody>
      </p:sp>
      <p:pic>
        <p:nvPicPr>
          <p:cNvPr id="5" name="Picture 4">
            <a:extLst>
              <a:ext uri="{FF2B5EF4-FFF2-40B4-BE49-F238E27FC236}">
                <a16:creationId xmlns:a16="http://schemas.microsoft.com/office/drawing/2014/main" id="{B6E6DB8A-D128-4915-9953-C2A6F0807F95}"/>
              </a:ext>
            </a:extLst>
          </p:cNvPr>
          <p:cNvPicPr>
            <a:picLocks noChangeAspect="1"/>
          </p:cNvPicPr>
          <p:nvPr/>
        </p:nvPicPr>
        <p:blipFill>
          <a:blip r:embed="rId2"/>
          <a:stretch>
            <a:fillRect/>
          </a:stretch>
        </p:blipFill>
        <p:spPr>
          <a:xfrm>
            <a:off x="0" y="1055914"/>
            <a:ext cx="3986578" cy="3653814"/>
          </a:xfrm>
          <a:prstGeom prst="rect">
            <a:avLst/>
          </a:prstGeom>
        </p:spPr>
      </p:pic>
      <p:sp>
        <p:nvSpPr>
          <p:cNvPr id="7" name="TextBox 6">
            <a:extLst>
              <a:ext uri="{FF2B5EF4-FFF2-40B4-BE49-F238E27FC236}">
                <a16:creationId xmlns:a16="http://schemas.microsoft.com/office/drawing/2014/main" id="{FA965C76-953C-48E3-9CEF-FE028F159D13}"/>
              </a:ext>
            </a:extLst>
          </p:cNvPr>
          <p:cNvSpPr txBox="1"/>
          <p:nvPr/>
        </p:nvSpPr>
        <p:spPr>
          <a:xfrm>
            <a:off x="603843" y="5145152"/>
            <a:ext cx="6765470" cy="369332"/>
          </a:xfrm>
          <a:prstGeom prst="rect">
            <a:avLst/>
          </a:prstGeom>
          <a:noFill/>
        </p:spPr>
        <p:txBody>
          <a:bodyPr wrap="square">
            <a:spAutoFit/>
          </a:bodyPr>
          <a:lstStyle/>
          <a:p>
            <a:r>
              <a:rPr lang="fr-FR" dirty="0" err="1">
                <a:hlinkClick r:id="rId3"/>
              </a:rPr>
              <a:t>massphishingtraining</a:t>
            </a:r>
            <a:r>
              <a:rPr lang="fr-FR" dirty="0">
                <a:hlinkClick r:id="rId3"/>
              </a:rPr>
              <a:t> - Microsoft 365 </a:t>
            </a:r>
            <a:r>
              <a:rPr lang="fr-FR" dirty="0" err="1">
                <a:hlinkClick r:id="rId3"/>
              </a:rPr>
              <a:t>security</a:t>
            </a:r>
            <a:endParaRPr lang="fr-FR" dirty="0"/>
          </a:p>
        </p:txBody>
      </p:sp>
      <p:sp>
        <p:nvSpPr>
          <p:cNvPr id="9" name="TextBox 8">
            <a:extLst>
              <a:ext uri="{FF2B5EF4-FFF2-40B4-BE49-F238E27FC236}">
                <a16:creationId xmlns:a16="http://schemas.microsoft.com/office/drawing/2014/main" id="{1A2CCCDC-B29D-42F3-9E7B-3A3BE10F3F2B}"/>
              </a:ext>
            </a:extLst>
          </p:cNvPr>
          <p:cNvSpPr txBox="1"/>
          <p:nvPr/>
        </p:nvSpPr>
        <p:spPr>
          <a:xfrm>
            <a:off x="748393" y="5775845"/>
            <a:ext cx="6765470" cy="923330"/>
          </a:xfrm>
          <a:prstGeom prst="rect">
            <a:avLst/>
          </a:prstGeom>
          <a:noFill/>
        </p:spPr>
        <p:txBody>
          <a:bodyPr wrap="square">
            <a:spAutoFit/>
          </a:bodyPr>
          <a:lstStyle/>
          <a:p>
            <a:r>
              <a:rPr lang="fr-FR" dirty="0">
                <a:hlinkClick r:id="rId3"/>
              </a:rPr>
              <a:t>https://security.microsoft.com/attackSimulatorTrainings/covid19Trainings?covid19Training=massphishingtraining</a:t>
            </a:r>
            <a:endParaRPr lang="fr-FR" dirty="0"/>
          </a:p>
          <a:p>
            <a:endParaRPr lang="fr-FR" dirty="0"/>
          </a:p>
        </p:txBody>
      </p:sp>
    </p:spTree>
    <p:extLst>
      <p:ext uri="{BB962C8B-B14F-4D97-AF65-F5344CB8AC3E}">
        <p14:creationId xmlns:p14="http://schemas.microsoft.com/office/powerpoint/2010/main" val="62758706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F1519-32BB-4BDE-AC74-93FA8735CCE2}"/>
              </a:ext>
            </a:extLst>
          </p:cNvPr>
          <p:cNvSpPr>
            <a:spLocks noGrp="1"/>
          </p:cNvSpPr>
          <p:nvPr>
            <p:ph type="title"/>
          </p:nvPr>
        </p:nvSpPr>
        <p:spPr>
          <a:xfrm>
            <a:off x="165167" y="251005"/>
            <a:ext cx="11336039" cy="744014"/>
          </a:xfrm>
        </p:spPr>
        <p:txBody>
          <a:bodyPr/>
          <a:lstStyle/>
          <a:p>
            <a:r>
              <a:rPr lang="en-US" b="1" i="0" dirty="0">
                <a:solidFill>
                  <a:srgbClr val="171717"/>
                </a:solidFill>
                <a:effectLst/>
                <a:latin typeface="Segoe UI" panose="020B0502040204020203" pitchFamily="34" charset="0"/>
              </a:rPr>
              <a:t>Configure the delivery of third-party phishing simulations to users and unfiltered messages to SecOps mailboxes</a:t>
            </a:r>
            <a:br>
              <a:rPr lang="en-US" b="1" i="0" dirty="0">
                <a:solidFill>
                  <a:srgbClr val="171717"/>
                </a:solidFill>
                <a:effectLst/>
                <a:latin typeface="Segoe UI" panose="020B0502040204020203" pitchFamily="34" charset="0"/>
              </a:rPr>
            </a:br>
            <a:endParaRPr lang="fr-FR" dirty="0"/>
          </a:p>
        </p:txBody>
      </p:sp>
      <p:sp>
        <p:nvSpPr>
          <p:cNvPr id="5" name="TextBox 4">
            <a:extLst>
              <a:ext uri="{FF2B5EF4-FFF2-40B4-BE49-F238E27FC236}">
                <a16:creationId xmlns:a16="http://schemas.microsoft.com/office/drawing/2014/main" id="{818783F2-2360-4C41-B722-EC68A5F91966}"/>
              </a:ext>
            </a:extLst>
          </p:cNvPr>
          <p:cNvSpPr txBox="1"/>
          <p:nvPr/>
        </p:nvSpPr>
        <p:spPr>
          <a:xfrm>
            <a:off x="4449536" y="1443841"/>
            <a:ext cx="6765470" cy="3970318"/>
          </a:xfrm>
          <a:prstGeom prst="rect">
            <a:avLst/>
          </a:prstGeom>
          <a:noFill/>
        </p:spPr>
        <p:txBody>
          <a:bodyPr wrap="square">
            <a:spAutoFit/>
          </a:bodyPr>
          <a:lstStyle/>
          <a:p>
            <a:pPr algn="l">
              <a:buFont typeface="+mj-lt"/>
              <a:buAutoNum type="arabicPeriod"/>
            </a:pPr>
            <a:r>
              <a:rPr lang="en-US" b="0" i="0" dirty="0">
                <a:solidFill>
                  <a:srgbClr val="171717"/>
                </a:solidFill>
                <a:effectLst/>
                <a:latin typeface="Segoe UI" panose="020B0502040204020203" pitchFamily="34" charset="0"/>
              </a:rPr>
              <a:t>On the </a:t>
            </a:r>
            <a:r>
              <a:rPr lang="en-US" b="1" i="0" dirty="0">
                <a:solidFill>
                  <a:srgbClr val="171717"/>
                </a:solidFill>
                <a:effectLst/>
                <a:latin typeface="Segoe UI" panose="020B0502040204020203" pitchFamily="34" charset="0"/>
              </a:rPr>
              <a:t>Third-party phishing simulation</a:t>
            </a:r>
            <a:r>
              <a:rPr lang="en-US" b="0" i="0" dirty="0">
                <a:solidFill>
                  <a:srgbClr val="171717"/>
                </a:solidFill>
                <a:effectLst/>
                <a:latin typeface="Segoe UI" panose="020B0502040204020203" pitchFamily="34" charset="0"/>
              </a:rPr>
              <a:t> flyout that opens, configure the following settings:</a:t>
            </a:r>
          </a:p>
          <a:p>
            <a:pPr marL="742950" lvl="1" indent="-285750" algn="l">
              <a:buFont typeface="+mj-lt"/>
              <a:buAutoNum type="arabicPeriod"/>
            </a:pPr>
            <a:r>
              <a:rPr lang="en-US" b="1" i="0" dirty="0">
                <a:solidFill>
                  <a:srgbClr val="171717"/>
                </a:solidFill>
                <a:effectLst/>
                <a:latin typeface="Segoe UI" panose="020B0502040204020203" pitchFamily="34" charset="0"/>
              </a:rPr>
              <a:t>Sending domain</a:t>
            </a:r>
            <a:r>
              <a:rPr lang="en-US" b="0" i="0" dirty="0">
                <a:solidFill>
                  <a:srgbClr val="171717"/>
                </a:solidFill>
                <a:effectLst/>
                <a:latin typeface="Segoe UI" panose="020B0502040204020203" pitchFamily="34" charset="0"/>
              </a:rPr>
              <a:t>: At least one email address domain is required (for example, contoso.com). You can add up to 10 entries.</a:t>
            </a:r>
          </a:p>
          <a:p>
            <a:pPr marL="742950" lvl="1" indent="-285750" algn="l">
              <a:buFont typeface="+mj-lt"/>
              <a:buAutoNum type="arabicPeriod"/>
            </a:pPr>
            <a:r>
              <a:rPr lang="en-US" b="1" i="0" dirty="0">
                <a:solidFill>
                  <a:srgbClr val="171717"/>
                </a:solidFill>
                <a:effectLst/>
                <a:latin typeface="Segoe UI" panose="020B0502040204020203" pitchFamily="34" charset="0"/>
              </a:rPr>
              <a:t>Sending IP</a:t>
            </a:r>
            <a:r>
              <a:rPr lang="en-US" b="0" i="0" dirty="0">
                <a:solidFill>
                  <a:srgbClr val="171717"/>
                </a:solidFill>
                <a:effectLst/>
                <a:latin typeface="Segoe UI" panose="020B0502040204020203" pitchFamily="34" charset="0"/>
              </a:rPr>
              <a:t>: At least one valid IPv4 address is required. You can add up to 10 entries. Valid values are:</a:t>
            </a:r>
          </a:p>
          <a:p>
            <a:pPr marL="1143000" lvl="2" indent="-228600" algn="l">
              <a:buFont typeface="+mj-lt"/>
              <a:buAutoNum type="arabicPeriod"/>
            </a:pPr>
            <a:r>
              <a:rPr lang="en-US" b="0" i="0" dirty="0">
                <a:solidFill>
                  <a:srgbClr val="171717"/>
                </a:solidFill>
                <a:effectLst/>
                <a:latin typeface="Segoe UI" panose="020B0502040204020203" pitchFamily="34" charset="0"/>
              </a:rPr>
              <a:t>Single IP: For example, 192.168.1.1.</a:t>
            </a:r>
          </a:p>
          <a:p>
            <a:pPr marL="1143000" lvl="2" indent="-228600" algn="l">
              <a:buFont typeface="+mj-lt"/>
              <a:buAutoNum type="arabicPeriod"/>
            </a:pPr>
            <a:r>
              <a:rPr lang="en-US" b="0" i="0" dirty="0">
                <a:solidFill>
                  <a:srgbClr val="171717"/>
                </a:solidFill>
                <a:effectLst/>
                <a:latin typeface="Segoe UI" panose="020B0502040204020203" pitchFamily="34" charset="0"/>
              </a:rPr>
              <a:t>IP range: For example, 192.168.0.1-192.168.0.254.</a:t>
            </a:r>
          </a:p>
          <a:p>
            <a:pPr marL="1143000" lvl="2" indent="-228600" algn="l">
              <a:buFont typeface="+mj-lt"/>
              <a:buAutoNum type="arabicPeriod"/>
            </a:pPr>
            <a:r>
              <a:rPr lang="en-US" b="0" i="0" dirty="0">
                <a:solidFill>
                  <a:srgbClr val="171717"/>
                </a:solidFill>
                <a:effectLst/>
                <a:latin typeface="Segoe UI" panose="020B0502040204020203" pitchFamily="34" charset="0"/>
              </a:rPr>
              <a:t>CIDR IP: For example, 192.168.0.1/25.</a:t>
            </a:r>
          </a:p>
          <a:p>
            <a:pPr marL="742950" lvl="1" indent="-285750" algn="l">
              <a:buFont typeface="+mj-lt"/>
              <a:buAutoNum type="arabicPeriod"/>
            </a:pPr>
            <a:r>
              <a:rPr lang="en-US" b="1" i="0" dirty="0">
                <a:solidFill>
                  <a:srgbClr val="171717"/>
                </a:solidFill>
                <a:effectLst/>
                <a:latin typeface="Segoe UI" panose="020B0502040204020203" pitchFamily="34" charset="0"/>
              </a:rPr>
              <a:t>Simulation URLs to allow</a:t>
            </a:r>
            <a:r>
              <a:rPr lang="en-US" b="0" i="0" dirty="0">
                <a:solidFill>
                  <a:srgbClr val="171717"/>
                </a:solidFill>
                <a:effectLst/>
                <a:latin typeface="Segoe UI" panose="020B0502040204020203" pitchFamily="34" charset="0"/>
              </a:rPr>
              <a:t>: Optionally, enter specific URLs that are part of your phishing simulation campaign that should not be blocked or detonated. You can add up to 10 entries.</a:t>
            </a:r>
          </a:p>
        </p:txBody>
      </p:sp>
      <p:sp>
        <p:nvSpPr>
          <p:cNvPr id="9" name="TextBox 8">
            <a:extLst>
              <a:ext uri="{FF2B5EF4-FFF2-40B4-BE49-F238E27FC236}">
                <a16:creationId xmlns:a16="http://schemas.microsoft.com/office/drawing/2014/main" id="{50857D9E-85B4-4117-8008-E49381F80F58}"/>
              </a:ext>
            </a:extLst>
          </p:cNvPr>
          <p:cNvSpPr txBox="1"/>
          <p:nvPr/>
        </p:nvSpPr>
        <p:spPr>
          <a:xfrm>
            <a:off x="426424" y="5943991"/>
            <a:ext cx="6765470" cy="369332"/>
          </a:xfrm>
          <a:prstGeom prst="rect">
            <a:avLst/>
          </a:prstGeom>
          <a:noFill/>
        </p:spPr>
        <p:txBody>
          <a:bodyPr wrap="square">
            <a:spAutoFit/>
          </a:bodyPr>
          <a:lstStyle/>
          <a:p>
            <a:r>
              <a:rPr lang="en-US" dirty="0">
                <a:hlinkClick r:id="rId2"/>
              </a:rPr>
              <a:t>Advanced delivery - Security &amp; Compliance (office.com)</a:t>
            </a:r>
            <a:endParaRPr lang="fr-FR" dirty="0"/>
          </a:p>
        </p:txBody>
      </p:sp>
      <p:sp>
        <p:nvSpPr>
          <p:cNvPr id="11" name="TextBox 10">
            <a:extLst>
              <a:ext uri="{FF2B5EF4-FFF2-40B4-BE49-F238E27FC236}">
                <a16:creationId xmlns:a16="http://schemas.microsoft.com/office/drawing/2014/main" id="{A7439B12-6C34-4515-83AE-D5963AD74AFE}"/>
              </a:ext>
            </a:extLst>
          </p:cNvPr>
          <p:cNvSpPr txBox="1"/>
          <p:nvPr/>
        </p:nvSpPr>
        <p:spPr>
          <a:xfrm>
            <a:off x="497181" y="6391140"/>
            <a:ext cx="6765470" cy="646331"/>
          </a:xfrm>
          <a:prstGeom prst="rect">
            <a:avLst/>
          </a:prstGeom>
          <a:noFill/>
        </p:spPr>
        <p:txBody>
          <a:bodyPr wrap="square">
            <a:spAutoFit/>
          </a:bodyPr>
          <a:lstStyle/>
          <a:p>
            <a:r>
              <a:rPr lang="fr-FR" dirty="0">
                <a:hlinkClick r:id="rId2"/>
              </a:rPr>
              <a:t>https://protection.office.com/advanceddelivery</a:t>
            </a:r>
            <a:endParaRPr lang="fr-FR" dirty="0"/>
          </a:p>
          <a:p>
            <a:endParaRPr lang="fr-FR" dirty="0"/>
          </a:p>
        </p:txBody>
      </p:sp>
    </p:spTree>
    <p:extLst>
      <p:ext uri="{BB962C8B-B14F-4D97-AF65-F5344CB8AC3E}">
        <p14:creationId xmlns:p14="http://schemas.microsoft.com/office/powerpoint/2010/main" val="302215702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94E4A2-00EF-4D69-9512-AF8C8211AEA1}"/>
              </a:ext>
            </a:extLst>
          </p:cNvPr>
          <p:cNvSpPr>
            <a:spLocks noGrp="1"/>
          </p:cNvSpPr>
          <p:nvPr>
            <p:ph type="title"/>
          </p:nvPr>
        </p:nvSpPr>
        <p:spPr/>
        <p:txBody>
          <a:bodyPr/>
          <a:lstStyle/>
          <a:p>
            <a:r>
              <a:rPr lang="fr-FR" dirty="0"/>
              <a:t>Covid 19 Trainings</a:t>
            </a:r>
          </a:p>
        </p:txBody>
      </p:sp>
      <p:pic>
        <p:nvPicPr>
          <p:cNvPr id="4" name="Picture 3">
            <a:extLst>
              <a:ext uri="{FF2B5EF4-FFF2-40B4-BE49-F238E27FC236}">
                <a16:creationId xmlns:a16="http://schemas.microsoft.com/office/drawing/2014/main" id="{8195FFC6-F675-4EFD-BDE7-7302E45BEF95}"/>
              </a:ext>
            </a:extLst>
          </p:cNvPr>
          <p:cNvPicPr>
            <a:picLocks noChangeAspect="1"/>
          </p:cNvPicPr>
          <p:nvPr/>
        </p:nvPicPr>
        <p:blipFill>
          <a:blip r:embed="rId3"/>
          <a:stretch>
            <a:fillRect/>
          </a:stretch>
        </p:blipFill>
        <p:spPr>
          <a:xfrm>
            <a:off x="1106473" y="1189683"/>
            <a:ext cx="10144836" cy="5211117"/>
          </a:xfrm>
          <a:prstGeom prst="rect">
            <a:avLst/>
          </a:prstGeom>
        </p:spPr>
      </p:pic>
    </p:spTree>
    <p:extLst>
      <p:ext uri="{BB962C8B-B14F-4D97-AF65-F5344CB8AC3E}">
        <p14:creationId xmlns:p14="http://schemas.microsoft.com/office/powerpoint/2010/main" val="541134119"/>
      </p:ext>
    </p:extLst>
  </p:cSld>
  <p:clrMapOvr>
    <a:masterClrMapping/>
  </p:clrMapOvr>
  <p:transition>
    <p:fad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65F2D-734B-478B-BAC3-FC69BA46CCEC}"/>
              </a:ext>
            </a:extLst>
          </p:cNvPr>
          <p:cNvSpPr>
            <a:spLocks noGrp="1"/>
          </p:cNvSpPr>
          <p:nvPr>
            <p:ph type="title"/>
          </p:nvPr>
        </p:nvSpPr>
        <p:spPr/>
        <p:txBody>
          <a:bodyPr/>
          <a:lstStyle/>
          <a:p>
            <a:r>
              <a:rPr lang="en-US" dirty="0"/>
              <a:t>Defender for O365 = MDO 365</a:t>
            </a:r>
            <a:endParaRPr lang="fr-FR" dirty="0"/>
          </a:p>
        </p:txBody>
      </p:sp>
      <p:pic>
        <p:nvPicPr>
          <p:cNvPr id="5" name="Picture 4">
            <a:extLst>
              <a:ext uri="{FF2B5EF4-FFF2-40B4-BE49-F238E27FC236}">
                <a16:creationId xmlns:a16="http://schemas.microsoft.com/office/drawing/2014/main" id="{6498A0F7-9752-4689-9031-0B2CAC9AC9D8}"/>
              </a:ext>
            </a:extLst>
          </p:cNvPr>
          <p:cNvPicPr>
            <a:picLocks noChangeAspect="1"/>
          </p:cNvPicPr>
          <p:nvPr/>
        </p:nvPicPr>
        <p:blipFill>
          <a:blip r:embed="rId2"/>
          <a:stretch>
            <a:fillRect/>
          </a:stretch>
        </p:blipFill>
        <p:spPr>
          <a:xfrm>
            <a:off x="322897" y="1722937"/>
            <a:ext cx="4048125" cy="4248150"/>
          </a:xfrm>
          <a:prstGeom prst="rect">
            <a:avLst/>
          </a:prstGeom>
        </p:spPr>
      </p:pic>
      <p:pic>
        <p:nvPicPr>
          <p:cNvPr id="7" name="Picture 6">
            <a:extLst>
              <a:ext uri="{FF2B5EF4-FFF2-40B4-BE49-F238E27FC236}">
                <a16:creationId xmlns:a16="http://schemas.microsoft.com/office/drawing/2014/main" id="{EB6413CA-F2D9-42D8-95B7-1711CB4AAF2B}"/>
              </a:ext>
            </a:extLst>
          </p:cNvPr>
          <p:cNvPicPr>
            <a:picLocks noChangeAspect="1"/>
          </p:cNvPicPr>
          <p:nvPr/>
        </p:nvPicPr>
        <p:blipFill>
          <a:blip r:embed="rId3"/>
          <a:stretch>
            <a:fillRect/>
          </a:stretch>
        </p:blipFill>
        <p:spPr>
          <a:xfrm>
            <a:off x="4371022" y="1722937"/>
            <a:ext cx="3732193" cy="3894092"/>
          </a:xfrm>
          <a:prstGeom prst="rect">
            <a:avLst/>
          </a:prstGeom>
        </p:spPr>
      </p:pic>
      <p:pic>
        <p:nvPicPr>
          <p:cNvPr id="9" name="Picture 8">
            <a:extLst>
              <a:ext uri="{FF2B5EF4-FFF2-40B4-BE49-F238E27FC236}">
                <a16:creationId xmlns:a16="http://schemas.microsoft.com/office/drawing/2014/main" id="{57A109F1-DB26-4F90-9D21-FA924BE41E76}"/>
              </a:ext>
            </a:extLst>
          </p:cNvPr>
          <p:cNvPicPr>
            <a:picLocks noChangeAspect="1"/>
          </p:cNvPicPr>
          <p:nvPr/>
        </p:nvPicPr>
        <p:blipFill>
          <a:blip r:embed="rId4"/>
          <a:stretch>
            <a:fillRect/>
          </a:stretch>
        </p:blipFill>
        <p:spPr>
          <a:xfrm>
            <a:off x="8055590" y="1722937"/>
            <a:ext cx="3858352" cy="4028837"/>
          </a:xfrm>
          <a:prstGeom prst="rect">
            <a:avLst/>
          </a:prstGeom>
        </p:spPr>
      </p:pic>
      <p:sp>
        <p:nvSpPr>
          <p:cNvPr id="11" name="TextBox 10">
            <a:extLst>
              <a:ext uri="{FF2B5EF4-FFF2-40B4-BE49-F238E27FC236}">
                <a16:creationId xmlns:a16="http://schemas.microsoft.com/office/drawing/2014/main" id="{09AB03E0-212A-4553-98DF-F22572EB0ADB}"/>
              </a:ext>
            </a:extLst>
          </p:cNvPr>
          <p:cNvSpPr txBox="1"/>
          <p:nvPr/>
        </p:nvSpPr>
        <p:spPr>
          <a:xfrm>
            <a:off x="278057" y="5751774"/>
            <a:ext cx="11484405" cy="923330"/>
          </a:xfrm>
          <a:prstGeom prst="rect">
            <a:avLst/>
          </a:prstGeom>
          <a:noFill/>
        </p:spPr>
        <p:txBody>
          <a:bodyPr wrap="square">
            <a:spAutoFit/>
          </a:bodyPr>
          <a:lstStyle/>
          <a:p>
            <a:r>
              <a:rPr lang="fr-FR" dirty="0">
                <a:hlinkClick r:id="rId5"/>
              </a:rPr>
              <a:t>https://techcommunity.microsoft.com/t5/security-compliance-and-identity/bg-p/MicrosoftSecurityandCompliance/label-name/Attack%20Simulation%20Training</a:t>
            </a:r>
            <a:endParaRPr lang="fr-FR" dirty="0"/>
          </a:p>
          <a:p>
            <a:endParaRPr lang="fr-FR" dirty="0"/>
          </a:p>
        </p:txBody>
      </p:sp>
    </p:spTree>
    <p:extLst>
      <p:ext uri="{BB962C8B-B14F-4D97-AF65-F5344CB8AC3E}">
        <p14:creationId xmlns:p14="http://schemas.microsoft.com/office/powerpoint/2010/main" val="2618575418"/>
      </p:ext>
    </p:extLst>
  </p:cSld>
  <p:clrMapOvr>
    <a:masterClrMapping/>
  </p:clrMapOvr>
  <p:transition>
    <p:fad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7563D3-1149-4179-8A00-0AE592EDBA5C}"/>
              </a:ext>
            </a:extLst>
          </p:cNvPr>
          <p:cNvSpPr>
            <a:spLocks noGrp="1"/>
          </p:cNvSpPr>
          <p:nvPr>
            <p:ph type="title"/>
          </p:nvPr>
        </p:nvSpPr>
        <p:spPr>
          <a:xfrm>
            <a:off x="0" y="-29003"/>
            <a:ext cx="11336039" cy="758022"/>
          </a:xfrm>
        </p:spPr>
        <p:txBody>
          <a:bodyPr/>
          <a:lstStyle/>
          <a:p>
            <a:r>
              <a:rPr lang="en-US" dirty="0"/>
              <a:t>New regions</a:t>
            </a:r>
            <a:endParaRPr lang="fr-FR" dirty="0"/>
          </a:p>
        </p:txBody>
      </p:sp>
      <p:pic>
        <p:nvPicPr>
          <p:cNvPr id="5" name="Picture 4">
            <a:extLst>
              <a:ext uri="{FF2B5EF4-FFF2-40B4-BE49-F238E27FC236}">
                <a16:creationId xmlns:a16="http://schemas.microsoft.com/office/drawing/2014/main" id="{EE7A8545-FABB-4284-89BF-7FA719AD949A}"/>
              </a:ext>
            </a:extLst>
          </p:cNvPr>
          <p:cNvPicPr>
            <a:picLocks noChangeAspect="1"/>
          </p:cNvPicPr>
          <p:nvPr/>
        </p:nvPicPr>
        <p:blipFill>
          <a:blip r:embed="rId3"/>
          <a:stretch>
            <a:fillRect/>
          </a:stretch>
        </p:blipFill>
        <p:spPr>
          <a:xfrm>
            <a:off x="426424" y="1198517"/>
            <a:ext cx="10420350" cy="3524250"/>
          </a:xfrm>
          <a:prstGeom prst="rect">
            <a:avLst/>
          </a:prstGeom>
        </p:spPr>
      </p:pic>
      <p:sp>
        <p:nvSpPr>
          <p:cNvPr id="7" name="TextBox 6">
            <a:extLst>
              <a:ext uri="{FF2B5EF4-FFF2-40B4-BE49-F238E27FC236}">
                <a16:creationId xmlns:a16="http://schemas.microsoft.com/office/drawing/2014/main" id="{45FF7FF6-779C-4EE8-9988-11176AE6C236}"/>
              </a:ext>
            </a:extLst>
          </p:cNvPr>
          <p:cNvSpPr txBox="1"/>
          <p:nvPr/>
        </p:nvSpPr>
        <p:spPr>
          <a:xfrm>
            <a:off x="426424" y="4903742"/>
            <a:ext cx="10071463" cy="1754326"/>
          </a:xfrm>
          <a:prstGeom prst="rect">
            <a:avLst/>
          </a:prstGeom>
          <a:noFill/>
        </p:spPr>
        <p:txBody>
          <a:bodyPr wrap="square">
            <a:spAutoFit/>
          </a:bodyPr>
          <a:lstStyle/>
          <a:p>
            <a:pPr algn="l"/>
            <a:r>
              <a:rPr lang="en-US" b="0" i="0" dirty="0">
                <a:solidFill>
                  <a:srgbClr val="333333"/>
                </a:solidFill>
                <a:effectLst/>
                <a:latin typeface="SegoeUI"/>
              </a:rPr>
              <a:t>Starting October 4, 2021:</a:t>
            </a:r>
          </a:p>
          <a:p>
            <a:pPr algn="l">
              <a:buFont typeface="Arial" panose="020B0604020202020204" pitchFamily="34" charset="0"/>
              <a:buChar char="•"/>
            </a:pPr>
            <a:r>
              <a:rPr lang="en-US" b="0" i="0" dirty="0">
                <a:solidFill>
                  <a:srgbClr val="333333"/>
                </a:solidFill>
                <a:effectLst/>
                <a:latin typeface="SegoeUI"/>
              </a:rPr>
              <a:t>Norway (NOR) / South Africa (ZAF) /Germany (DEU)  </a:t>
            </a:r>
            <a:endParaRPr lang="en-US" dirty="0">
              <a:solidFill>
                <a:srgbClr val="333333"/>
              </a:solidFill>
              <a:latin typeface="SegoeUI"/>
            </a:endParaRPr>
          </a:p>
          <a:p>
            <a:pPr algn="l">
              <a:buFont typeface="Arial" panose="020B0604020202020204" pitchFamily="34" charset="0"/>
              <a:buChar char="•"/>
            </a:pPr>
            <a:r>
              <a:rPr lang="en-US" b="0" i="0" dirty="0">
                <a:solidFill>
                  <a:srgbClr val="333333"/>
                </a:solidFill>
                <a:effectLst/>
                <a:latin typeface="SegoeUI"/>
              </a:rPr>
              <a:t>Starting October 6, 2021:</a:t>
            </a:r>
          </a:p>
          <a:p>
            <a:pPr algn="l">
              <a:buFont typeface="Arial" panose="020B0604020202020204" pitchFamily="34" charset="0"/>
              <a:buChar char="•"/>
            </a:pPr>
            <a:r>
              <a:rPr lang="en-US" b="0" i="0" dirty="0">
                <a:solidFill>
                  <a:srgbClr val="333333"/>
                </a:solidFill>
                <a:effectLst/>
                <a:latin typeface="SegoeUI"/>
              </a:rPr>
              <a:t>UAE</a:t>
            </a:r>
          </a:p>
          <a:p>
            <a:pPr algn="l"/>
            <a:r>
              <a:rPr lang="en-US" b="0" i="0" dirty="0">
                <a:solidFill>
                  <a:srgbClr val="333333"/>
                </a:solidFill>
                <a:effectLst/>
                <a:latin typeface="SegoeUI"/>
              </a:rPr>
              <a:t>Starting October 21, 2021:</a:t>
            </a:r>
          </a:p>
          <a:p>
            <a:pPr algn="l">
              <a:buFont typeface="Arial" panose="020B0604020202020204" pitchFamily="34" charset="0"/>
              <a:buChar char="•"/>
            </a:pPr>
            <a:r>
              <a:rPr lang="en-US" b="0" i="0" dirty="0">
                <a:solidFill>
                  <a:srgbClr val="333333"/>
                </a:solidFill>
                <a:effectLst/>
                <a:latin typeface="SegoeUI"/>
              </a:rPr>
              <a:t>Singapore (SGP)</a:t>
            </a:r>
          </a:p>
        </p:txBody>
      </p:sp>
      <p:sp>
        <p:nvSpPr>
          <p:cNvPr id="9" name="TextBox 8">
            <a:extLst>
              <a:ext uri="{FF2B5EF4-FFF2-40B4-BE49-F238E27FC236}">
                <a16:creationId xmlns:a16="http://schemas.microsoft.com/office/drawing/2014/main" id="{A393B799-27BC-4468-9C11-5489E903B912}"/>
              </a:ext>
            </a:extLst>
          </p:cNvPr>
          <p:cNvSpPr txBox="1"/>
          <p:nvPr/>
        </p:nvSpPr>
        <p:spPr>
          <a:xfrm>
            <a:off x="0" y="557599"/>
            <a:ext cx="11765576" cy="369332"/>
          </a:xfrm>
          <a:prstGeom prst="rect">
            <a:avLst/>
          </a:prstGeom>
          <a:noFill/>
        </p:spPr>
        <p:txBody>
          <a:bodyPr wrap="square">
            <a:spAutoFit/>
          </a:bodyPr>
          <a:lstStyle/>
          <a:p>
            <a:r>
              <a:rPr lang="en-US" b="0" i="0" dirty="0">
                <a:solidFill>
                  <a:srgbClr val="333333"/>
                </a:solidFill>
                <a:effectLst/>
                <a:latin typeface="SegoeUI"/>
              </a:rPr>
              <a:t>Currently available in NAM, APC, EUR, IND, CAN, AUS, </a:t>
            </a:r>
            <a:r>
              <a:rPr lang="en-US" b="0" i="0" dirty="0">
                <a:solidFill>
                  <a:srgbClr val="333333"/>
                </a:solidFill>
                <a:effectLst/>
                <a:highlight>
                  <a:srgbClr val="FFFF00"/>
                </a:highlight>
                <a:latin typeface="SegoeUI"/>
              </a:rPr>
              <a:t>FRA</a:t>
            </a:r>
            <a:r>
              <a:rPr lang="en-US" b="0" i="0" dirty="0">
                <a:solidFill>
                  <a:srgbClr val="333333"/>
                </a:solidFill>
                <a:effectLst/>
                <a:latin typeface="SegoeUI"/>
              </a:rPr>
              <a:t>, GBR, JPN, KOR, BRA, LAM, and CHE. </a:t>
            </a:r>
            <a:endParaRPr lang="fr-FR" dirty="0"/>
          </a:p>
        </p:txBody>
      </p:sp>
    </p:spTree>
    <p:extLst>
      <p:ext uri="{BB962C8B-B14F-4D97-AF65-F5344CB8AC3E}">
        <p14:creationId xmlns:p14="http://schemas.microsoft.com/office/powerpoint/2010/main" val="1465592151"/>
      </p:ext>
    </p:extLst>
  </p:cSld>
  <p:clrMapOvr>
    <a:masterClrMapping/>
  </p:clrMapOvr>
  <p:transition>
    <p:fad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5F5894-9864-4E1F-988D-6CB31D277356}"/>
              </a:ext>
            </a:extLst>
          </p:cNvPr>
          <p:cNvSpPr>
            <a:spLocks noGrp="1"/>
          </p:cNvSpPr>
          <p:nvPr>
            <p:ph type="title"/>
          </p:nvPr>
        </p:nvSpPr>
        <p:spPr/>
        <p:txBody>
          <a:bodyPr/>
          <a:lstStyle/>
          <a:p>
            <a:r>
              <a:rPr lang="en-US" b="1" i="0" dirty="0">
                <a:solidFill>
                  <a:srgbClr val="333333"/>
                </a:solidFill>
                <a:effectLst/>
                <a:latin typeface="SegoeUI"/>
              </a:rPr>
              <a:t>The Attack Simulation Training landing page is now customizable</a:t>
            </a:r>
            <a:endParaRPr lang="fr-FR" dirty="0"/>
          </a:p>
        </p:txBody>
      </p:sp>
      <p:pic>
        <p:nvPicPr>
          <p:cNvPr id="2050" name="Picture 2" descr="thumbnail image 1 of blog post titled &#10; &#10; &#10;  &#10; &#10; &#10; &#10;    &#10;  &#10;   &#10;    &#10;      &#10;       The Attack Simulation Training landing page is now customizable&#10;       &#10;      &#10;     &#10;   &#10;  &#10; &#10;   &#10; &#10; &#10; &#10; &#10; &#10;">
            <a:extLst>
              <a:ext uri="{FF2B5EF4-FFF2-40B4-BE49-F238E27FC236}">
                <a16:creationId xmlns:a16="http://schemas.microsoft.com/office/drawing/2014/main" id="{5CB2A167-663B-4AAA-A947-8BDEDFF748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772" y="1278321"/>
            <a:ext cx="8833195" cy="291662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B04ABF15-A441-4392-A97F-B6E0AF74574F}"/>
              </a:ext>
            </a:extLst>
          </p:cNvPr>
          <p:cNvPicPr>
            <a:picLocks noChangeAspect="1"/>
          </p:cNvPicPr>
          <p:nvPr/>
        </p:nvPicPr>
        <p:blipFill>
          <a:blip r:embed="rId4"/>
          <a:stretch>
            <a:fillRect/>
          </a:stretch>
        </p:blipFill>
        <p:spPr>
          <a:xfrm>
            <a:off x="8397656" y="2790497"/>
            <a:ext cx="3794344" cy="4067503"/>
          </a:xfrm>
          <a:prstGeom prst="rect">
            <a:avLst/>
          </a:prstGeom>
        </p:spPr>
      </p:pic>
    </p:spTree>
    <p:extLst>
      <p:ext uri="{BB962C8B-B14F-4D97-AF65-F5344CB8AC3E}">
        <p14:creationId xmlns:p14="http://schemas.microsoft.com/office/powerpoint/2010/main" val="4230484625"/>
      </p:ext>
    </p:extLst>
  </p:cSld>
  <p:clrMapOvr>
    <a:masterClrMapping/>
  </p:clrMapOvr>
  <p:transition>
    <p:fad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78BF23-8043-42BE-8139-027728887FAE}"/>
              </a:ext>
            </a:extLst>
          </p:cNvPr>
          <p:cNvSpPr>
            <a:spLocks noGrp="1"/>
          </p:cNvSpPr>
          <p:nvPr>
            <p:ph type="title"/>
          </p:nvPr>
        </p:nvSpPr>
        <p:spPr/>
        <p:txBody>
          <a:bodyPr/>
          <a:lstStyle/>
          <a:p>
            <a:pPr algn="l"/>
            <a:r>
              <a:rPr lang="en-US" b="1" i="0" dirty="0">
                <a:solidFill>
                  <a:srgbClr val="333333"/>
                </a:solidFill>
                <a:effectLst/>
                <a:latin typeface="SegoeUI"/>
              </a:rPr>
              <a:t>Create your own custom landing page</a:t>
            </a:r>
            <a:endParaRPr lang="en-US" b="0" i="0" dirty="0">
              <a:solidFill>
                <a:srgbClr val="333333"/>
              </a:solidFill>
              <a:effectLst/>
              <a:latin typeface="SegoeUI"/>
            </a:endParaRPr>
          </a:p>
        </p:txBody>
      </p:sp>
      <p:sp>
        <p:nvSpPr>
          <p:cNvPr id="5" name="TextBox 4">
            <a:extLst>
              <a:ext uri="{FF2B5EF4-FFF2-40B4-BE49-F238E27FC236}">
                <a16:creationId xmlns:a16="http://schemas.microsoft.com/office/drawing/2014/main" id="{3C4A0D90-9051-4AF9-ABEF-9ECECF892159}"/>
              </a:ext>
            </a:extLst>
          </p:cNvPr>
          <p:cNvSpPr txBox="1"/>
          <p:nvPr/>
        </p:nvSpPr>
        <p:spPr>
          <a:xfrm>
            <a:off x="167803" y="1198517"/>
            <a:ext cx="8437812" cy="5632311"/>
          </a:xfrm>
          <a:prstGeom prst="rect">
            <a:avLst/>
          </a:prstGeom>
          <a:noFill/>
        </p:spPr>
        <p:txBody>
          <a:bodyPr wrap="square">
            <a:spAutoFit/>
          </a:bodyPr>
          <a:lstStyle/>
          <a:p>
            <a:pPr algn="l">
              <a:buFont typeface="+mj-lt"/>
              <a:buAutoNum type="arabicPeriod"/>
            </a:pPr>
            <a:r>
              <a:rPr lang="en-US" b="0" i="0" dirty="0">
                <a:solidFill>
                  <a:srgbClr val="333333"/>
                </a:solidFill>
                <a:effectLst/>
                <a:latin typeface="SegoeUI"/>
              </a:rPr>
              <a:t>Dynamic tag: Allows you to choose the username/display name dynamically, to whom the landing page will be displayed.</a:t>
            </a:r>
          </a:p>
          <a:p>
            <a:pPr algn="l">
              <a:buFont typeface="+mj-lt"/>
              <a:buAutoNum type="arabicPeriod"/>
            </a:pPr>
            <a:endParaRPr lang="en-US" b="0" i="0" dirty="0">
              <a:solidFill>
                <a:srgbClr val="333333"/>
              </a:solidFill>
              <a:effectLst/>
              <a:latin typeface="SegoeUI"/>
            </a:endParaRPr>
          </a:p>
          <a:p>
            <a:pPr algn="l">
              <a:buFont typeface="+mj-lt"/>
              <a:buAutoNum type="arabicPeriod"/>
            </a:pPr>
            <a:r>
              <a:rPr lang="en-US" b="0" i="0" dirty="0">
                <a:solidFill>
                  <a:srgbClr val="333333"/>
                </a:solidFill>
                <a:effectLst/>
                <a:latin typeface="SegoeUI"/>
              </a:rPr>
              <a:t>Training Link: Allows you to insert the training link to be clicked on that would take the user to the assigned training.</a:t>
            </a:r>
          </a:p>
          <a:p>
            <a:pPr algn="l">
              <a:buFont typeface="+mj-lt"/>
              <a:buAutoNum type="arabicPeriod"/>
            </a:pPr>
            <a:endParaRPr lang="en-US" b="0" i="0" dirty="0">
              <a:solidFill>
                <a:srgbClr val="333333"/>
              </a:solidFill>
              <a:effectLst/>
              <a:latin typeface="SegoeUI"/>
            </a:endParaRPr>
          </a:p>
          <a:p>
            <a:pPr algn="l">
              <a:buFont typeface="+mj-lt"/>
              <a:buAutoNum type="arabicPeriod"/>
            </a:pPr>
            <a:r>
              <a:rPr lang="en-US" b="0" i="0" dirty="0">
                <a:solidFill>
                  <a:srgbClr val="333333"/>
                </a:solidFill>
                <a:effectLst/>
                <a:latin typeface="SegoeUI"/>
              </a:rPr>
              <a:t>Use from Default: Allows you to choose Microsoft defaults landing page with predefined formatting and make additional modifications as necessary.</a:t>
            </a:r>
          </a:p>
          <a:p>
            <a:pPr algn="l">
              <a:buFont typeface="+mj-lt"/>
              <a:buAutoNum type="arabicPeriod"/>
            </a:pPr>
            <a:endParaRPr lang="en-US" b="0" i="0" dirty="0">
              <a:solidFill>
                <a:srgbClr val="333333"/>
              </a:solidFill>
              <a:effectLst/>
              <a:latin typeface="SegoeUI"/>
            </a:endParaRPr>
          </a:p>
          <a:p>
            <a:pPr algn="l">
              <a:buFont typeface="+mj-lt"/>
              <a:buAutoNum type="arabicPeriod"/>
            </a:pPr>
            <a:r>
              <a:rPr lang="en-US" b="0" i="0" dirty="0">
                <a:solidFill>
                  <a:srgbClr val="333333"/>
                </a:solidFill>
                <a:effectLst/>
                <a:latin typeface="SegoeUI"/>
              </a:rPr>
              <a:t>Company Logo/images: Allows you to paste the image/logos of your choice and insert videos of up to .</a:t>
            </a:r>
          </a:p>
          <a:p>
            <a:pPr algn="l">
              <a:buFont typeface="+mj-lt"/>
              <a:buAutoNum type="arabicPeriod"/>
            </a:pPr>
            <a:endParaRPr lang="en-US" b="0" i="0" dirty="0">
              <a:solidFill>
                <a:srgbClr val="333333"/>
              </a:solidFill>
              <a:effectLst/>
              <a:latin typeface="SegoeUI"/>
            </a:endParaRPr>
          </a:p>
          <a:p>
            <a:pPr algn="l">
              <a:buFont typeface="+mj-lt"/>
              <a:buAutoNum type="arabicPeriod"/>
            </a:pPr>
            <a:r>
              <a:rPr lang="en-US" b="0" i="0" dirty="0">
                <a:solidFill>
                  <a:srgbClr val="333333"/>
                </a:solidFill>
                <a:effectLst/>
                <a:latin typeface="SegoeUI"/>
              </a:rPr>
              <a:t>Body: Allows you to create content/text of your choice.</a:t>
            </a:r>
          </a:p>
          <a:p>
            <a:pPr algn="l">
              <a:buFont typeface="+mj-lt"/>
              <a:buAutoNum type="arabicPeriod"/>
            </a:pPr>
            <a:endParaRPr lang="en-US" b="0" i="0" dirty="0">
              <a:solidFill>
                <a:srgbClr val="333333"/>
              </a:solidFill>
              <a:effectLst/>
              <a:latin typeface="SegoeUI"/>
            </a:endParaRPr>
          </a:p>
          <a:p>
            <a:pPr algn="l">
              <a:buFont typeface="+mj-lt"/>
              <a:buAutoNum type="arabicPeriod"/>
            </a:pPr>
            <a:r>
              <a:rPr lang="en-US" b="0" i="0" dirty="0">
                <a:solidFill>
                  <a:srgbClr val="333333"/>
                </a:solidFill>
                <a:effectLst/>
                <a:latin typeface="SegoeUI"/>
              </a:rPr>
              <a:t>Tips to Identify the phishing email: It shows the content of the payload chosen with enabled/disabled coach-marks.</a:t>
            </a:r>
          </a:p>
          <a:p>
            <a:pPr algn="l">
              <a:buFont typeface="+mj-lt"/>
              <a:buAutoNum type="arabicPeriod"/>
            </a:pPr>
            <a:endParaRPr lang="en-US" b="0" i="0" dirty="0">
              <a:solidFill>
                <a:srgbClr val="333333"/>
              </a:solidFill>
              <a:effectLst/>
              <a:latin typeface="SegoeUI"/>
            </a:endParaRPr>
          </a:p>
          <a:p>
            <a:pPr algn="l">
              <a:buFont typeface="+mj-lt"/>
              <a:buAutoNum type="arabicPeriod"/>
            </a:pPr>
            <a:r>
              <a:rPr lang="en-US" b="0" i="0" dirty="0">
                <a:solidFill>
                  <a:srgbClr val="333333"/>
                </a:solidFill>
                <a:effectLst/>
                <a:latin typeface="SegoeUI"/>
              </a:rPr>
              <a:t>The “code” tab that comes along with the rich text editor can be leveraged for additional sophisticated design requirements using html code. The code can be saved and reused for new simulations.</a:t>
            </a:r>
          </a:p>
        </p:txBody>
      </p:sp>
      <p:pic>
        <p:nvPicPr>
          <p:cNvPr id="7" name="Picture 6">
            <a:extLst>
              <a:ext uri="{FF2B5EF4-FFF2-40B4-BE49-F238E27FC236}">
                <a16:creationId xmlns:a16="http://schemas.microsoft.com/office/drawing/2014/main" id="{2C8B25B3-BACA-4654-A9E2-C90F08E018A6}"/>
              </a:ext>
            </a:extLst>
          </p:cNvPr>
          <p:cNvPicPr>
            <a:picLocks noChangeAspect="1"/>
          </p:cNvPicPr>
          <p:nvPr/>
        </p:nvPicPr>
        <p:blipFill>
          <a:blip r:embed="rId3"/>
          <a:stretch>
            <a:fillRect/>
          </a:stretch>
        </p:blipFill>
        <p:spPr>
          <a:xfrm>
            <a:off x="6367602" y="1632246"/>
            <a:ext cx="5824398" cy="4460518"/>
          </a:xfrm>
          <a:prstGeom prst="rect">
            <a:avLst/>
          </a:prstGeom>
        </p:spPr>
      </p:pic>
    </p:spTree>
    <p:extLst>
      <p:ext uri="{BB962C8B-B14F-4D97-AF65-F5344CB8AC3E}">
        <p14:creationId xmlns:p14="http://schemas.microsoft.com/office/powerpoint/2010/main" val="425397768"/>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7" name="Oval 106">
            <a:extLst>
              <a:ext uri="{FF2B5EF4-FFF2-40B4-BE49-F238E27FC236}">
                <a16:creationId xmlns:a16="http://schemas.microsoft.com/office/drawing/2014/main" id="{868C9B17-9470-44F3-A73A-8F584B184CD3}"/>
              </a:ext>
            </a:extLst>
          </p:cNvPr>
          <p:cNvSpPr/>
          <p:nvPr/>
        </p:nvSpPr>
        <p:spPr bwMode="auto">
          <a:xfrm>
            <a:off x="7729996" y="5580157"/>
            <a:ext cx="451309" cy="451927"/>
          </a:xfrm>
          <a:prstGeom prst="ellipse">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itle 4">
            <a:extLst>
              <a:ext uri="{FF2B5EF4-FFF2-40B4-BE49-F238E27FC236}">
                <a16:creationId xmlns:a16="http://schemas.microsoft.com/office/drawing/2014/main" id="{1FECAA98-2420-40DB-8847-7D4701AB81AA}"/>
              </a:ext>
            </a:extLst>
          </p:cNvPr>
          <p:cNvSpPr>
            <a:spLocks noGrp="1"/>
          </p:cNvSpPr>
          <p:nvPr>
            <p:ph type="title"/>
          </p:nvPr>
        </p:nvSpPr>
        <p:spPr>
          <a:xfrm>
            <a:off x="171863" y="123308"/>
            <a:ext cx="11336039" cy="758022"/>
          </a:xfrm>
        </p:spPr>
        <p:txBody>
          <a:bodyPr/>
          <a:lstStyle/>
          <a:p>
            <a:r>
              <a:rPr lang="en-US" dirty="0">
                <a:solidFill>
                  <a:srgbClr val="FFC000"/>
                </a:solidFill>
              </a:rPr>
              <a:t>	EOP 	</a:t>
            </a:r>
            <a:r>
              <a:rPr lang="en-US" dirty="0"/>
              <a:t>Email Filtering Overview - Inbound</a:t>
            </a:r>
          </a:p>
        </p:txBody>
      </p:sp>
      <p:grpSp>
        <p:nvGrpSpPr>
          <p:cNvPr id="3" name="Group 2">
            <a:extLst>
              <a:ext uri="{FF2B5EF4-FFF2-40B4-BE49-F238E27FC236}">
                <a16:creationId xmlns:a16="http://schemas.microsoft.com/office/drawing/2014/main" id="{4E56F714-EF8B-4372-B7B3-EE38D344C553}"/>
              </a:ext>
            </a:extLst>
          </p:cNvPr>
          <p:cNvGrpSpPr/>
          <p:nvPr/>
        </p:nvGrpSpPr>
        <p:grpSpPr>
          <a:xfrm>
            <a:off x="1315736" y="4559893"/>
            <a:ext cx="1163694" cy="579205"/>
            <a:chOff x="1584893" y="3067031"/>
            <a:chExt cx="1163694" cy="579205"/>
          </a:xfrm>
        </p:grpSpPr>
        <p:pic>
          <p:nvPicPr>
            <p:cNvPr id="4" name="Picture 2" descr="C:\Users\t-dantay\Documents\Placeholders\setting.png">
              <a:extLst>
                <a:ext uri="{FF2B5EF4-FFF2-40B4-BE49-F238E27FC236}">
                  <a16:creationId xmlns:a16="http://schemas.microsoft.com/office/drawing/2014/main" id="{5DCA5D5F-EB07-4B3C-8920-3956C7142BE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480" r="35484"/>
            <a:stretch/>
          </p:blipFill>
          <p:spPr bwMode="auto">
            <a:xfrm>
              <a:off x="200631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t-dantay\Documents\Placeholders\setting.png">
              <a:extLst>
                <a:ext uri="{FF2B5EF4-FFF2-40B4-BE49-F238E27FC236}">
                  <a16:creationId xmlns:a16="http://schemas.microsoft.com/office/drawing/2014/main" id="{20117840-8950-4153-9E6E-268240466C0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480" r="35484"/>
            <a:stretch/>
          </p:blipFill>
          <p:spPr bwMode="auto">
            <a:xfrm>
              <a:off x="2394147" y="3072506"/>
              <a:ext cx="354440" cy="35649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EA7735A6-EC75-47BB-B264-9650CC850C80}"/>
                </a:ext>
              </a:extLst>
            </p:cNvPr>
            <p:cNvSpPr txBox="1"/>
            <p:nvPr/>
          </p:nvSpPr>
          <p:spPr>
            <a:xfrm>
              <a:off x="1798041" y="3415404"/>
              <a:ext cx="756938"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AV Engines</a:t>
              </a:r>
            </a:p>
          </p:txBody>
        </p:sp>
        <p:pic>
          <p:nvPicPr>
            <p:cNvPr id="8" name="Picture 7">
              <a:extLst>
                <a:ext uri="{FF2B5EF4-FFF2-40B4-BE49-F238E27FC236}">
                  <a16:creationId xmlns:a16="http://schemas.microsoft.com/office/drawing/2014/main" id="{9C4EEFC7-A3A5-4E39-BCF7-4BD6B1D4B0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4893" y="3067031"/>
              <a:ext cx="386354" cy="380318"/>
            </a:xfrm>
            <a:prstGeom prst="rect">
              <a:avLst/>
            </a:prstGeom>
          </p:spPr>
        </p:pic>
      </p:grpSp>
      <p:grpSp>
        <p:nvGrpSpPr>
          <p:cNvPr id="14" name="Group 13">
            <a:extLst>
              <a:ext uri="{FF2B5EF4-FFF2-40B4-BE49-F238E27FC236}">
                <a16:creationId xmlns:a16="http://schemas.microsoft.com/office/drawing/2014/main" id="{DD4401BC-9331-42E7-85B2-50243CC7A7D8}"/>
              </a:ext>
            </a:extLst>
          </p:cNvPr>
          <p:cNvGrpSpPr/>
          <p:nvPr/>
        </p:nvGrpSpPr>
        <p:grpSpPr>
          <a:xfrm>
            <a:off x="2678827" y="4514467"/>
            <a:ext cx="924885" cy="624142"/>
            <a:chOff x="5633973" y="3195605"/>
            <a:chExt cx="924885" cy="624142"/>
          </a:xfrm>
        </p:grpSpPr>
        <p:pic>
          <p:nvPicPr>
            <p:cNvPr id="12" name="Picture 11">
              <a:extLst>
                <a:ext uri="{FF2B5EF4-FFF2-40B4-BE49-F238E27FC236}">
                  <a16:creationId xmlns:a16="http://schemas.microsoft.com/office/drawing/2014/main" id="{C586B262-7ACC-4D38-8E8C-BBD9CF5A3FC9}"/>
                </a:ext>
              </a:extLst>
            </p:cNvPr>
            <p:cNvPicPr>
              <a:picLocks noChangeAspect="1"/>
            </p:cNvPicPr>
            <p:nvPr/>
          </p:nvPicPr>
          <p:blipFill>
            <a:blip r:embed="rId5"/>
            <a:stretch>
              <a:fillRect/>
            </a:stretch>
          </p:blipFill>
          <p:spPr>
            <a:xfrm>
              <a:off x="5633973" y="3195605"/>
              <a:ext cx="924054" cy="466790"/>
            </a:xfrm>
            <a:prstGeom prst="rect">
              <a:avLst/>
            </a:prstGeom>
          </p:spPr>
        </p:pic>
        <p:sp>
          <p:nvSpPr>
            <p:cNvPr id="13" name="TextBox 12">
              <a:extLst>
                <a:ext uri="{FF2B5EF4-FFF2-40B4-BE49-F238E27FC236}">
                  <a16:creationId xmlns:a16="http://schemas.microsoft.com/office/drawing/2014/main" id="{B7D5077F-3252-412C-893A-4AB759DD9700}"/>
                </a:ext>
              </a:extLst>
            </p:cNvPr>
            <p:cNvSpPr txBox="1"/>
            <p:nvPr/>
          </p:nvSpPr>
          <p:spPr>
            <a:xfrm>
              <a:off x="5665665" y="3588915"/>
              <a:ext cx="893193"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Type Blocking</a:t>
              </a:r>
            </a:p>
          </p:txBody>
        </p:sp>
      </p:grpSp>
      <p:grpSp>
        <p:nvGrpSpPr>
          <p:cNvPr id="19" name="Group 18">
            <a:extLst>
              <a:ext uri="{FF2B5EF4-FFF2-40B4-BE49-F238E27FC236}">
                <a16:creationId xmlns:a16="http://schemas.microsoft.com/office/drawing/2014/main" id="{3D39C46A-DAF3-4249-BB5A-1FF0A6E67A50}"/>
              </a:ext>
            </a:extLst>
          </p:cNvPr>
          <p:cNvGrpSpPr/>
          <p:nvPr/>
        </p:nvGrpSpPr>
        <p:grpSpPr>
          <a:xfrm>
            <a:off x="6134402" y="4586215"/>
            <a:ext cx="1070663" cy="709020"/>
            <a:chOff x="8418910" y="836101"/>
            <a:chExt cx="1070663" cy="709020"/>
          </a:xfrm>
        </p:grpSpPr>
        <p:sp>
          <p:nvSpPr>
            <p:cNvPr id="15" name="TextBox 14">
              <a:extLst>
                <a:ext uri="{FF2B5EF4-FFF2-40B4-BE49-F238E27FC236}">
                  <a16:creationId xmlns:a16="http://schemas.microsoft.com/office/drawing/2014/main" id="{B284A387-9011-4861-A997-FCE7B20DE211}"/>
                </a:ext>
              </a:extLst>
            </p:cNvPr>
            <p:cNvSpPr txBox="1"/>
            <p:nvPr/>
          </p:nvSpPr>
          <p:spPr>
            <a:xfrm>
              <a:off x="8676045" y="1175789"/>
              <a:ext cx="56137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ML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Models</a:t>
              </a:r>
            </a:p>
          </p:txBody>
        </p:sp>
        <p:sp>
          <p:nvSpPr>
            <p:cNvPr id="16" name="Brain_3" title="Icon of a brain">
              <a:extLst>
                <a:ext uri="{FF2B5EF4-FFF2-40B4-BE49-F238E27FC236}">
                  <a16:creationId xmlns:a16="http://schemas.microsoft.com/office/drawing/2014/main" id="{7A888165-2D87-4EBF-81EF-A043AADD35EC}"/>
                </a:ext>
              </a:extLst>
            </p:cNvPr>
            <p:cNvSpPr>
              <a:spLocks noChangeAspect="1" noEditPoints="1"/>
            </p:cNvSpPr>
            <p:nvPr/>
          </p:nvSpPr>
          <p:spPr bwMode="auto">
            <a:xfrm>
              <a:off x="8418910" y="836101"/>
              <a:ext cx="334969" cy="360181"/>
            </a:xfrm>
            <a:custGeom>
              <a:avLst/>
              <a:gdLst>
                <a:gd name="T0" fmla="*/ 68 w 315"/>
                <a:gd name="T1" fmla="*/ 292 h 338"/>
                <a:gd name="T2" fmla="*/ 24 w 315"/>
                <a:gd name="T3" fmla="*/ 231 h 338"/>
                <a:gd name="T4" fmla="*/ 28 w 315"/>
                <a:gd name="T5" fmla="*/ 126 h 338"/>
                <a:gd name="T6" fmla="*/ 68 w 315"/>
                <a:gd name="T7" fmla="*/ 46 h 338"/>
                <a:gd name="T8" fmla="*/ 113 w 315"/>
                <a:gd name="T9" fmla="*/ 0 h 338"/>
                <a:gd name="T10" fmla="*/ 158 w 315"/>
                <a:gd name="T11" fmla="*/ 293 h 338"/>
                <a:gd name="T12" fmla="*/ 248 w 315"/>
                <a:gd name="T13" fmla="*/ 292 h 338"/>
                <a:gd name="T14" fmla="*/ 292 w 315"/>
                <a:gd name="T15" fmla="*/ 231 h 338"/>
                <a:gd name="T16" fmla="*/ 287 w 315"/>
                <a:gd name="T17" fmla="*/ 126 h 338"/>
                <a:gd name="T18" fmla="*/ 248 w 315"/>
                <a:gd name="T19" fmla="*/ 46 h 338"/>
                <a:gd name="T20" fmla="*/ 203 w 315"/>
                <a:gd name="T21" fmla="*/ 0 h 338"/>
                <a:gd name="T22" fmla="*/ 158 w 315"/>
                <a:gd name="T23" fmla="*/ 293 h 338"/>
                <a:gd name="T24" fmla="*/ 90 w 315"/>
                <a:gd name="T25" fmla="*/ 293 h 338"/>
                <a:gd name="T26" fmla="*/ 248 w 315"/>
                <a:gd name="T27" fmla="*/ 293 h 338"/>
                <a:gd name="T28" fmla="*/ 68 w 315"/>
                <a:gd name="T29" fmla="*/ 180 h 338"/>
                <a:gd name="T30" fmla="*/ 90 w 315"/>
                <a:gd name="T31" fmla="*/ 203 h 338"/>
                <a:gd name="T32" fmla="*/ 158 w 315"/>
                <a:gd name="T33" fmla="*/ 225 h 338"/>
                <a:gd name="T34" fmla="*/ 225 w 315"/>
                <a:gd name="T35" fmla="*/ 203 h 338"/>
                <a:gd name="T36" fmla="*/ 248 w 315"/>
                <a:gd name="T37" fmla="*/ 180 h 338"/>
                <a:gd name="T38" fmla="*/ 79 w 315"/>
                <a:gd name="T39" fmla="*/ 90 h 338"/>
                <a:gd name="T40" fmla="*/ 113 w 315"/>
                <a:gd name="T41" fmla="*/ 113 h 338"/>
                <a:gd name="T42" fmla="*/ 135 w 315"/>
                <a:gd name="T43" fmla="*/ 135 h 338"/>
                <a:gd name="T44" fmla="*/ 203 w 315"/>
                <a:gd name="T45" fmla="*/ 113 h 338"/>
                <a:gd name="T46" fmla="*/ 225 w 315"/>
                <a:gd name="T47" fmla="*/ 90 h 338"/>
                <a:gd name="T48" fmla="*/ 24 w 315"/>
                <a:gd name="T49" fmla="*/ 231 h 338"/>
                <a:gd name="T50" fmla="*/ 248 w 315"/>
                <a:gd name="T51" fmla="*/ 248 h 338"/>
                <a:gd name="T52" fmla="*/ 28 w 315"/>
                <a:gd name="T53" fmla="*/ 126 h 338"/>
                <a:gd name="T54" fmla="*/ 243 w 315"/>
                <a:gd name="T55" fmla="*/ 126 h 338"/>
                <a:gd name="T56" fmla="*/ 68 w 315"/>
                <a:gd name="T57" fmla="*/ 45 h 338"/>
                <a:gd name="T58" fmla="*/ 248 w 315"/>
                <a:gd name="T59" fmla="*/ 45 h 338"/>
                <a:gd name="T60" fmla="*/ 135 w 315"/>
                <a:gd name="T61" fmla="*/ 293 h 338"/>
                <a:gd name="T62" fmla="*/ 68 w 315"/>
                <a:gd name="T63" fmla="*/ 293 h 338"/>
                <a:gd name="T64" fmla="*/ 101 w 315"/>
                <a:gd name="T65" fmla="*/ 338 h 338"/>
                <a:gd name="T66" fmla="*/ 158 w 315"/>
                <a:gd name="T67" fmla="*/ 315 h 338"/>
                <a:gd name="T68" fmla="*/ 158 w 315"/>
                <a:gd name="T69" fmla="*/ 293 h 338"/>
                <a:gd name="T70" fmla="*/ 180 w 315"/>
                <a:gd name="T71" fmla="*/ 338 h 338"/>
                <a:gd name="T72" fmla="*/ 248 w 315"/>
                <a:gd name="T73" fmla="*/ 30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338">
                  <a:moveTo>
                    <a:pt x="68" y="293"/>
                  </a:moveTo>
                  <a:cubicBezTo>
                    <a:pt x="68" y="293"/>
                    <a:pt x="68" y="292"/>
                    <a:pt x="68" y="292"/>
                  </a:cubicBezTo>
                  <a:cubicBezTo>
                    <a:pt x="42" y="289"/>
                    <a:pt x="23" y="268"/>
                    <a:pt x="23" y="242"/>
                  </a:cubicBezTo>
                  <a:cubicBezTo>
                    <a:pt x="23" y="238"/>
                    <a:pt x="23" y="235"/>
                    <a:pt x="24" y="231"/>
                  </a:cubicBezTo>
                  <a:cubicBezTo>
                    <a:pt x="10" y="219"/>
                    <a:pt x="0" y="201"/>
                    <a:pt x="0" y="180"/>
                  </a:cubicBezTo>
                  <a:cubicBezTo>
                    <a:pt x="0" y="158"/>
                    <a:pt x="11" y="138"/>
                    <a:pt x="28" y="126"/>
                  </a:cubicBezTo>
                  <a:cubicBezTo>
                    <a:pt x="25" y="118"/>
                    <a:pt x="23" y="110"/>
                    <a:pt x="23" y="102"/>
                  </a:cubicBezTo>
                  <a:cubicBezTo>
                    <a:pt x="23" y="74"/>
                    <a:pt x="42" y="52"/>
                    <a:pt x="68" y="46"/>
                  </a:cubicBezTo>
                  <a:cubicBezTo>
                    <a:pt x="68" y="46"/>
                    <a:pt x="68" y="46"/>
                    <a:pt x="68" y="45"/>
                  </a:cubicBezTo>
                  <a:cubicBezTo>
                    <a:pt x="68" y="20"/>
                    <a:pt x="88" y="0"/>
                    <a:pt x="113" y="0"/>
                  </a:cubicBezTo>
                  <a:cubicBezTo>
                    <a:pt x="138" y="0"/>
                    <a:pt x="158" y="20"/>
                    <a:pt x="158" y="45"/>
                  </a:cubicBezTo>
                  <a:cubicBezTo>
                    <a:pt x="158" y="293"/>
                    <a:pt x="158" y="293"/>
                    <a:pt x="158" y="293"/>
                  </a:cubicBezTo>
                  <a:moveTo>
                    <a:pt x="248" y="293"/>
                  </a:moveTo>
                  <a:cubicBezTo>
                    <a:pt x="248" y="293"/>
                    <a:pt x="248" y="292"/>
                    <a:pt x="248" y="292"/>
                  </a:cubicBezTo>
                  <a:cubicBezTo>
                    <a:pt x="273" y="289"/>
                    <a:pt x="293" y="268"/>
                    <a:pt x="293" y="242"/>
                  </a:cubicBezTo>
                  <a:cubicBezTo>
                    <a:pt x="293" y="238"/>
                    <a:pt x="292" y="235"/>
                    <a:pt x="292" y="231"/>
                  </a:cubicBezTo>
                  <a:cubicBezTo>
                    <a:pt x="306" y="219"/>
                    <a:pt x="315" y="201"/>
                    <a:pt x="315" y="180"/>
                  </a:cubicBezTo>
                  <a:cubicBezTo>
                    <a:pt x="315" y="158"/>
                    <a:pt x="304" y="138"/>
                    <a:pt x="287" y="126"/>
                  </a:cubicBezTo>
                  <a:cubicBezTo>
                    <a:pt x="291" y="118"/>
                    <a:pt x="293" y="110"/>
                    <a:pt x="293" y="102"/>
                  </a:cubicBezTo>
                  <a:cubicBezTo>
                    <a:pt x="293" y="74"/>
                    <a:pt x="273" y="52"/>
                    <a:pt x="248" y="46"/>
                  </a:cubicBezTo>
                  <a:cubicBezTo>
                    <a:pt x="248" y="46"/>
                    <a:pt x="248" y="46"/>
                    <a:pt x="248" y="45"/>
                  </a:cubicBezTo>
                  <a:cubicBezTo>
                    <a:pt x="248" y="20"/>
                    <a:pt x="228" y="0"/>
                    <a:pt x="203" y="0"/>
                  </a:cubicBezTo>
                  <a:cubicBezTo>
                    <a:pt x="178" y="0"/>
                    <a:pt x="158" y="20"/>
                    <a:pt x="158" y="45"/>
                  </a:cubicBezTo>
                  <a:cubicBezTo>
                    <a:pt x="158" y="293"/>
                    <a:pt x="158" y="293"/>
                    <a:pt x="158" y="293"/>
                  </a:cubicBezTo>
                  <a:moveTo>
                    <a:pt x="68" y="293"/>
                  </a:moveTo>
                  <a:cubicBezTo>
                    <a:pt x="90" y="293"/>
                    <a:pt x="90" y="293"/>
                    <a:pt x="90" y="293"/>
                  </a:cubicBezTo>
                  <a:moveTo>
                    <a:pt x="225" y="293"/>
                  </a:moveTo>
                  <a:cubicBezTo>
                    <a:pt x="248" y="293"/>
                    <a:pt x="248" y="293"/>
                    <a:pt x="248" y="293"/>
                  </a:cubicBezTo>
                  <a:moveTo>
                    <a:pt x="56" y="180"/>
                  </a:moveTo>
                  <a:cubicBezTo>
                    <a:pt x="68" y="180"/>
                    <a:pt x="68" y="180"/>
                    <a:pt x="68" y="180"/>
                  </a:cubicBezTo>
                  <a:cubicBezTo>
                    <a:pt x="80" y="180"/>
                    <a:pt x="90" y="190"/>
                    <a:pt x="90" y="203"/>
                  </a:cubicBezTo>
                  <a:cubicBezTo>
                    <a:pt x="90" y="203"/>
                    <a:pt x="90" y="203"/>
                    <a:pt x="90" y="203"/>
                  </a:cubicBezTo>
                  <a:cubicBezTo>
                    <a:pt x="90" y="215"/>
                    <a:pt x="100" y="225"/>
                    <a:pt x="113" y="225"/>
                  </a:cubicBezTo>
                  <a:cubicBezTo>
                    <a:pt x="158" y="225"/>
                    <a:pt x="158" y="225"/>
                    <a:pt x="158" y="225"/>
                  </a:cubicBezTo>
                  <a:cubicBezTo>
                    <a:pt x="203" y="225"/>
                    <a:pt x="203" y="225"/>
                    <a:pt x="203" y="225"/>
                  </a:cubicBezTo>
                  <a:cubicBezTo>
                    <a:pt x="215" y="225"/>
                    <a:pt x="225" y="215"/>
                    <a:pt x="225" y="203"/>
                  </a:cubicBezTo>
                  <a:cubicBezTo>
                    <a:pt x="225" y="203"/>
                    <a:pt x="225" y="203"/>
                    <a:pt x="225" y="203"/>
                  </a:cubicBezTo>
                  <a:cubicBezTo>
                    <a:pt x="225" y="190"/>
                    <a:pt x="235" y="180"/>
                    <a:pt x="248" y="180"/>
                  </a:cubicBezTo>
                  <a:cubicBezTo>
                    <a:pt x="259" y="180"/>
                    <a:pt x="259" y="180"/>
                    <a:pt x="259" y="180"/>
                  </a:cubicBezTo>
                  <a:moveTo>
                    <a:pt x="79" y="90"/>
                  </a:moveTo>
                  <a:cubicBezTo>
                    <a:pt x="90" y="90"/>
                    <a:pt x="90" y="90"/>
                    <a:pt x="90" y="90"/>
                  </a:cubicBezTo>
                  <a:cubicBezTo>
                    <a:pt x="103" y="90"/>
                    <a:pt x="113" y="100"/>
                    <a:pt x="113" y="113"/>
                  </a:cubicBezTo>
                  <a:cubicBezTo>
                    <a:pt x="113" y="113"/>
                    <a:pt x="113" y="113"/>
                    <a:pt x="113" y="113"/>
                  </a:cubicBezTo>
                  <a:cubicBezTo>
                    <a:pt x="113" y="125"/>
                    <a:pt x="123" y="135"/>
                    <a:pt x="135" y="135"/>
                  </a:cubicBezTo>
                  <a:cubicBezTo>
                    <a:pt x="180" y="135"/>
                    <a:pt x="180" y="135"/>
                    <a:pt x="180" y="135"/>
                  </a:cubicBezTo>
                  <a:cubicBezTo>
                    <a:pt x="193" y="135"/>
                    <a:pt x="203" y="125"/>
                    <a:pt x="203" y="113"/>
                  </a:cubicBezTo>
                  <a:cubicBezTo>
                    <a:pt x="203" y="113"/>
                    <a:pt x="203" y="113"/>
                    <a:pt x="203" y="113"/>
                  </a:cubicBezTo>
                  <a:cubicBezTo>
                    <a:pt x="203" y="100"/>
                    <a:pt x="213" y="90"/>
                    <a:pt x="225" y="90"/>
                  </a:cubicBezTo>
                  <a:cubicBezTo>
                    <a:pt x="236" y="90"/>
                    <a:pt x="236" y="90"/>
                    <a:pt x="236" y="90"/>
                  </a:cubicBezTo>
                  <a:moveTo>
                    <a:pt x="24" y="231"/>
                  </a:moveTo>
                  <a:cubicBezTo>
                    <a:pt x="36" y="242"/>
                    <a:pt x="51" y="248"/>
                    <a:pt x="68" y="248"/>
                  </a:cubicBezTo>
                  <a:moveTo>
                    <a:pt x="248" y="248"/>
                  </a:moveTo>
                  <a:cubicBezTo>
                    <a:pt x="265" y="248"/>
                    <a:pt x="280" y="242"/>
                    <a:pt x="292" y="231"/>
                  </a:cubicBezTo>
                  <a:moveTo>
                    <a:pt x="28" y="126"/>
                  </a:moveTo>
                  <a:cubicBezTo>
                    <a:pt x="73" y="126"/>
                    <a:pt x="73" y="126"/>
                    <a:pt x="73" y="126"/>
                  </a:cubicBezTo>
                  <a:moveTo>
                    <a:pt x="243" y="126"/>
                  </a:moveTo>
                  <a:cubicBezTo>
                    <a:pt x="288" y="126"/>
                    <a:pt x="288" y="126"/>
                    <a:pt x="288" y="126"/>
                  </a:cubicBezTo>
                  <a:moveTo>
                    <a:pt x="68" y="45"/>
                  </a:moveTo>
                  <a:cubicBezTo>
                    <a:pt x="101" y="45"/>
                    <a:pt x="101" y="45"/>
                    <a:pt x="101" y="45"/>
                  </a:cubicBezTo>
                  <a:moveTo>
                    <a:pt x="248" y="45"/>
                  </a:moveTo>
                  <a:cubicBezTo>
                    <a:pt x="214" y="45"/>
                    <a:pt x="214" y="45"/>
                    <a:pt x="214" y="45"/>
                  </a:cubicBezTo>
                  <a:moveTo>
                    <a:pt x="135" y="293"/>
                  </a:moveTo>
                  <a:cubicBezTo>
                    <a:pt x="180" y="293"/>
                    <a:pt x="180" y="293"/>
                    <a:pt x="180" y="293"/>
                  </a:cubicBezTo>
                  <a:moveTo>
                    <a:pt x="68" y="293"/>
                  </a:moveTo>
                  <a:cubicBezTo>
                    <a:pt x="68" y="304"/>
                    <a:pt x="68" y="304"/>
                    <a:pt x="68" y="304"/>
                  </a:cubicBezTo>
                  <a:cubicBezTo>
                    <a:pt x="68" y="323"/>
                    <a:pt x="83" y="338"/>
                    <a:pt x="101" y="338"/>
                  </a:cubicBezTo>
                  <a:cubicBezTo>
                    <a:pt x="135" y="338"/>
                    <a:pt x="135" y="338"/>
                    <a:pt x="135" y="338"/>
                  </a:cubicBezTo>
                  <a:cubicBezTo>
                    <a:pt x="148" y="338"/>
                    <a:pt x="158" y="328"/>
                    <a:pt x="158" y="315"/>
                  </a:cubicBezTo>
                  <a:cubicBezTo>
                    <a:pt x="158" y="293"/>
                    <a:pt x="158" y="293"/>
                    <a:pt x="158" y="293"/>
                  </a:cubicBezTo>
                  <a:moveTo>
                    <a:pt x="158" y="293"/>
                  </a:moveTo>
                  <a:cubicBezTo>
                    <a:pt x="158" y="315"/>
                    <a:pt x="158" y="315"/>
                    <a:pt x="158" y="315"/>
                  </a:cubicBezTo>
                  <a:cubicBezTo>
                    <a:pt x="158" y="328"/>
                    <a:pt x="168" y="338"/>
                    <a:pt x="180" y="338"/>
                  </a:cubicBezTo>
                  <a:cubicBezTo>
                    <a:pt x="214" y="338"/>
                    <a:pt x="214" y="338"/>
                    <a:pt x="214" y="338"/>
                  </a:cubicBezTo>
                  <a:cubicBezTo>
                    <a:pt x="233" y="338"/>
                    <a:pt x="248" y="323"/>
                    <a:pt x="248" y="304"/>
                  </a:cubicBezTo>
                  <a:cubicBezTo>
                    <a:pt x="248" y="293"/>
                    <a:pt x="248" y="293"/>
                    <a:pt x="248" y="293"/>
                  </a:cubicBezTo>
                </a:path>
              </a:pathLst>
            </a:custGeom>
            <a:noFill/>
            <a:ln w="15875" cap="flat">
              <a:solidFill>
                <a:srgbClr val="ED7D3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7" name="Brain_3" title="Icon of a brain">
              <a:extLst>
                <a:ext uri="{FF2B5EF4-FFF2-40B4-BE49-F238E27FC236}">
                  <a16:creationId xmlns:a16="http://schemas.microsoft.com/office/drawing/2014/main" id="{06460B0D-2319-4E6C-BC73-AE53B9197968}"/>
                </a:ext>
              </a:extLst>
            </p:cNvPr>
            <p:cNvSpPr>
              <a:spLocks noChangeAspect="1" noEditPoints="1"/>
            </p:cNvSpPr>
            <p:nvPr/>
          </p:nvSpPr>
          <p:spPr bwMode="auto">
            <a:xfrm>
              <a:off x="8786757" y="836101"/>
              <a:ext cx="334969" cy="360181"/>
            </a:xfrm>
            <a:custGeom>
              <a:avLst/>
              <a:gdLst>
                <a:gd name="T0" fmla="*/ 68 w 315"/>
                <a:gd name="T1" fmla="*/ 292 h 338"/>
                <a:gd name="T2" fmla="*/ 24 w 315"/>
                <a:gd name="T3" fmla="*/ 231 h 338"/>
                <a:gd name="T4" fmla="*/ 28 w 315"/>
                <a:gd name="T5" fmla="*/ 126 h 338"/>
                <a:gd name="T6" fmla="*/ 68 w 315"/>
                <a:gd name="T7" fmla="*/ 46 h 338"/>
                <a:gd name="T8" fmla="*/ 113 w 315"/>
                <a:gd name="T9" fmla="*/ 0 h 338"/>
                <a:gd name="T10" fmla="*/ 158 w 315"/>
                <a:gd name="T11" fmla="*/ 293 h 338"/>
                <a:gd name="T12" fmla="*/ 248 w 315"/>
                <a:gd name="T13" fmla="*/ 292 h 338"/>
                <a:gd name="T14" fmla="*/ 292 w 315"/>
                <a:gd name="T15" fmla="*/ 231 h 338"/>
                <a:gd name="T16" fmla="*/ 287 w 315"/>
                <a:gd name="T17" fmla="*/ 126 h 338"/>
                <a:gd name="T18" fmla="*/ 248 w 315"/>
                <a:gd name="T19" fmla="*/ 46 h 338"/>
                <a:gd name="T20" fmla="*/ 203 w 315"/>
                <a:gd name="T21" fmla="*/ 0 h 338"/>
                <a:gd name="T22" fmla="*/ 158 w 315"/>
                <a:gd name="T23" fmla="*/ 293 h 338"/>
                <a:gd name="T24" fmla="*/ 90 w 315"/>
                <a:gd name="T25" fmla="*/ 293 h 338"/>
                <a:gd name="T26" fmla="*/ 248 w 315"/>
                <a:gd name="T27" fmla="*/ 293 h 338"/>
                <a:gd name="T28" fmla="*/ 68 w 315"/>
                <a:gd name="T29" fmla="*/ 180 h 338"/>
                <a:gd name="T30" fmla="*/ 90 w 315"/>
                <a:gd name="T31" fmla="*/ 203 h 338"/>
                <a:gd name="T32" fmla="*/ 158 w 315"/>
                <a:gd name="T33" fmla="*/ 225 h 338"/>
                <a:gd name="T34" fmla="*/ 225 w 315"/>
                <a:gd name="T35" fmla="*/ 203 h 338"/>
                <a:gd name="T36" fmla="*/ 248 w 315"/>
                <a:gd name="T37" fmla="*/ 180 h 338"/>
                <a:gd name="T38" fmla="*/ 79 w 315"/>
                <a:gd name="T39" fmla="*/ 90 h 338"/>
                <a:gd name="T40" fmla="*/ 113 w 315"/>
                <a:gd name="T41" fmla="*/ 113 h 338"/>
                <a:gd name="T42" fmla="*/ 135 w 315"/>
                <a:gd name="T43" fmla="*/ 135 h 338"/>
                <a:gd name="T44" fmla="*/ 203 w 315"/>
                <a:gd name="T45" fmla="*/ 113 h 338"/>
                <a:gd name="T46" fmla="*/ 225 w 315"/>
                <a:gd name="T47" fmla="*/ 90 h 338"/>
                <a:gd name="T48" fmla="*/ 24 w 315"/>
                <a:gd name="T49" fmla="*/ 231 h 338"/>
                <a:gd name="T50" fmla="*/ 248 w 315"/>
                <a:gd name="T51" fmla="*/ 248 h 338"/>
                <a:gd name="T52" fmla="*/ 28 w 315"/>
                <a:gd name="T53" fmla="*/ 126 h 338"/>
                <a:gd name="T54" fmla="*/ 243 w 315"/>
                <a:gd name="T55" fmla="*/ 126 h 338"/>
                <a:gd name="T56" fmla="*/ 68 w 315"/>
                <a:gd name="T57" fmla="*/ 45 h 338"/>
                <a:gd name="T58" fmla="*/ 248 w 315"/>
                <a:gd name="T59" fmla="*/ 45 h 338"/>
                <a:gd name="T60" fmla="*/ 135 w 315"/>
                <a:gd name="T61" fmla="*/ 293 h 338"/>
                <a:gd name="T62" fmla="*/ 68 w 315"/>
                <a:gd name="T63" fmla="*/ 293 h 338"/>
                <a:gd name="T64" fmla="*/ 101 w 315"/>
                <a:gd name="T65" fmla="*/ 338 h 338"/>
                <a:gd name="T66" fmla="*/ 158 w 315"/>
                <a:gd name="T67" fmla="*/ 315 h 338"/>
                <a:gd name="T68" fmla="*/ 158 w 315"/>
                <a:gd name="T69" fmla="*/ 293 h 338"/>
                <a:gd name="T70" fmla="*/ 180 w 315"/>
                <a:gd name="T71" fmla="*/ 338 h 338"/>
                <a:gd name="T72" fmla="*/ 248 w 315"/>
                <a:gd name="T73" fmla="*/ 30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338">
                  <a:moveTo>
                    <a:pt x="68" y="293"/>
                  </a:moveTo>
                  <a:cubicBezTo>
                    <a:pt x="68" y="293"/>
                    <a:pt x="68" y="292"/>
                    <a:pt x="68" y="292"/>
                  </a:cubicBezTo>
                  <a:cubicBezTo>
                    <a:pt x="42" y="289"/>
                    <a:pt x="23" y="268"/>
                    <a:pt x="23" y="242"/>
                  </a:cubicBezTo>
                  <a:cubicBezTo>
                    <a:pt x="23" y="238"/>
                    <a:pt x="23" y="235"/>
                    <a:pt x="24" y="231"/>
                  </a:cubicBezTo>
                  <a:cubicBezTo>
                    <a:pt x="10" y="219"/>
                    <a:pt x="0" y="201"/>
                    <a:pt x="0" y="180"/>
                  </a:cubicBezTo>
                  <a:cubicBezTo>
                    <a:pt x="0" y="158"/>
                    <a:pt x="11" y="138"/>
                    <a:pt x="28" y="126"/>
                  </a:cubicBezTo>
                  <a:cubicBezTo>
                    <a:pt x="25" y="118"/>
                    <a:pt x="23" y="110"/>
                    <a:pt x="23" y="102"/>
                  </a:cubicBezTo>
                  <a:cubicBezTo>
                    <a:pt x="23" y="74"/>
                    <a:pt x="42" y="52"/>
                    <a:pt x="68" y="46"/>
                  </a:cubicBezTo>
                  <a:cubicBezTo>
                    <a:pt x="68" y="46"/>
                    <a:pt x="68" y="46"/>
                    <a:pt x="68" y="45"/>
                  </a:cubicBezTo>
                  <a:cubicBezTo>
                    <a:pt x="68" y="20"/>
                    <a:pt x="88" y="0"/>
                    <a:pt x="113" y="0"/>
                  </a:cubicBezTo>
                  <a:cubicBezTo>
                    <a:pt x="138" y="0"/>
                    <a:pt x="158" y="20"/>
                    <a:pt x="158" y="45"/>
                  </a:cubicBezTo>
                  <a:cubicBezTo>
                    <a:pt x="158" y="293"/>
                    <a:pt x="158" y="293"/>
                    <a:pt x="158" y="293"/>
                  </a:cubicBezTo>
                  <a:moveTo>
                    <a:pt x="248" y="293"/>
                  </a:moveTo>
                  <a:cubicBezTo>
                    <a:pt x="248" y="293"/>
                    <a:pt x="248" y="292"/>
                    <a:pt x="248" y="292"/>
                  </a:cubicBezTo>
                  <a:cubicBezTo>
                    <a:pt x="273" y="289"/>
                    <a:pt x="293" y="268"/>
                    <a:pt x="293" y="242"/>
                  </a:cubicBezTo>
                  <a:cubicBezTo>
                    <a:pt x="293" y="238"/>
                    <a:pt x="292" y="235"/>
                    <a:pt x="292" y="231"/>
                  </a:cubicBezTo>
                  <a:cubicBezTo>
                    <a:pt x="306" y="219"/>
                    <a:pt x="315" y="201"/>
                    <a:pt x="315" y="180"/>
                  </a:cubicBezTo>
                  <a:cubicBezTo>
                    <a:pt x="315" y="158"/>
                    <a:pt x="304" y="138"/>
                    <a:pt x="287" y="126"/>
                  </a:cubicBezTo>
                  <a:cubicBezTo>
                    <a:pt x="291" y="118"/>
                    <a:pt x="293" y="110"/>
                    <a:pt x="293" y="102"/>
                  </a:cubicBezTo>
                  <a:cubicBezTo>
                    <a:pt x="293" y="74"/>
                    <a:pt x="273" y="52"/>
                    <a:pt x="248" y="46"/>
                  </a:cubicBezTo>
                  <a:cubicBezTo>
                    <a:pt x="248" y="46"/>
                    <a:pt x="248" y="46"/>
                    <a:pt x="248" y="45"/>
                  </a:cubicBezTo>
                  <a:cubicBezTo>
                    <a:pt x="248" y="20"/>
                    <a:pt x="228" y="0"/>
                    <a:pt x="203" y="0"/>
                  </a:cubicBezTo>
                  <a:cubicBezTo>
                    <a:pt x="178" y="0"/>
                    <a:pt x="158" y="20"/>
                    <a:pt x="158" y="45"/>
                  </a:cubicBezTo>
                  <a:cubicBezTo>
                    <a:pt x="158" y="293"/>
                    <a:pt x="158" y="293"/>
                    <a:pt x="158" y="293"/>
                  </a:cubicBezTo>
                  <a:moveTo>
                    <a:pt x="68" y="293"/>
                  </a:moveTo>
                  <a:cubicBezTo>
                    <a:pt x="90" y="293"/>
                    <a:pt x="90" y="293"/>
                    <a:pt x="90" y="293"/>
                  </a:cubicBezTo>
                  <a:moveTo>
                    <a:pt x="225" y="293"/>
                  </a:moveTo>
                  <a:cubicBezTo>
                    <a:pt x="248" y="293"/>
                    <a:pt x="248" y="293"/>
                    <a:pt x="248" y="293"/>
                  </a:cubicBezTo>
                  <a:moveTo>
                    <a:pt x="56" y="180"/>
                  </a:moveTo>
                  <a:cubicBezTo>
                    <a:pt x="68" y="180"/>
                    <a:pt x="68" y="180"/>
                    <a:pt x="68" y="180"/>
                  </a:cubicBezTo>
                  <a:cubicBezTo>
                    <a:pt x="80" y="180"/>
                    <a:pt x="90" y="190"/>
                    <a:pt x="90" y="203"/>
                  </a:cubicBezTo>
                  <a:cubicBezTo>
                    <a:pt x="90" y="203"/>
                    <a:pt x="90" y="203"/>
                    <a:pt x="90" y="203"/>
                  </a:cubicBezTo>
                  <a:cubicBezTo>
                    <a:pt x="90" y="215"/>
                    <a:pt x="100" y="225"/>
                    <a:pt x="113" y="225"/>
                  </a:cubicBezTo>
                  <a:cubicBezTo>
                    <a:pt x="158" y="225"/>
                    <a:pt x="158" y="225"/>
                    <a:pt x="158" y="225"/>
                  </a:cubicBezTo>
                  <a:cubicBezTo>
                    <a:pt x="203" y="225"/>
                    <a:pt x="203" y="225"/>
                    <a:pt x="203" y="225"/>
                  </a:cubicBezTo>
                  <a:cubicBezTo>
                    <a:pt x="215" y="225"/>
                    <a:pt x="225" y="215"/>
                    <a:pt x="225" y="203"/>
                  </a:cubicBezTo>
                  <a:cubicBezTo>
                    <a:pt x="225" y="203"/>
                    <a:pt x="225" y="203"/>
                    <a:pt x="225" y="203"/>
                  </a:cubicBezTo>
                  <a:cubicBezTo>
                    <a:pt x="225" y="190"/>
                    <a:pt x="235" y="180"/>
                    <a:pt x="248" y="180"/>
                  </a:cubicBezTo>
                  <a:cubicBezTo>
                    <a:pt x="259" y="180"/>
                    <a:pt x="259" y="180"/>
                    <a:pt x="259" y="180"/>
                  </a:cubicBezTo>
                  <a:moveTo>
                    <a:pt x="79" y="90"/>
                  </a:moveTo>
                  <a:cubicBezTo>
                    <a:pt x="90" y="90"/>
                    <a:pt x="90" y="90"/>
                    <a:pt x="90" y="90"/>
                  </a:cubicBezTo>
                  <a:cubicBezTo>
                    <a:pt x="103" y="90"/>
                    <a:pt x="113" y="100"/>
                    <a:pt x="113" y="113"/>
                  </a:cubicBezTo>
                  <a:cubicBezTo>
                    <a:pt x="113" y="113"/>
                    <a:pt x="113" y="113"/>
                    <a:pt x="113" y="113"/>
                  </a:cubicBezTo>
                  <a:cubicBezTo>
                    <a:pt x="113" y="125"/>
                    <a:pt x="123" y="135"/>
                    <a:pt x="135" y="135"/>
                  </a:cubicBezTo>
                  <a:cubicBezTo>
                    <a:pt x="180" y="135"/>
                    <a:pt x="180" y="135"/>
                    <a:pt x="180" y="135"/>
                  </a:cubicBezTo>
                  <a:cubicBezTo>
                    <a:pt x="193" y="135"/>
                    <a:pt x="203" y="125"/>
                    <a:pt x="203" y="113"/>
                  </a:cubicBezTo>
                  <a:cubicBezTo>
                    <a:pt x="203" y="113"/>
                    <a:pt x="203" y="113"/>
                    <a:pt x="203" y="113"/>
                  </a:cubicBezTo>
                  <a:cubicBezTo>
                    <a:pt x="203" y="100"/>
                    <a:pt x="213" y="90"/>
                    <a:pt x="225" y="90"/>
                  </a:cubicBezTo>
                  <a:cubicBezTo>
                    <a:pt x="236" y="90"/>
                    <a:pt x="236" y="90"/>
                    <a:pt x="236" y="90"/>
                  </a:cubicBezTo>
                  <a:moveTo>
                    <a:pt x="24" y="231"/>
                  </a:moveTo>
                  <a:cubicBezTo>
                    <a:pt x="36" y="242"/>
                    <a:pt x="51" y="248"/>
                    <a:pt x="68" y="248"/>
                  </a:cubicBezTo>
                  <a:moveTo>
                    <a:pt x="248" y="248"/>
                  </a:moveTo>
                  <a:cubicBezTo>
                    <a:pt x="265" y="248"/>
                    <a:pt x="280" y="242"/>
                    <a:pt x="292" y="231"/>
                  </a:cubicBezTo>
                  <a:moveTo>
                    <a:pt x="28" y="126"/>
                  </a:moveTo>
                  <a:cubicBezTo>
                    <a:pt x="73" y="126"/>
                    <a:pt x="73" y="126"/>
                    <a:pt x="73" y="126"/>
                  </a:cubicBezTo>
                  <a:moveTo>
                    <a:pt x="243" y="126"/>
                  </a:moveTo>
                  <a:cubicBezTo>
                    <a:pt x="288" y="126"/>
                    <a:pt x="288" y="126"/>
                    <a:pt x="288" y="126"/>
                  </a:cubicBezTo>
                  <a:moveTo>
                    <a:pt x="68" y="45"/>
                  </a:moveTo>
                  <a:cubicBezTo>
                    <a:pt x="101" y="45"/>
                    <a:pt x="101" y="45"/>
                    <a:pt x="101" y="45"/>
                  </a:cubicBezTo>
                  <a:moveTo>
                    <a:pt x="248" y="45"/>
                  </a:moveTo>
                  <a:cubicBezTo>
                    <a:pt x="214" y="45"/>
                    <a:pt x="214" y="45"/>
                    <a:pt x="214" y="45"/>
                  </a:cubicBezTo>
                  <a:moveTo>
                    <a:pt x="135" y="293"/>
                  </a:moveTo>
                  <a:cubicBezTo>
                    <a:pt x="180" y="293"/>
                    <a:pt x="180" y="293"/>
                    <a:pt x="180" y="293"/>
                  </a:cubicBezTo>
                  <a:moveTo>
                    <a:pt x="68" y="293"/>
                  </a:moveTo>
                  <a:cubicBezTo>
                    <a:pt x="68" y="304"/>
                    <a:pt x="68" y="304"/>
                    <a:pt x="68" y="304"/>
                  </a:cubicBezTo>
                  <a:cubicBezTo>
                    <a:pt x="68" y="323"/>
                    <a:pt x="83" y="338"/>
                    <a:pt x="101" y="338"/>
                  </a:cubicBezTo>
                  <a:cubicBezTo>
                    <a:pt x="135" y="338"/>
                    <a:pt x="135" y="338"/>
                    <a:pt x="135" y="338"/>
                  </a:cubicBezTo>
                  <a:cubicBezTo>
                    <a:pt x="148" y="338"/>
                    <a:pt x="158" y="328"/>
                    <a:pt x="158" y="315"/>
                  </a:cubicBezTo>
                  <a:cubicBezTo>
                    <a:pt x="158" y="293"/>
                    <a:pt x="158" y="293"/>
                    <a:pt x="158" y="293"/>
                  </a:cubicBezTo>
                  <a:moveTo>
                    <a:pt x="158" y="293"/>
                  </a:moveTo>
                  <a:cubicBezTo>
                    <a:pt x="158" y="315"/>
                    <a:pt x="158" y="315"/>
                    <a:pt x="158" y="315"/>
                  </a:cubicBezTo>
                  <a:cubicBezTo>
                    <a:pt x="158" y="328"/>
                    <a:pt x="168" y="338"/>
                    <a:pt x="180" y="338"/>
                  </a:cubicBezTo>
                  <a:cubicBezTo>
                    <a:pt x="214" y="338"/>
                    <a:pt x="214" y="338"/>
                    <a:pt x="214" y="338"/>
                  </a:cubicBezTo>
                  <a:cubicBezTo>
                    <a:pt x="233" y="338"/>
                    <a:pt x="248" y="323"/>
                    <a:pt x="248" y="304"/>
                  </a:cubicBezTo>
                  <a:cubicBezTo>
                    <a:pt x="248" y="293"/>
                    <a:pt x="248" y="293"/>
                    <a:pt x="248" y="293"/>
                  </a:cubicBezTo>
                </a:path>
              </a:pathLst>
            </a:custGeom>
            <a:noFill/>
            <a:ln w="15875" cap="flat">
              <a:solidFill>
                <a:srgbClr val="00B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Brain_3" title="Icon of a brain">
              <a:extLst>
                <a:ext uri="{FF2B5EF4-FFF2-40B4-BE49-F238E27FC236}">
                  <a16:creationId xmlns:a16="http://schemas.microsoft.com/office/drawing/2014/main" id="{4E40F60E-0DB6-4141-8377-745E6B488F60}"/>
                </a:ext>
              </a:extLst>
            </p:cNvPr>
            <p:cNvSpPr>
              <a:spLocks noChangeAspect="1" noEditPoints="1"/>
            </p:cNvSpPr>
            <p:nvPr/>
          </p:nvSpPr>
          <p:spPr bwMode="auto">
            <a:xfrm>
              <a:off x="9154604" y="836101"/>
              <a:ext cx="334969" cy="360181"/>
            </a:xfrm>
            <a:custGeom>
              <a:avLst/>
              <a:gdLst>
                <a:gd name="T0" fmla="*/ 68 w 315"/>
                <a:gd name="T1" fmla="*/ 292 h 338"/>
                <a:gd name="T2" fmla="*/ 24 w 315"/>
                <a:gd name="T3" fmla="*/ 231 h 338"/>
                <a:gd name="T4" fmla="*/ 28 w 315"/>
                <a:gd name="T5" fmla="*/ 126 h 338"/>
                <a:gd name="T6" fmla="*/ 68 w 315"/>
                <a:gd name="T7" fmla="*/ 46 h 338"/>
                <a:gd name="T8" fmla="*/ 113 w 315"/>
                <a:gd name="T9" fmla="*/ 0 h 338"/>
                <a:gd name="T10" fmla="*/ 158 w 315"/>
                <a:gd name="T11" fmla="*/ 293 h 338"/>
                <a:gd name="T12" fmla="*/ 248 w 315"/>
                <a:gd name="T13" fmla="*/ 292 h 338"/>
                <a:gd name="T14" fmla="*/ 292 w 315"/>
                <a:gd name="T15" fmla="*/ 231 h 338"/>
                <a:gd name="T16" fmla="*/ 287 w 315"/>
                <a:gd name="T17" fmla="*/ 126 h 338"/>
                <a:gd name="T18" fmla="*/ 248 w 315"/>
                <a:gd name="T19" fmla="*/ 46 h 338"/>
                <a:gd name="T20" fmla="*/ 203 w 315"/>
                <a:gd name="T21" fmla="*/ 0 h 338"/>
                <a:gd name="T22" fmla="*/ 158 w 315"/>
                <a:gd name="T23" fmla="*/ 293 h 338"/>
                <a:gd name="T24" fmla="*/ 90 w 315"/>
                <a:gd name="T25" fmla="*/ 293 h 338"/>
                <a:gd name="T26" fmla="*/ 248 w 315"/>
                <a:gd name="T27" fmla="*/ 293 h 338"/>
                <a:gd name="T28" fmla="*/ 68 w 315"/>
                <a:gd name="T29" fmla="*/ 180 h 338"/>
                <a:gd name="T30" fmla="*/ 90 w 315"/>
                <a:gd name="T31" fmla="*/ 203 h 338"/>
                <a:gd name="T32" fmla="*/ 158 w 315"/>
                <a:gd name="T33" fmla="*/ 225 h 338"/>
                <a:gd name="T34" fmla="*/ 225 w 315"/>
                <a:gd name="T35" fmla="*/ 203 h 338"/>
                <a:gd name="T36" fmla="*/ 248 w 315"/>
                <a:gd name="T37" fmla="*/ 180 h 338"/>
                <a:gd name="T38" fmla="*/ 79 w 315"/>
                <a:gd name="T39" fmla="*/ 90 h 338"/>
                <a:gd name="T40" fmla="*/ 113 w 315"/>
                <a:gd name="T41" fmla="*/ 113 h 338"/>
                <a:gd name="T42" fmla="*/ 135 w 315"/>
                <a:gd name="T43" fmla="*/ 135 h 338"/>
                <a:gd name="T44" fmla="*/ 203 w 315"/>
                <a:gd name="T45" fmla="*/ 113 h 338"/>
                <a:gd name="T46" fmla="*/ 225 w 315"/>
                <a:gd name="T47" fmla="*/ 90 h 338"/>
                <a:gd name="T48" fmla="*/ 24 w 315"/>
                <a:gd name="T49" fmla="*/ 231 h 338"/>
                <a:gd name="T50" fmla="*/ 248 w 315"/>
                <a:gd name="T51" fmla="*/ 248 h 338"/>
                <a:gd name="T52" fmla="*/ 28 w 315"/>
                <a:gd name="T53" fmla="*/ 126 h 338"/>
                <a:gd name="T54" fmla="*/ 243 w 315"/>
                <a:gd name="T55" fmla="*/ 126 h 338"/>
                <a:gd name="T56" fmla="*/ 68 w 315"/>
                <a:gd name="T57" fmla="*/ 45 h 338"/>
                <a:gd name="T58" fmla="*/ 248 w 315"/>
                <a:gd name="T59" fmla="*/ 45 h 338"/>
                <a:gd name="T60" fmla="*/ 135 w 315"/>
                <a:gd name="T61" fmla="*/ 293 h 338"/>
                <a:gd name="T62" fmla="*/ 68 w 315"/>
                <a:gd name="T63" fmla="*/ 293 h 338"/>
                <a:gd name="T64" fmla="*/ 101 w 315"/>
                <a:gd name="T65" fmla="*/ 338 h 338"/>
                <a:gd name="T66" fmla="*/ 158 w 315"/>
                <a:gd name="T67" fmla="*/ 315 h 338"/>
                <a:gd name="T68" fmla="*/ 158 w 315"/>
                <a:gd name="T69" fmla="*/ 293 h 338"/>
                <a:gd name="T70" fmla="*/ 180 w 315"/>
                <a:gd name="T71" fmla="*/ 338 h 338"/>
                <a:gd name="T72" fmla="*/ 248 w 315"/>
                <a:gd name="T73" fmla="*/ 30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338">
                  <a:moveTo>
                    <a:pt x="68" y="293"/>
                  </a:moveTo>
                  <a:cubicBezTo>
                    <a:pt x="68" y="293"/>
                    <a:pt x="68" y="292"/>
                    <a:pt x="68" y="292"/>
                  </a:cubicBezTo>
                  <a:cubicBezTo>
                    <a:pt x="42" y="289"/>
                    <a:pt x="23" y="268"/>
                    <a:pt x="23" y="242"/>
                  </a:cubicBezTo>
                  <a:cubicBezTo>
                    <a:pt x="23" y="238"/>
                    <a:pt x="23" y="235"/>
                    <a:pt x="24" y="231"/>
                  </a:cubicBezTo>
                  <a:cubicBezTo>
                    <a:pt x="10" y="219"/>
                    <a:pt x="0" y="201"/>
                    <a:pt x="0" y="180"/>
                  </a:cubicBezTo>
                  <a:cubicBezTo>
                    <a:pt x="0" y="158"/>
                    <a:pt x="11" y="138"/>
                    <a:pt x="28" y="126"/>
                  </a:cubicBezTo>
                  <a:cubicBezTo>
                    <a:pt x="25" y="118"/>
                    <a:pt x="23" y="110"/>
                    <a:pt x="23" y="102"/>
                  </a:cubicBezTo>
                  <a:cubicBezTo>
                    <a:pt x="23" y="74"/>
                    <a:pt x="42" y="52"/>
                    <a:pt x="68" y="46"/>
                  </a:cubicBezTo>
                  <a:cubicBezTo>
                    <a:pt x="68" y="46"/>
                    <a:pt x="68" y="46"/>
                    <a:pt x="68" y="45"/>
                  </a:cubicBezTo>
                  <a:cubicBezTo>
                    <a:pt x="68" y="20"/>
                    <a:pt x="88" y="0"/>
                    <a:pt x="113" y="0"/>
                  </a:cubicBezTo>
                  <a:cubicBezTo>
                    <a:pt x="138" y="0"/>
                    <a:pt x="158" y="20"/>
                    <a:pt x="158" y="45"/>
                  </a:cubicBezTo>
                  <a:cubicBezTo>
                    <a:pt x="158" y="293"/>
                    <a:pt x="158" y="293"/>
                    <a:pt x="158" y="293"/>
                  </a:cubicBezTo>
                  <a:moveTo>
                    <a:pt x="248" y="293"/>
                  </a:moveTo>
                  <a:cubicBezTo>
                    <a:pt x="248" y="293"/>
                    <a:pt x="248" y="292"/>
                    <a:pt x="248" y="292"/>
                  </a:cubicBezTo>
                  <a:cubicBezTo>
                    <a:pt x="273" y="289"/>
                    <a:pt x="293" y="268"/>
                    <a:pt x="293" y="242"/>
                  </a:cubicBezTo>
                  <a:cubicBezTo>
                    <a:pt x="293" y="238"/>
                    <a:pt x="292" y="235"/>
                    <a:pt x="292" y="231"/>
                  </a:cubicBezTo>
                  <a:cubicBezTo>
                    <a:pt x="306" y="219"/>
                    <a:pt x="315" y="201"/>
                    <a:pt x="315" y="180"/>
                  </a:cubicBezTo>
                  <a:cubicBezTo>
                    <a:pt x="315" y="158"/>
                    <a:pt x="304" y="138"/>
                    <a:pt x="287" y="126"/>
                  </a:cubicBezTo>
                  <a:cubicBezTo>
                    <a:pt x="291" y="118"/>
                    <a:pt x="293" y="110"/>
                    <a:pt x="293" y="102"/>
                  </a:cubicBezTo>
                  <a:cubicBezTo>
                    <a:pt x="293" y="74"/>
                    <a:pt x="273" y="52"/>
                    <a:pt x="248" y="46"/>
                  </a:cubicBezTo>
                  <a:cubicBezTo>
                    <a:pt x="248" y="46"/>
                    <a:pt x="248" y="46"/>
                    <a:pt x="248" y="45"/>
                  </a:cubicBezTo>
                  <a:cubicBezTo>
                    <a:pt x="248" y="20"/>
                    <a:pt x="228" y="0"/>
                    <a:pt x="203" y="0"/>
                  </a:cubicBezTo>
                  <a:cubicBezTo>
                    <a:pt x="178" y="0"/>
                    <a:pt x="158" y="20"/>
                    <a:pt x="158" y="45"/>
                  </a:cubicBezTo>
                  <a:cubicBezTo>
                    <a:pt x="158" y="293"/>
                    <a:pt x="158" y="293"/>
                    <a:pt x="158" y="293"/>
                  </a:cubicBezTo>
                  <a:moveTo>
                    <a:pt x="68" y="293"/>
                  </a:moveTo>
                  <a:cubicBezTo>
                    <a:pt x="90" y="293"/>
                    <a:pt x="90" y="293"/>
                    <a:pt x="90" y="293"/>
                  </a:cubicBezTo>
                  <a:moveTo>
                    <a:pt x="225" y="293"/>
                  </a:moveTo>
                  <a:cubicBezTo>
                    <a:pt x="248" y="293"/>
                    <a:pt x="248" y="293"/>
                    <a:pt x="248" y="293"/>
                  </a:cubicBezTo>
                  <a:moveTo>
                    <a:pt x="56" y="180"/>
                  </a:moveTo>
                  <a:cubicBezTo>
                    <a:pt x="68" y="180"/>
                    <a:pt x="68" y="180"/>
                    <a:pt x="68" y="180"/>
                  </a:cubicBezTo>
                  <a:cubicBezTo>
                    <a:pt x="80" y="180"/>
                    <a:pt x="90" y="190"/>
                    <a:pt x="90" y="203"/>
                  </a:cubicBezTo>
                  <a:cubicBezTo>
                    <a:pt x="90" y="203"/>
                    <a:pt x="90" y="203"/>
                    <a:pt x="90" y="203"/>
                  </a:cubicBezTo>
                  <a:cubicBezTo>
                    <a:pt x="90" y="215"/>
                    <a:pt x="100" y="225"/>
                    <a:pt x="113" y="225"/>
                  </a:cubicBezTo>
                  <a:cubicBezTo>
                    <a:pt x="158" y="225"/>
                    <a:pt x="158" y="225"/>
                    <a:pt x="158" y="225"/>
                  </a:cubicBezTo>
                  <a:cubicBezTo>
                    <a:pt x="203" y="225"/>
                    <a:pt x="203" y="225"/>
                    <a:pt x="203" y="225"/>
                  </a:cubicBezTo>
                  <a:cubicBezTo>
                    <a:pt x="215" y="225"/>
                    <a:pt x="225" y="215"/>
                    <a:pt x="225" y="203"/>
                  </a:cubicBezTo>
                  <a:cubicBezTo>
                    <a:pt x="225" y="203"/>
                    <a:pt x="225" y="203"/>
                    <a:pt x="225" y="203"/>
                  </a:cubicBezTo>
                  <a:cubicBezTo>
                    <a:pt x="225" y="190"/>
                    <a:pt x="235" y="180"/>
                    <a:pt x="248" y="180"/>
                  </a:cubicBezTo>
                  <a:cubicBezTo>
                    <a:pt x="259" y="180"/>
                    <a:pt x="259" y="180"/>
                    <a:pt x="259" y="180"/>
                  </a:cubicBezTo>
                  <a:moveTo>
                    <a:pt x="79" y="90"/>
                  </a:moveTo>
                  <a:cubicBezTo>
                    <a:pt x="90" y="90"/>
                    <a:pt x="90" y="90"/>
                    <a:pt x="90" y="90"/>
                  </a:cubicBezTo>
                  <a:cubicBezTo>
                    <a:pt x="103" y="90"/>
                    <a:pt x="113" y="100"/>
                    <a:pt x="113" y="113"/>
                  </a:cubicBezTo>
                  <a:cubicBezTo>
                    <a:pt x="113" y="113"/>
                    <a:pt x="113" y="113"/>
                    <a:pt x="113" y="113"/>
                  </a:cubicBezTo>
                  <a:cubicBezTo>
                    <a:pt x="113" y="125"/>
                    <a:pt x="123" y="135"/>
                    <a:pt x="135" y="135"/>
                  </a:cubicBezTo>
                  <a:cubicBezTo>
                    <a:pt x="180" y="135"/>
                    <a:pt x="180" y="135"/>
                    <a:pt x="180" y="135"/>
                  </a:cubicBezTo>
                  <a:cubicBezTo>
                    <a:pt x="193" y="135"/>
                    <a:pt x="203" y="125"/>
                    <a:pt x="203" y="113"/>
                  </a:cubicBezTo>
                  <a:cubicBezTo>
                    <a:pt x="203" y="113"/>
                    <a:pt x="203" y="113"/>
                    <a:pt x="203" y="113"/>
                  </a:cubicBezTo>
                  <a:cubicBezTo>
                    <a:pt x="203" y="100"/>
                    <a:pt x="213" y="90"/>
                    <a:pt x="225" y="90"/>
                  </a:cubicBezTo>
                  <a:cubicBezTo>
                    <a:pt x="236" y="90"/>
                    <a:pt x="236" y="90"/>
                    <a:pt x="236" y="90"/>
                  </a:cubicBezTo>
                  <a:moveTo>
                    <a:pt x="24" y="231"/>
                  </a:moveTo>
                  <a:cubicBezTo>
                    <a:pt x="36" y="242"/>
                    <a:pt x="51" y="248"/>
                    <a:pt x="68" y="248"/>
                  </a:cubicBezTo>
                  <a:moveTo>
                    <a:pt x="248" y="248"/>
                  </a:moveTo>
                  <a:cubicBezTo>
                    <a:pt x="265" y="248"/>
                    <a:pt x="280" y="242"/>
                    <a:pt x="292" y="231"/>
                  </a:cubicBezTo>
                  <a:moveTo>
                    <a:pt x="28" y="126"/>
                  </a:moveTo>
                  <a:cubicBezTo>
                    <a:pt x="73" y="126"/>
                    <a:pt x="73" y="126"/>
                    <a:pt x="73" y="126"/>
                  </a:cubicBezTo>
                  <a:moveTo>
                    <a:pt x="243" y="126"/>
                  </a:moveTo>
                  <a:cubicBezTo>
                    <a:pt x="288" y="126"/>
                    <a:pt x="288" y="126"/>
                    <a:pt x="288" y="126"/>
                  </a:cubicBezTo>
                  <a:moveTo>
                    <a:pt x="68" y="45"/>
                  </a:moveTo>
                  <a:cubicBezTo>
                    <a:pt x="101" y="45"/>
                    <a:pt x="101" y="45"/>
                    <a:pt x="101" y="45"/>
                  </a:cubicBezTo>
                  <a:moveTo>
                    <a:pt x="248" y="45"/>
                  </a:moveTo>
                  <a:cubicBezTo>
                    <a:pt x="214" y="45"/>
                    <a:pt x="214" y="45"/>
                    <a:pt x="214" y="45"/>
                  </a:cubicBezTo>
                  <a:moveTo>
                    <a:pt x="135" y="293"/>
                  </a:moveTo>
                  <a:cubicBezTo>
                    <a:pt x="180" y="293"/>
                    <a:pt x="180" y="293"/>
                    <a:pt x="180" y="293"/>
                  </a:cubicBezTo>
                  <a:moveTo>
                    <a:pt x="68" y="293"/>
                  </a:moveTo>
                  <a:cubicBezTo>
                    <a:pt x="68" y="304"/>
                    <a:pt x="68" y="304"/>
                    <a:pt x="68" y="304"/>
                  </a:cubicBezTo>
                  <a:cubicBezTo>
                    <a:pt x="68" y="323"/>
                    <a:pt x="83" y="338"/>
                    <a:pt x="101" y="338"/>
                  </a:cubicBezTo>
                  <a:cubicBezTo>
                    <a:pt x="135" y="338"/>
                    <a:pt x="135" y="338"/>
                    <a:pt x="135" y="338"/>
                  </a:cubicBezTo>
                  <a:cubicBezTo>
                    <a:pt x="148" y="338"/>
                    <a:pt x="158" y="328"/>
                    <a:pt x="158" y="315"/>
                  </a:cubicBezTo>
                  <a:cubicBezTo>
                    <a:pt x="158" y="293"/>
                    <a:pt x="158" y="293"/>
                    <a:pt x="158" y="293"/>
                  </a:cubicBezTo>
                  <a:moveTo>
                    <a:pt x="158" y="293"/>
                  </a:moveTo>
                  <a:cubicBezTo>
                    <a:pt x="158" y="315"/>
                    <a:pt x="158" y="315"/>
                    <a:pt x="158" y="315"/>
                  </a:cubicBezTo>
                  <a:cubicBezTo>
                    <a:pt x="158" y="328"/>
                    <a:pt x="168" y="338"/>
                    <a:pt x="180" y="338"/>
                  </a:cubicBezTo>
                  <a:cubicBezTo>
                    <a:pt x="214" y="338"/>
                    <a:pt x="214" y="338"/>
                    <a:pt x="214" y="338"/>
                  </a:cubicBezTo>
                  <a:cubicBezTo>
                    <a:pt x="233" y="338"/>
                    <a:pt x="248" y="323"/>
                    <a:pt x="248" y="304"/>
                  </a:cubicBezTo>
                  <a:cubicBezTo>
                    <a:pt x="248" y="293"/>
                    <a:pt x="248" y="293"/>
                    <a:pt x="248" y="293"/>
                  </a:cubicBezTo>
                </a:path>
              </a:pathLst>
            </a:custGeom>
            <a:noFill/>
            <a:ln w="15875" cap="flat">
              <a:solidFill>
                <a:srgbClr val="4472C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23" name="Group 22">
            <a:extLst>
              <a:ext uri="{FF2B5EF4-FFF2-40B4-BE49-F238E27FC236}">
                <a16:creationId xmlns:a16="http://schemas.microsoft.com/office/drawing/2014/main" id="{294E2868-A061-48F3-B534-01FB299225FA}"/>
              </a:ext>
            </a:extLst>
          </p:cNvPr>
          <p:cNvGrpSpPr/>
          <p:nvPr/>
        </p:nvGrpSpPr>
        <p:grpSpPr>
          <a:xfrm>
            <a:off x="9148263" y="4516568"/>
            <a:ext cx="827471" cy="776427"/>
            <a:chOff x="5544199" y="3123430"/>
            <a:chExt cx="1100488" cy="978404"/>
          </a:xfrm>
        </p:grpSpPr>
        <p:pic>
          <p:nvPicPr>
            <p:cNvPr id="22" name="Picture 21">
              <a:extLst>
                <a:ext uri="{FF2B5EF4-FFF2-40B4-BE49-F238E27FC236}">
                  <a16:creationId xmlns:a16="http://schemas.microsoft.com/office/drawing/2014/main" id="{EE8641D7-A100-4B20-BBDA-3B7419059FE6}"/>
                </a:ext>
              </a:extLst>
            </p:cNvPr>
            <p:cNvPicPr>
              <a:picLocks noChangeAspect="1"/>
            </p:cNvPicPr>
            <p:nvPr/>
          </p:nvPicPr>
          <p:blipFill>
            <a:blip r:embed="rId6"/>
            <a:stretch>
              <a:fillRect/>
            </a:stretch>
          </p:blipFill>
          <p:spPr>
            <a:xfrm>
              <a:off x="5713888" y="3123430"/>
              <a:ext cx="761108" cy="691917"/>
            </a:xfrm>
            <a:prstGeom prst="rect">
              <a:avLst/>
            </a:prstGeom>
          </p:spPr>
        </p:pic>
        <p:sp>
          <p:nvSpPr>
            <p:cNvPr id="21" name="TextBox 20">
              <a:extLst>
                <a:ext uri="{FF2B5EF4-FFF2-40B4-BE49-F238E27FC236}">
                  <a16:creationId xmlns:a16="http://schemas.microsoft.com/office/drawing/2014/main" id="{9C101BEC-E6A3-4C41-91F3-0F39B19E87BB}"/>
                </a:ext>
              </a:extLst>
            </p:cNvPr>
            <p:cNvSpPr txBox="1"/>
            <p:nvPr/>
          </p:nvSpPr>
          <p:spPr>
            <a:xfrm>
              <a:off x="5544199" y="3636425"/>
              <a:ext cx="1100488" cy="46540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Attachments</a:t>
              </a:r>
            </a:p>
          </p:txBody>
        </p:sp>
      </p:grpSp>
      <p:grpSp>
        <p:nvGrpSpPr>
          <p:cNvPr id="26" name="Group 25">
            <a:extLst>
              <a:ext uri="{FF2B5EF4-FFF2-40B4-BE49-F238E27FC236}">
                <a16:creationId xmlns:a16="http://schemas.microsoft.com/office/drawing/2014/main" id="{3C297BD0-0B15-48D8-81D2-F7EC722C6815}"/>
              </a:ext>
            </a:extLst>
          </p:cNvPr>
          <p:cNvGrpSpPr/>
          <p:nvPr/>
        </p:nvGrpSpPr>
        <p:grpSpPr>
          <a:xfrm>
            <a:off x="3953690" y="4383232"/>
            <a:ext cx="809837" cy="1073983"/>
            <a:chOff x="2034107" y="2762612"/>
            <a:chExt cx="809837" cy="1073983"/>
          </a:xfrm>
        </p:grpSpPr>
        <p:pic>
          <p:nvPicPr>
            <p:cNvPr id="24" name="Graphic 23">
              <a:extLst>
                <a:ext uri="{FF2B5EF4-FFF2-40B4-BE49-F238E27FC236}">
                  <a16:creationId xmlns:a16="http://schemas.microsoft.com/office/drawing/2014/main" id="{0AC884FD-38B5-4256-90CF-849BEECF380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67553" y="2762612"/>
              <a:ext cx="742944" cy="742944"/>
            </a:xfrm>
            <a:prstGeom prst="rect">
              <a:avLst/>
            </a:prstGeom>
          </p:spPr>
        </p:pic>
        <p:sp>
          <p:nvSpPr>
            <p:cNvPr id="25" name="TextBox 24">
              <a:extLst>
                <a:ext uri="{FF2B5EF4-FFF2-40B4-BE49-F238E27FC236}">
                  <a16:creationId xmlns:a16="http://schemas.microsoft.com/office/drawing/2014/main" id="{9C0DD54A-AE4E-434D-AB53-56F6BB044799}"/>
                </a:ext>
              </a:extLst>
            </p:cNvPr>
            <p:cNvSpPr txBox="1"/>
            <p:nvPr/>
          </p:nvSpPr>
          <p:spPr>
            <a:xfrm>
              <a:off x="2034107" y="3328764"/>
              <a:ext cx="809837"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Attachment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grpSp>
        <p:nvGrpSpPr>
          <p:cNvPr id="58" name="Group 57">
            <a:extLst>
              <a:ext uri="{FF2B5EF4-FFF2-40B4-BE49-F238E27FC236}">
                <a16:creationId xmlns:a16="http://schemas.microsoft.com/office/drawing/2014/main" id="{2D3386B1-0196-4596-9905-723A75CD6452}"/>
              </a:ext>
            </a:extLst>
          </p:cNvPr>
          <p:cNvGrpSpPr/>
          <p:nvPr/>
        </p:nvGrpSpPr>
        <p:grpSpPr>
          <a:xfrm>
            <a:off x="5010323" y="4559683"/>
            <a:ext cx="699229" cy="801327"/>
            <a:chOff x="2883762" y="2947306"/>
            <a:chExt cx="699229" cy="801327"/>
          </a:xfrm>
        </p:grpSpPr>
        <p:pic>
          <p:nvPicPr>
            <p:cNvPr id="27" name="Graphic 26">
              <a:extLst>
                <a:ext uri="{FF2B5EF4-FFF2-40B4-BE49-F238E27FC236}">
                  <a16:creationId xmlns:a16="http://schemas.microsoft.com/office/drawing/2014/main" id="{004DCFC5-70D7-43DA-83EC-46BFADEFEFA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995756" y="2947306"/>
              <a:ext cx="470133" cy="470133"/>
            </a:xfrm>
            <a:prstGeom prst="rect">
              <a:avLst/>
            </a:prstGeom>
          </p:spPr>
        </p:pic>
        <p:sp>
          <p:nvSpPr>
            <p:cNvPr id="28" name="TextBox 27">
              <a:extLst>
                <a:ext uri="{FF2B5EF4-FFF2-40B4-BE49-F238E27FC236}">
                  <a16:creationId xmlns:a16="http://schemas.microsoft.com/office/drawing/2014/main" id="{48027D4F-AFE6-4101-8334-E11E865682CE}"/>
                </a:ext>
              </a:extLst>
            </p:cNvPr>
            <p:cNvSpPr txBox="1"/>
            <p:nvPr/>
          </p:nvSpPr>
          <p:spPr>
            <a:xfrm>
              <a:off x="2883762" y="3379301"/>
              <a:ext cx="69922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Heuristic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Clustering</a:t>
              </a:r>
            </a:p>
          </p:txBody>
        </p:sp>
      </p:grpSp>
      <p:grpSp>
        <p:nvGrpSpPr>
          <p:cNvPr id="59" name="Group 58">
            <a:extLst>
              <a:ext uri="{FF2B5EF4-FFF2-40B4-BE49-F238E27FC236}">
                <a16:creationId xmlns:a16="http://schemas.microsoft.com/office/drawing/2014/main" id="{67A71359-0ABC-4470-8273-D2B70ECA8C61}"/>
              </a:ext>
            </a:extLst>
          </p:cNvPr>
          <p:cNvGrpSpPr/>
          <p:nvPr/>
        </p:nvGrpSpPr>
        <p:grpSpPr>
          <a:xfrm>
            <a:off x="9793820" y="4559407"/>
            <a:ext cx="1439967" cy="732489"/>
            <a:chOff x="4872091" y="3320521"/>
            <a:chExt cx="1439967" cy="732489"/>
          </a:xfrm>
        </p:grpSpPr>
        <p:pic>
          <p:nvPicPr>
            <p:cNvPr id="30" name="Picture 29">
              <a:extLst>
                <a:ext uri="{FF2B5EF4-FFF2-40B4-BE49-F238E27FC236}">
                  <a16:creationId xmlns:a16="http://schemas.microsoft.com/office/drawing/2014/main" id="{4A962131-5911-473B-B3EA-42E3E69F5F6E}"/>
                </a:ext>
              </a:extLst>
            </p:cNvPr>
            <p:cNvPicPr>
              <a:picLocks noChangeAspect="1"/>
            </p:cNvPicPr>
            <p:nvPr/>
          </p:nvPicPr>
          <p:blipFill>
            <a:blip r:embed="rId11"/>
            <a:stretch>
              <a:fillRect/>
            </a:stretch>
          </p:blipFill>
          <p:spPr>
            <a:xfrm>
              <a:off x="5270610" y="3320521"/>
              <a:ext cx="591894" cy="470133"/>
            </a:xfrm>
            <a:prstGeom prst="rect">
              <a:avLst/>
            </a:prstGeom>
          </p:spPr>
        </p:pic>
        <p:sp>
          <p:nvSpPr>
            <p:cNvPr id="31" name="TextBox 30">
              <a:extLst>
                <a:ext uri="{FF2B5EF4-FFF2-40B4-BE49-F238E27FC236}">
                  <a16:creationId xmlns:a16="http://schemas.microsoft.com/office/drawing/2014/main" id="{DDBA13C0-F1CB-45F4-8CF6-7432B226ADD2}"/>
                </a:ext>
              </a:extLst>
            </p:cNvPr>
            <p:cNvSpPr txBox="1"/>
            <p:nvPr/>
          </p:nvSpPr>
          <p:spPr>
            <a:xfrm>
              <a:off x="4872091" y="3683678"/>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Linked Content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Detonation</a:t>
              </a:r>
            </a:p>
          </p:txBody>
        </p:sp>
      </p:grpSp>
      <p:grpSp>
        <p:nvGrpSpPr>
          <p:cNvPr id="34" name="Group 33">
            <a:extLst>
              <a:ext uri="{FF2B5EF4-FFF2-40B4-BE49-F238E27FC236}">
                <a16:creationId xmlns:a16="http://schemas.microsoft.com/office/drawing/2014/main" id="{28B6B1EF-E0B3-41A9-9C89-9578C59B8E03}"/>
              </a:ext>
            </a:extLst>
          </p:cNvPr>
          <p:cNvGrpSpPr/>
          <p:nvPr/>
        </p:nvGrpSpPr>
        <p:grpSpPr>
          <a:xfrm>
            <a:off x="4429717" y="6000039"/>
            <a:ext cx="689612" cy="709684"/>
            <a:chOff x="6879528" y="3159792"/>
            <a:chExt cx="689612" cy="709684"/>
          </a:xfrm>
        </p:grpSpPr>
        <p:pic>
          <p:nvPicPr>
            <p:cNvPr id="32" name="Picture 31">
              <a:extLst>
                <a:ext uri="{FF2B5EF4-FFF2-40B4-BE49-F238E27FC236}">
                  <a16:creationId xmlns:a16="http://schemas.microsoft.com/office/drawing/2014/main" id="{1A46C9BA-0895-46F8-908A-4D4F8A7A83F4}"/>
                </a:ext>
              </a:extLst>
            </p:cNvPr>
            <p:cNvPicPr>
              <a:picLocks noChangeAspect="1"/>
            </p:cNvPicPr>
            <p:nvPr/>
          </p:nvPicPr>
          <p:blipFill>
            <a:blip r:embed="rId12"/>
            <a:stretch>
              <a:fillRect/>
            </a:stretch>
          </p:blipFill>
          <p:spPr>
            <a:xfrm>
              <a:off x="6941716" y="3159792"/>
              <a:ext cx="581565" cy="570927"/>
            </a:xfrm>
            <a:prstGeom prst="rect">
              <a:avLst/>
            </a:prstGeom>
          </p:spPr>
        </p:pic>
        <p:sp>
          <p:nvSpPr>
            <p:cNvPr id="33" name="TextBox 32">
              <a:extLst>
                <a:ext uri="{FF2B5EF4-FFF2-40B4-BE49-F238E27FC236}">
                  <a16:creationId xmlns:a16="http://schemas.microsoft.com/office/drawing/2014/main" id="{F0816EA1-6C81-468A-9570-C1D8DCB4BDD1}"/>
                </a:ext>
              </a:extLst>
            </p:cNvPr>
            <p:cNvSpPr txBox="1"/>
            <p:nvPr/>
          </p:nvSpPr>
          <p:spPr>
            <a:xfrm>
              <a:off x="6879528" y="3638644"/>
              <a:ext cx="689612"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Links</a:t>
              </a:r>
            </a:p>
          </p:txBody>
        </p:sp>
      </p:grpSp>
      <p:grpSp>
        <p:nvGrpSpPr>
          <p:cNvPr id="38" name="Group 37">
            <a:extLst>
              <a:ext uri="{FF2B5EF4-FFF2-40B4-BE49-F238E27FC236}">
                <a16:creationId xmlns:a16="http://schemas.microsoft.com/office/drawing/2014/main" id="{CF877B28-B426-451C-A316-3C7BC030B4A4}"/>
              </a:ext>
            </a:extLst>
          </p:cNvPr>
          <p:cNvGrpSpPr/>
          <p:nvPr/>
        </p:nvGrpSpPr>
        <p:grpSpPr>
          <a:xfrm>
            <a:off x="10953964" y="4555936"/>
            <a:ext cx="989373" cy="709997"/>
            <a:chOff x="8348958" y="3196073"/>
            <a:chExt cx="989373" cy="709997"/>
          </a:xfrm>
        </p:grpSpPr>
        <p:pic>
          <p:nvPicPr>
            <p:cNvPr id="36" name="Picture 35">
              <a:extLst>
                <a:ext uri="{FF2B5EF4-FFF2-40B4-BE49-F238E27FC236}">
                  <a16:creationId xmlns:a16="http://schemas.microsoft.com/office/drawing/2014/main" id="{0E387910-5A89-4837-9AC7-D0CDFEF2ACEC}"/>
                </a:ext>
              </a:extLst>
            </p:cNvPr>
            <p:cNvPicPr>
              <a:picLocks noChangeAspect="1"/>
            </p:cNvPicPr>
            <p:nvPr/>
          </p:nvPicPr>
          <p:blipFill>
            <a:blip r:embed="rId13"/>
            <a:stretch>
              <a:fillRect/>
            </a:stretch>
          </p:blipFill>
          <p:spPr>
            <a:xfrm>
              <a:off x="8543470" y="3196073"/>
              <a:ext cx="578256" cy="540213"/>
            </a:xfrm>
            <a:prstGeom prst="rect">
              <a:avLst/>
            </a:prstGeom>
          </p:spPr>
        </p:pic>
        <p:sp>
          <p:nvSpPr>
            <p:cNvPr id="37" name="TextBox 36">
              <a:extLst>
                <a:ext uri="{FF2B5EF4-FFF2-40B4-BE49-F238E27FC236}">
                  <a16:creationId xmlns:a16="http://schemas.microsoft.com/office/drawing/2014/main" id="{2D2E6E3F-9D90-4AA5-8B9F-1E6895840AC0}"/>
                </a:ext>
              </a:extLst>
            </p:cNvPr>
            <p:cNvSpPr txBox="1"/>
            <p:nvPr/>
          </p:nvSpPr>
          <p:spPr>
            <a:xfrm>
              <a:off x="8348958" y="3675238"/>
              <a:ext cx="989373"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URL Detonation</a:t>
              </a:r>
            </a:p>
          </p:txBody>
        </p:sp>
      </p:grpSp>
      <p:grpSp>
        <p:nvGrpSpPr>
          <p:cNvPr id="69" name="Group 68">
            <a:extLst>
              <a:ext uri="{FF2B5EF4-FFF2-40B4-BE49-F238E27FC236}">
                <a16:creationId xmlns:a16="http://schemas.microsoft.com/office/drawing/2014/main" id="{B1B93BD0-8642-471C-8669-5F89621FCE9B}"/>
              </a:ext>
            </a:extLst>
          </p:cNvPr>
          <p:cNvGrpSpPr/>
          <p:nvPr/>
        </p:nvGrpSpPr>
        <p:grpSpPr>
          <a:xfrm>
            <a:off x="6700697" y="6117077"/>
            <a:ext cx="1439967" cy="632148"/>
            <a:chOff x="7714637" y="5750643"/>
            <a:chExt cx="1439967" cy="632148"/>
          </a:xfrm>
        </p:grpSpPr>
        <p:grpSp>
          <p:nvGrpSpPr>
            <p:cNvPr id="43" name="Group 42">
              <a:extLst>
                <a:ext uri="{FF2B5EF4-FFF2-40B4-BE49-F238E27FC236}">
                  <a16:creationId xmlns:a16="http://schemas.microsoft.com/office/drawing/2014/main" id="{62148E91-B2E2-4B96-8D2C-CBD7704A56B0}"/>
                </a:ext>
              </a:extLst>
            </p:cNvPr>
            <p:cNvGrpSpPr/>
            <p:nvPr/>
          </p:nvGrpSpPr>
          <p:grpSpPr>
            <a:xfrm>
              <a:off x="8109904" y="5750643"/>
              <a:ext cx="609550" cy="322324"/>
              <a:chOff x="8109904" y="5750643"/>
              <a:chExt cx="609550" cy="322324"/>
            </a:xfrm>
          </p:grpSpPr>
          <p:pic>
            <p:nvPicPr>
              <p:cNvPr id="39" name="Picture 38">
                <a:extLst>
                  <a:ext uri="{FF2B5EF4-FFF2-40B4-BE49-F238E27FC236}">
                    <a16:creationId xmlns:a16="http://schemas.microsoft.com/office/drawing/2014/main" id="{1E75F10E-8921-4B82-AE31-E1DB8106B21B}"/>
                  </a:ext>
                </a:extLst>
              </p:cNvPr>
              <p:cNvPicPr>
                <a:picLocks noChangeAspect="1"/>
              </p:cNvPicPr>
              <p:nvPr/>
            </p:nvPicPr>
            <p:blipFill>
              <a:blip r:embed="rId14"/>
              <a:stretch>
                <a:fillRect/>
              </a:stretch>
            </p:blipFill>
            <p:spPr>
              <a:xfrm>
                <a:off x="8109904" y="5750643"/>
                <a:ext cx="268048" cy="250693"/>
              </a:xfrm>
              <a:prstGeom prst="rect">
                <a:avLst/>
              </a:prstGeom>
            </p:spPr>
          </p:pic>
          <p:pic>
            <p:nvPicPr>
              <p:cNvPr id="40" name="Picture 39">
                <a:extLst>
                  <a:ext uri="{FF2B5EF4-FFF2-40B4-BE49-F238E27FC236}">
                    <a16:creationId xmlns:a16="http://schemas.microsoft.com/office/drawing/2014/main" id="{BF387B86-87BF-4F41-B90D-CBF07630470A}"/>
                  </a:ext>
                </a:extLst>
              </p:cNvPr>
              <p:cNvPicPr>
                <a:picLocks noChangeAspect="1"/>
              </p:cNvPicPr>
              <p:nvPr/>
            </p:nvPicPr>
            <p:blipFill>
              <a:blip r:embed="rId15"/>
              <a:stretch>
                <a:fillRect/>
              </a:stretch>
            </p:blipFill>
            <p:spPr>
              <a:xfrm>
                <a:off x="8277350" y="5787423"/>
                <a:ext cx="266120" cy="248764"/>
              </a:xfrm>
              <a:prstGeom prst="rect">
                <a:avLst/>
              </a:prstGeom>
            </p:spPr>
          </p:pic>
          <p:pic>
            <p:nvPicPr>
              <p:cNvPr id="41" name="Picture 40">
                <a:extLst>
                  <a:ext uri="{FF2B5EF4-FFF2-40B4-BE49-F238E27FC236}">
                    <a16:creationId xmlns:a16="http://schemas.microsoft.com/office/drawing/2014/main" id="{D27B43D8-73C6-47BC-BAE9-B663BBF9D900}"/>
                  </a:ext>
                </a:extLst>
              </p:cNvPr>
              <p:cNvPicPr>
                <a:picLocks noChangeAspect="1"/>
              </p:cNvPicPr>
              <p:nvPr/>
            </p:nvPicPr>
            <p:blipFill>
              <a:blip r:embed="rId16"/>
              <a:stretch>
                <a:fillRect/>
              </a:stretch>
            </p:blipFill>
            <p:spPr>
              <a:xfrm>
                <a:off x="8453334" y="5824203"/>
                <a:ext cx="266120" cy="248764"/>
              </a:xfrm>
              <a:prstGeom prst="rect">
                <a:avLst/>
              </a:prstGeom>
            </p:spPr>
          </p:pic>
        </p:grpSp>
        <p:sp>
          <p:nvSpPr>
            <p:cNvPr id="42" name="TextBox 41">
              <a:extLst>
                <a:ext uri="{FF2B5EF4-FFF2-40B4-BE49-F238E27FC236}">
                  <a16:creationId xmlns:a16="http://schemas.microsoft.com/office/drawing/2014/main" id="{B69F71F9-DDDD-40AE-B5BA-84AEC69C5BA9}"/>
                </a:ext>
              </a:extLst>
            </p:cNvPr>
            <p:cNvSpPr txBox="1"/>
            <p:nvPr/>
          </p:nvSpPr>
          <p:spPr>
            <a:xfrm>
              <a:off x="7714637" y="6013459"/>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Safe Links for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Office Clients</a:t>
              </a:r>
            </a:p>
          </p:txBody>
        </p:sp>
      </p:grpSp>
      <p:sp>
        <p:nvSpPr>
          <p:cNvPr id="57" name="TextBox 56">
            <a:extLst>
              <a:ext uri="{FF2B5EF4-FFF2-40B4-BE49-F238E27FC236}">
                <a16:creationId xmlns:a16="http://schemas.microsoft.com/office/drawing/2014/main" id="{A040F307-0ECF-4AC0-B562-973403E7B39F}"/>
              </a:ext>
            </a:extLst>
          </p:cNvPr>
          <p:cNvSpPr txBox="1"/>
          <p:nvPr/>
        </p:nvSpPr>
        <p:spPr>
          <a:xfrm>
            <a:off x="3943342" y="2033618"/>
            <a:ext cx="1414170"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IP Reputation/Throttling</a:t>
            </a:r>
          </a:p>
        </p:txBody>
      </p:sp>
      <p:sp>
        <p:nvSpPr>
          <p:cNvPr id="48" name="TextBox 47">
            <a:extLst>
              <a:ext uri="{FF2B5EF4-FFF2-40B4-BE49-F238E27FC236}">
                <a16:creationId xmlns:a16="http://schemas.microsoft.com/office/drawing/2014/main" id="{B11E9A09-9BB2-485E-80E6-0CA6A11F0768}"/>
              </a:ext>
            </a:extLst>
          </p:cNvPr>
          <p:cNvSpPr txBox="1"/>
          <p:nvPr/>
        </p:nvSpPr>
        <p:spPr>
          <a:xfrm>
            <a:off x="9355554" y="3519913"/>
            <a:ext cx="92365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Domain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Impersonation</a:t>
            </a:r>
          </a:p>
        </p:txBody>
      </p:sp>
      <p:sp>
        <p:nvSpPr>
          <p:cNvPr id="61" name="TextBox 60">
            <a:extLst>
              <a:ext uri="{FF2B5EF4-FFF2-40B4-BE49-F238E27FC236}">
                <a16:creationId xmlns:a16="http://schemas.microsoft.com/office/drawing/2014/main" id="{FB23F8A4-BA9D-4B88-90D4-60EB7919B81A}"/>
              </a:ext>
            </a:extLst>
          </p:cNvPr>
          <p:cNvSpPr txBox="1"/>
          <p:nvPr/>
        </p:nvSpPr>
        <p:spPr>
          <a:xfrm>
            <a:off x="9080478" y="3008671"/>
            <a:ext cx="1473801" cy="461665"/>
          </a:xfrm>
          <a:prstGeom prst="rect">
            <a:avLst/>
          </a:prstGeom>
          <a:noFill/>
        </p:spPr>
        <p:txBody>
          <a:bodyPr wrap="non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Consolas" panose="020B0609020204030204" pitchFamily="49" charset="0"/>
                <a:ea typeface="+mn-ea"/>
                <a:cs typeface="+mn-cs"/>
              </a:rPr>
              <a:t>micr</a:t>
            </a:r>
            <a:r>
              <a:rPr kumimoji="0" lang="en-US" sz="1200" b="0" i="0" u="none" strike="noStrike" kern="1200" cap="none" spc="0" normalizeH="0" baseline="0" noProof="0">
                <a:ln>
                  <a:noFill/>
                </a:ln>
                <a:solidFill>
                  <a:srgbClr val="FF0000"/>
                </a:solidFill>
                <a:effectLst/>
                <a:uLnTx/>
                <a:uFillTx/>
                <a:latin typeface="Consolas" panose="020B0609020204030204" pitchFamily="49" charset="0"/>
                <a:ea typeface="+mn-ea"/>
                <a:cs typeface="+mn-cs"/>
              </a:rPr>
              <a:t>0</a:t>
            </a:r>
            <a:r>
              <a:rPr kumimoji="0" lang="en-US" sz="1200" b="0" i="0" u="none" strike="noStrike" kern="1200" cap="none" spc="0" normalizeH="0" baseline="0" noProof="0">
                <a:ln>
                  <a:noFill/>
                </a:ln>
                <a:gradFill>
                  <a:gsLst>
                    <a:gs pos="2917">
                      <a:srgbClr val="282828"/>
                    </a:gs>
                    <a:gs pos="30000">
                      <a:srgbClr val="282828"/>
                    </a:gs>
                  </a:gsLst>
                  <a:lin ang="5400000" scaled="0"/>
                </a:gradFill>
                <a:effectLst/>
                <a:uLnTx/>
                <a:uFillTx/>
                <a:latin typeface="Consolas" panose="020B0609020204030204" pitchFamily="49" charset="0"/>
                <a:ea typeface="+mn-ea"/>
                <a:cs typeface="+mn-cs"/>
              </a:rPr>
              <a:t>soft.com</a:t>
            </a:r>
          </a:p>
        </p:txBody>
      </p:sp>
      <p:grpSp>
        <p:nvGrpSpPr>
          <p:cNvPr id="63" name="Group 62">
            <a:extLst>
              <a:ext uri="{FF2B5EF4-FFF2-40B4-BE49-F238E27FC236}">
                <a16:creationId xmlns:a16="http://schemas.microsoft.com/office/drawing/2014/main" id="{596884C6-1731-497E-8B3F-F2A85B11656D}"/>
              </a:ext>
            </a:extLst>
          </p:cNvPr>
          <p:cNvGrpSpPr/>
          <p:nvPr/>
        </p:nvGrpSpPr>
        <p:grpSpPr>
          <a:xfrm>
            <a:off x="7515280" y="4360195"/>
            <a:ext cx="744114" cy="1073983"/>
            <a:chOff x="2066968" y="2762612"/>
            <a:chExt cx="744114" cy="1073983"/>
          </a:xfrm>
        </p:grpSpPr>
        <p:pic>
          <p:nvPicPr>
            <p:cNvPr id="64" name="Graphic 63">
              <a:extLst>
                <a:ext uri="{FF2B5EF4-FFF2-40B4-BE49-F238E27FC236}">
                  <a16:creationId xmlns:a16="http://schemas.microsoft.com/office/drawing/2014/main" id="{67BA7343-7A0A-44CB-86FD-4D80279CE81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67553" y="2762612"/>
              <a:ext cx="742944" cy="742944"/>
            </a:xfrm>
            <a:prstGeom prst="rect">
              <a:avLst/>
            </a:prstGeom>
          </p:spPr>
        </p:pic>
        <p:sp>
          <p:nvSpPr>
            <p:cNvPr id="65" name="TextBox 64">
              <a:extLst>
                <a:ext uri="{FF2B5EF4-FFF2-40B4-BE49-F238E27FC236}">
                  <a16:creationId xmlns:a16="http://schemas.microsoft.com/office/drawing/2014/main" id="{CE0A01C0-CCF0-40F2-A8E4-F8F694F4A8B4}"/>
                </a:ext>
              </a:extLst>
            </p:cNvPr>
            <p:cNvSpPr txBox="1"/>
            <p:nvPr/>
          </p:nvSpPr>
          <p:spPr>
            <a:xfrm>
              <a:off x="2066968" y="3328764"/>
              <a:ext cx="744114" cy="5078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URL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Reputation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Blocking</a:t>
              </a:r>
            </a:p>
          </p:txBody>
        </p:sp>
      </p:grpSp>
      <p:grpSp>
        <p:nvGrpSpPr>
          <p:cNvPr id="68" name="Group 67">
            <a:extLst>
              <a:ext uri="{FF2B5EF4-FFF2-40B4-BE49-F238E27FC236}">
                <a16:creationId xmlns:a16="http://schemas.microsoft.com/office/drawing/2014/main" id="{D6519717-79A7-4B92-AF51-3CDF6AD2F382}"/>
              </a:ext>
            </a:extLst>
          </p:cNvPr>
          <p:cNvGrpSpPr/>
          <p:nvPr/>
        </p:nvGrpSpPr>
        <p:grpSpPr>
          <a:xfrm>
            <a:off x="5721409" y="5846070"/>
            <a:ext cx="774571" cy="937898"/>
            <a:chOff x="5312658" y="5479607"/>
            <a:chExt cx="774571" cy="937898"/>
          </a:xfrm>
        </p:grpSpPr>
        <p:sp>
          <p:nvSpPr>
            <p:cNvPr id="56" name="TextBox 55">
              <a:extLst>
                <a:ext uri="{FF2B5EF4-FFF2-40B4-BE49-F238E27FC236}">
                  <a16:creationId xmlns:a16="http://schemas.microsoft.com/office/drawing/2014/main" id="{025FF17C-A9A0-4DFA-9190-A700733BD4A0}"/>
                </a:ext>
              </a:extLst>
            </p:cNvPr>
            <p:cNvSpPr txBox="1"/>
            <p:nvPr/>
          </p:nvSpPr>
          <p:spPr>
            <a:xfrm>
              <a:off x="5312658" y="6048173"/>
              <a:ext cx="774571"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Zero-hour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Auto-Purge</a:t>
              </a:r>
            </a:p>
          </p:txBody>
        </p:sp>
        <p:pic>
          <p:nvPicPr>
            <p:cNvPr id="67" name="Picture 66">
              <a:extLst>
                <a:ext uri="{FF2B5EF4-FFF2-40B4-BE49-F238E27FC236}">
                  <a16:creationId xmlns:a16="http://schemas.microsoft.com/office/drawing/2014/main" id="{9A24669E-85BB-4270-994E-5FD69424C7A8}"/>
                </a:ext>
              </a:extLst>
            </p:cNvPr>
            <p:cNvPicPr>
              <a:picLocks noChangeAspect="1"/>
            </p:cNvPicPr>
            <p:nvPr/>
          </p:nvPicPr>
          <p:blipFill>
            <a:blip r:embed="rId17"/>
            <a:stretch>
              <a:fillRect/>
            </a:stretch>
          </p:blipFill>
          <p:spPr>
            <a:xfrm>
              <a:off x="5431132" y="5479607"/>
              <a:ext cx="495400" cy="629291"/>
            </a:xfrm>
            <a:prstGeom prst="rect">
              <a:avLst/>
            </a:prstGeom>
          </p:spPr>
        </p:pic>
      </p:grpSp>
      <p:sp>
        <p:nvSpPr>
          <p:cNvPr id="45" name="TextBox 44">
            <a:extLst>
              <a:ext uri="{FF2B5EF4-FFF2-40B4-BE49-F238E27FC236}">
                <a16:creationId xmlns:a16="http://schemas.microsoft.com/office/drawing/2014/main" id="{8A3072EC-2EDC-44B3-BBF9-A8E0A3F36A36}"/>
              </a:ext>
            </a:extLst>
          </p:cNvPr>
          <p:cNvSpPr txBox="1"/>
          <p:nvPr/>
        </p:nvSpPr>
        <p:spPr>
          <a:xfrm>
            <a:off x="7850771" y="3519913"/>
            <a:ext cx="92365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User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Impersonation</a:t>
            </a:r>
          </a:p>
        </p:txBody>
      </p:sp>
      <p:pic>
        <p:nvPicPr>
          <p:cNvPr id="72" name="Graphic 71">
            <a:extLst>
              <a:ext uri="{FF2B5EF4-FFF2-40B4-BE49-F238E27FC236}">
                <a16:creationId xmlns:a16="http://schemas.microsoft.com/office/drawing/2014/main" id="{BD55031E-2DBE-435F-8A66-4E40F86FAEB4}"/>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8121441" y="2945311"/>
            <a:ext cx="424000" cy="424000"/>
          </a:xfrm>
          <a:prstGeom prst="rect">
            <a:avLst/>
          </a:prstGeom>
        </p:spPr>
      </p:pic>
      <p:pic>
        <p:nvPicPr>
          <p:cNvPr id="73" name="Graphic 72">
            <a:extLst>
              <a:ext uri="{FF2B5EF4-FFF2-40B4-BE49-F238E27FC236}">
                <a16:creationId xmlns:a16="http://schemas.microsoft.com/office/drawing/2014/main" id="{7646B9AB-03B0-4626-8EC9-8404C76AE070}"/>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456153" y="4578897"/>
            <a:ext cx="369332" cy="369332"/>
          </a:xfrm>
          <a:prstGeom prst="rect">
            <a:avLst/>
          </a:prstGeom>
        </p:spPr>
      </p:pic>
      <p:sp>
        <p:nvSpPr>
          <p:cNvPr id="74" name="TextBox 73">
            <a:extLst>
              <a:ext uri="{FF2B5EF4-FFF2-40B4-BE49-F238E27FC236}">
                <a16:creationId xmlns:a16="http://schemas.microsoft.com/office/drawing/2014/main" id="{28187CFC-35AF-45DB-9D7D-E7C623A43B50}"/>
              </a:ext>
            </a:extLst>
          </p:cNvPr>
          <p:cNvSpPr txBox="1"/>
          <p:nvPr/>
        </p:nvSpPr>
        <p:spPr>
          <a:xfrm>
            <a:off x="8198919" y="5026744"/>
            <a:ext cx="95279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Content Heuristics</a:t>
            </a:r>
          </a:p>
        </p:txBody>
      </p:sp>
      <p:sp>
        <p:nvSpPr>
          <p:cNvPr id="75" name="TextBox 74">
            <a:extLst>
              <a:ext uri="{FF2B5EF4-FFF2-40B4-BE49-F238E27FC236}">
                <a16:creationId xmlns:a16="http://schemas.microsoft.com/office/drawing/2014/main" id="{79F937A0-B1D9-4E64-947C-E548A5080415}"/>
              </a:ext>
            </a:extLst>
          </p:cNvPr>
          <p:cNvSpPr txBox="1"/>
          <p:nvPr/>
        </p:nvSpPr>
        <p:spPr>
          <a:xfrm>
            <a:off x="5601101" y="2033618"/>
            <a:ext cx="1175322"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Domain Reputation</a:t>
            </a:r>
          </a:p>
        </p:txBody>
      </p:sp>
      <p:sp>
        <p:nvSpPr>
          <p:cNvPr id="78" name="TextBox 77">
            <a:extLst>
              <a:ext uri="{FF2B5EF4-FFF2-40B4-BE49-F238E27FC236}">
                <a16:creationId xmlns:a16="http://schemas.microsoft.com/office/drawing/2014/main" id="{A33D9EFC-E7E1-4FBD-8122-0F8181306F39}"/>
              </a:ext>
            </a:extLst>
          </p:cNvPr>
          <p:cNvSpPr txBox="1"/>
          <p:nvPr/>
        </p:nvSpPr>
        <p:spPr>
          <a:xfrm>
            <a:off x="6774949" y="3519913"/>
            <a:ext cx="769763"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Mailbox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Intelligence</a:t>
            </a:r>
          </a:p>
        </p:txBody>
      </p:sp>
      <p:grpSp>
        <p:nvGrpSpPr>
          <p:cNvPr id="49" name="Group 48">
            <a:extLst>
              <a:ext uri="{FF2B5EF4-FFF2-40B4-BE49-F238E27FC236}">
                <a16:creationId xmlns:a16="http://schemas.microsoft.com/office/drawing/2014/main" id="{A39D4B12-EAB9-42DF-91E9-2567EA960E3E}"/>
              </a:ext>
            </a:extLst>
          </p:cNvPr>
          <p:cNvGrpSpPr/>
          <p:nvPr/>
        </p:nvGrpSpPr>
        <p:grpSpPr>
          <a:xfrm>
            <a:off x="6901033" y="2859282"/>
            <a:ext cx="545162" cy="596058"/>
            <a:chOff x="6901033" y="3063381"/>
            <a:chExt cx="545162" cy="596058"/>
          </a:xfrm>
        </p:grpSpPr>
        <p:pic>
          <p:nvPicPr>
            <p:cNvPr id="71" name="Graphic 70">
              <a:extLst>
                <a:ext uri="{FF2B5EF4-FFF2-40B4-BE49-F238E27FC236}">
                  <a16:creationId xmlns:a16="http://schemas.microsoft.com/office/drawing/2014/main" id="{BAAC51F5-1373-4591-904D-BF28AF5DF677}"/>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6901033" y="3255207"/>
              <a:ext cx="404232" cy="404232"/>
            </a:xfrm>
            <a:prstGeom prst="rect">
              <a:avLst/>
            </a:prstGeom>
          </p:spPr>
        </p:pic>
        <p:pic>
          <p:nvPicPr>
            <p:cNvPr id="80" name="Graphic 79">
              <a:extLst>
                <a:ext uri="{FF2B5EF4-FFF2-40B4-BE49-F238E27FC236}">
                  <a16:creationId xmlns:a16="http://schemas.microsoft.com/office/drawing/2014/main" id="{A7DA1CB2-ADFB-4B6C-8123-CC239430219D}"/>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7142712" y="3063381"/>
              <a:ext cx="303483" cy="303483"/>
            </a:xfrm>
            <a:prstGeom prst="rect">
              <a:avLst/>
            </a:prstGeom>
          </p:spPr>
        </p:pic>
      </p:grpSp>
      <p:sp>
        <p:nvSpPr>
          <p:cNvPr id="60" name="TextBox 59">
            <a:extLst>
              <a:ext uri="{FF2B5EF4-FFF2-40B4-BE49-F238E27FC236}">
                <a16:creationId xmlns:a16="http://schemas.microsoft.com/office/drawing/2014/main" id="{601CEBC9-297A-4161-9224-C8DC38B4CE60}"/>
              </a:ext>
            </a:extLst>
          </p:cNvPr>
          <p:cNvSpPr txBox="1"/>
          <p:nvPr/>
        </p:nvSpPr>
        <p:spPr>
          <a:xfrm>
            <a:off x="1731012" y="3519913"/>
            <a:ext cx="70564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DMARC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DKIM, SPF</a:t>
            </a:r>
          </a:p>
        </p:txBody>
      </p:sp>
      <p:pic>
        <p:nvPicPr>
          <p:cNvPr id="82" name="Graphic 81">
            <a:extLst>
              <a:ext uri="{FF2B5EF4-FFF2-40B4-BE49-F238E27FC236}">
                <a16:creationId xmlns:a16="http://schemas.microsoft.com/office/drawing/2014/main" id="{F751F6A6-CB9F-4FEE-8673-057F2DD9F660}"/>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1747669" y="3054837"/>
            <a:ext cx="369332" cy="369332"/>
          </a:xfrm>
          <a:prstGeom prst="rect">
            <a:avLst/>
          </a:prstGeom>
        </p:spPr>
      </p:pic>
      <p:pic>
        <p:nvPicPr>
          <p:cNvPr id="83" name="Graphic 82">
            <a:extLst>
              <a:ext uri="{FF2B5EF4-FFF2-40B4-BE49-F238E27FC236}">
                <a16:creationId xmlns:a16="http://schemas.microsoft.com/office/drawing/2014/main" id="{B0B3CD8A-0493-4A48-A93B-D33CD1C485B1}"/>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2117001" y="3059413"/>
            <a:ext cx="360181" cy="360181"/>
          </a:xfrm>
          <a:prstGeom prst="rect">
            <a:avLst/>
          </a:prstGeom>
        </p:spPr>
      </p:pic>
      <p:pic>
        <p:nvPicPr>
          <p:cNvPr id="85" name="Graphic 84">
            <a:extLst>
              <a:ext uri="{FF2B5EF4-FFF2-40B4-BE49-F238E27FC236}">
                <a16:creationId xmlns:a16="http://schemas.microsoft.com/office/drawing/2014/main" id="{BCA27F29-13D2-4A1A-A0ED-6FDFD9E7A263}"/>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4459337" y="1623808"/>
            <a:ext cx="382181" cy="382181"/>
          </a:xfrm>
          <a:prstGeom prst="rect">
            <a:avLst/>
          </a:prstGeom>
        </p:spPr>
      </p:pic>
      <p:pic>
        <p:nvPicPr>
          <p:cNvPr id="86" name="Graphic 85">
            <a:extLst>
              <a:ext uri="{FF2B5EF4-FFF2-40B4-BE49-F238E27FC236}">
                <a16:creationId xmlns:a16="http://schemas.microsoft.com/office/drawing/2014/main" id="{5F0EE888-F993-4DA9-8CC2-AB47CA7464A8}"/>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6020410" y="1646546"/>
            <a:ext cx="336704" cy="336704"/>
          </a:xfrm>
          <a:prstGeom prst="rect">
            <a:avLst/>
          </a:prstGeom>
        </p:spPr>
      </p:pic>
      <p:sp>
        <p:nvSpPr>
          <p:cNvPr id="94" name="Rectangle 93">
            <a:extLst>
              <a:ext uri="{FF2B5EF4-FFF2-40B4-BE49-F238E27FC236}">
                <a16:creationId xmlns:a16="http://schemas.microsoft.com/office/drawing/2014/main" id="{C971D2B0-DF1F-4ADB-9C3D-1A07EB28DA2A}"/>
              </a:ext>
            </a:extLst>
          </p:cNvPr>
          <p:cNvSpPr/>
          <p:nvPr/>
        </p:nvSpPr>
        <p:spPr bwMode="auto">
          <a:xfrm>
            <a:off x="1583871" y="2596580"/>
            <a:ext cx="8898283"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3" name="TextBox 92">
            <a:extLst>
              <a:ext uri="{FF2B5EF4-FFF2-40B4-BE49-F238E27FC236}">
                <a16:creationId xmlns:a16="http://schemas.microsoft.com/office/drawing/2014/main" id="{39AE8722-C5AB-4435-82AC-BF46B3762E0E}"/>
              </a:ext>
            </a:extLst>
          </p:cNvPr>
          <p:cNvSpPr txBox="1"/>
          <p:nvPr/>
        </p:nvSpPr>
        <p:spPr>
          <a:xfrm>
            <a:off x="1435081" y="2475794"/>
            <a:ext cx="8033157"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7030A0"/>
                </a:solidFill>
                <a:effectLst/>
                <a:uLnTx/>
                <a:uFillTx/>
                <a:latin typeface="Segoe UI"/>
                <a:ea typeface="+mn-ea"/>
                <a:cs typeface="+mn-cs"/>
              </a:rPr>
              <a:t>sender intelligence</a:t>
            </a:r>
          </a:p>
        </p:txBody>
      </p:sp>
      <p:sp>
        <p:nvSpPr>
          <p:cNvPr id="95" name="Rectangle 94">
            <a:extLst>
              <a:ext uri="{FF2B5EF4-FFF2-40B4-BE49-F238E27FC236}">
                <a16:creationId xmlns:a16="http://schemas.microsoft.com/office/drawing/2014/main" id="{80A7F3B0-BFDA-4369-B636-0470C078E601}"/>
              </a:ext>
            </a:extLst>
          </p:cNvPr>
          <p:cNvSpPr/>
          <p:nvPr/>
        </p:nvSpPr>
        <p:spPr bwMode="auto">
          <a:xfrm>
            <a:off x="341622" y="4112516"/>
            <a:ext cx="11325389"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6" name="TextBox 95">
            <a:extLst>
              <a:ext uri="{FF2B5EF4-FFF2-40B4-BE49-F238E27FC236}">
                <a16:creationId xmlns:a16="http://schemas.microsoft.com/office/drawing/2014/main" id="{FE94AA4F-8927-403B-A0F2-D0E343E1914E}"/>
              </a:ext>
            </a:extLst>
          </p:cNvPr>
          <p:cNvSpPr txBox="1"/>
          <p:nvPr/>
        </p:nvSpPr>
        <p:spPr>
          <a:xfrm>
            <a:off x="257196" y="3992101"/>
            <a:ext cx="11232313"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C00000"/>
                </a:solidFill>
                <a:effectLst/>
                <a:uLnTx/>
                <a:uFillTx/>
                <a:latin typeface="Segoe UI"/>
                <a:ea typeface="+mn-ea"/>
                <a:cs typeface="+mn-cs"/>
              </a:rPr>
              <a:t>content filtering</a:t>
            </a:r>
          </a:p>
        </p:txBody>
      </p:sp>
      <p:sp>
        <p:nvSpPr>
          <p:cNvPr id="97" name="Rectangle 96">
            <a:extLst>
              <a:ext uri="{FF2B5EF4-FFF2-40B4-BE49-F238E27FC236}">
                <a16:creationId xmlns:a16="http://schemas.microsoft.com/office/drawing/2014/main" id="{14B0C450-AA26-46B1-9081-C10A56A2B0EC}"/>
              </a:ext>
            </a:extLst>
          </p:cNvPr>
          <p:cNvSpPr/>
          <p:nvPr/>
        </p:nvSpPr>
        <p:spPr bwMode="auto">
          <a:xfrm>
            <a:off x="3020786" y="5683976"/>
            <a:ext cx="4988595"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8" name="TextBox 97">
            <a:extLst>
              <a:ext uri="{FF2B5EF4-FFF2-40B4-BE49-F238E27FC236}">
                <a16:creationId xmlns:a16="http://schemas.microsoft.com/office/drawing/2014/main" id="{4A61550F-EFA7-4EAF-BC53-A001DC24D416}"/>
              </a:ext>
            </a:extLst>
          </p:cNvPr>
          <p:cNvSpPr txBox="1"/>
          <p:nvPr/>
        </p:nvSpPr>
        <p:spPr>
          <a:xfrm>
            <a:off x="3020787" y="5563294"/>
            <a:ext cx="8468722"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282828">
                    <a:lumMod val="75000"/>
                    <a:lumOff val="25000"/>
                  </a:srgbClr>
                </a:solidFill>
                <a:effectLst/>
                <a:uLnTx/>
                <a:uFillTx/>
                <a:latin typeface="Segoe UI"/>
                <a:ea typeface="+mn-ea"/>
                <a:cs typeface="+mn-cs"/>
              </a:rPr>
              <a:t>post-delivery protection</a:t>
            </a:r>
          </a:p>
        </p:txBody>
      </p:sp>
      <p:sp>
        <p:nvSpPr>
          <p:cNvPr id="104" name="Arrow: Right 103">
            <a:extLst>
              <a:ext uri="{FF2B5EF4-FFF2-40B4-BE49-F238E27FC236}">
                <a16:creationId xmlns:a16="http://schemas.microsoft.com/office/drawing/2014/main" id="{B271F3E0-394F-4DDB-BE61-8AE3E431910F}"/>
              </a:ext>
            </a:extLst>
          </p:cNvPr>
          <p:cNvSpPr/>
          <p:nvPr/>
        </p:nvSpPr>
        <p:spPr bwMode="auto">
          <a:xfrm>
            <a:off x="10248322" y="2485113"/>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5" name="Arrow: Right 104">
            <a:extLst>
              <a:ext uri="{FF2B5EF4-FFF2-40B4-BE49-F238E27FC236}">
                <a16:creationId xmlns:a16="http://schemas.microsoft.com/office/drawing/2014/main" id="{58D1BB11-132D-406B-9CDD-3957CA866A8A}"/>
              </a:ext>
            </a:extLst>
          </p:cNvPr>
          <p:cNvSpPr/>
          <p:nvPr/>
        </p:nvSpPr>
        <p:spPr bwMode="auto">
          <a:xfrm>
            <a:off x="11443988" y="4004182"/>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9" name="Group 8">
            <a:extLst>
              <a:ext uri="{FF2B5EF4-FFF2-40B4-BE49-F238E27FC236}">
                <a16:creationId xmlns:a16="http://schemas.microsoft.com/office/drawing/2014/main" id="{B05CEA86-100C-468E-AF39-697321376038}"/>
              </a:ext>
            </a:extLst>
          </p:cNvPr>
          <p:cNvGrpSpPr/>
          <p:nvPr/>
        </p:nvGrpSpPr>
        <p:grpSpPr>
          <a:xfrm>
            <a:off x="2279217" y="1090777"/>
            <a:ext cx="6706521" cy="489365"/>
            <a:chOff x="2342255" y="1068815"/>
            <a:chExt cx="7913963" cy="489365"/>
          </a:xfrm>
        </p:grpSpPr>
        <p:sp>
          <p:nvSpPr>
            <p:cNvPr id="87" name="Rectangle 86">
              <a:extLst>
                <a:ext uri="{FF2B5EF4-FFF2-40B4-BE49-F238E27FC236}">
                  <a16:creationId xmlns:a16="http://schemas.microsoft.com/office/drawing/2014/main" id="{41738CCF-0667-43B8-AE75-072954DCF584}"/>
                </a:ext>
              </a:extLst>
            </p:cNvPr>
            <p:cNvSpPr/>
            <p:nvPr/>
          </p:nvSpPr>
          <p:spPr bwMode="auto">
            <a:xfrm>
              <a:off x="2459746" y="1189601"/>
              <a:ext cx="7574675" cy="238920"/>
            </a:xfrm>
            <a:prstGeom prst="rect">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8" name="TextBox 87">
              <a:extLst>
                <a:ext uri="{FF2B5EF4-FFF2-40B4-BE49-F238E27FC236}">
                  <a16:creationId xmlns:a16="http://schemas.microsoft.com/office/drawing/2014/main" id="{46D0A2C8-CD20-4128-80A8-FD3802F878D5}"/>
                </a:ext>
              </a:extLst>
            </p:cNvPr>
            <p:cNvSpPr txBox="1"/>
            <p:nvPr/>
          </p:nvSpPr>
          <p:spPr>
            <a:xfrm>
              <a:off x="2342255" y="1068815"/>
              <a:ext cx="7512424"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solidFill>
                    <a:schemeClr val="accent2">
                      <a:lumMod val="50000"/>
                      <a:lumOff val="50000"/>
                    </a:schemeClr>
                  </a:solidFill>
                  <a:effectLst/>
                  <a:uLnTx/>
                  <a:uFillTx/>
                  <a:latin typeface="Segoe UI"/>
                  <a:ea typeface="+mn-ea"/>
                  <a:cs typeface="+mn-cs"/>
                </a:rPr>
                <a:t>edge protection</a:t>
              </a:r>
            </a:p>
          </p:txBody>
        </p:sp>
        <p:sp>
          <p:nvSpPr>
            <p:cNvPr id="89" name="Arrow: Right 88">
              <a:extLst>
                <a:ext uri="{FF2B5EF4-FFF2-40B4-BE49-F238E27FC236}">
                  <a16:creationId xmlns:a16="http://schemas.microsoft.com/office/drawing/2014/main" id="{8B4A6C0C-13DC-4A35-8F0C-4B8F62411ED7}"/>
                </a:ext>
              </a:extLst>
            </p:cNvPr>
            <p:cNvSpPr/>
            <p:nvPr/>
          </p:nvSpPr>
          <p:spPr bwMode="auto">
            <a:xfrm>
              <a:off x="9810172" y="1078134"/>
              <a:ext cx="446046" cy="461088"/>
            </a:xfrm>
            <a:prstGeom prst="rightArrow">
              <a:avLst/>
            </a:prstGeom>
            <a:solidFill>
              <a:schemeClr val="tx2">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pic>
        <p:nvPicPr>
          <p:cNvPr id="11" name="Graphic 10" descr="Network">
            <a:extLst>
              <a:ext uri="{FF2B5EF4-FFF2-40B4-BE49-F238E27FC236}">
                <a16:creationId xmlns:a16="http://schemas.microsoft.com/office/drawing/2014/main" id="{28BB6D0A-AF05-4540-95C7-B7FCCC0ED4C0}"/>
              </a:ext>
            </a:extLst>
          </p:cNvPr>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3058513" y="2942358"/>
            <a:ext cx="429906" cy="429906"/>
          </a:xfrm>
          <a:prstGeom prst="rect">
            <a:avLst/>
          </a:prstGeom>
        </p:spPr>
      </p:pic>
      <p:sp>
        <p:nvSpPr>
          <p:cNvPr id="20" name="TextBox 19">
            <a:extLst>
              <a:ext uri="{FF2B5EF4-FFF2-40B4-BE49-F238E27FC236}">
                <a16:creationId xmlns:a16="http://schemas.microsoft.com/office/drawing/2014/main" id="{CCC50298-8571-4D8C-A40E-618A6DEA3156}"/>
              </a:ext>
            </a:extLst>
          </p:cNvPr>
          <p:cNvSpPr txBox="1"/>
          <p:nvPr/>
        </p:nvSpPr>
        <p:spPr>
          <a:xfrm>
            <a:off x="2783241" y="3369872"/>
            <a:ext cx="963155" cy="66941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Intra-Org Spoof Intelligence</a:t>
            </a:r>
          </a:p>
        </p:txBody>
      </p:sp>
      <p:grpSp>
        <p:nvGrpSpPr>
          <p:cNvPr id="44" name="Group 43">
            <a:extLst>
              <a:ext uri="{FF2B5EF4-FFF2-40B4-BE49-F238E27FC236}">
                <a16:creationId xmlns:a16="http://schemas.microsoft.com/office/drawing/2014/main" id="{BE51BCA9-6E60-4227-BEEE-CEE20B42CA36}"/>
              </a:ext>
            </a:extLst>
          </p:cNvPr>
          <p:cNvGrpSpPr/>
          <p:nvPr/>
        </p:nvGrpSpPr>
        <p:grpSpPr>
          <a:xfrm>
            <a:off x="5625725" y="2866872"/>
            <a:ext cx="767838" cy="580879"/>
            <a:chOff x="4860882" y="2979716"/>
            <a:chExt cx="1038824" cy="754850"/>
          </a:xfrm>
          <a:solidFill>
            <a:schemeClr val="accent5">
              <a:lumMod val="50000"/>
            </a:schemeClr>
          </a:solidFill>
        </p:grpSpPr>
        <p:pic>
          <p:nvPicPr>
            <p:cNvPr id="103" name="Graphic 102" descr="Envelope">
              <a:extLst>
                <a:ext uri="{FF2B5EF4-FFF2-40B4-BE49-F238E27FC236}">
                  <a16:creationId xmlns:a16="http://schemas.microsoft.com/office/drawing/2014/main" id="{FFEE133A-FC15-4B60-9A26-2E1D3C7953E5}"/>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4860882" y="2979716"/>
              <a:ext cx="461952" cy="461952"/>
            </a:xfrm>
            <a:prstGeom prst="rect">
              <a:avLst/>
            </a:prstGeom>
          </p:spPr>
        </p:pic>
        <p:pic>
          <p:nvPicPr>
            <p:cNvPr id="106" name="Graphic 105" descr="Envelope">
              <a:extLst>
                <a:ext uri="{FF2B5EF4-FFF2-40B4-BE49-F238E27FC236}">
                  <a16:creationId xmlns:a16="http://schemas.microsoft.com/office/drawing/2014/main" id="{18A35A26-C629-4FAB-8BEE-40D1D2A8312B}"/>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5154389" y="3132400"/>
              <a:ext cx="461952" cy="461952"/>
            </a:xfrm>
            <a:prstGeom prst="rect">
              <a:avLst/>
            </a:prstGeom>
          </p:spPr>
        </p:pic>
        <p:pic>
          <p:nvPicPr>
            <p:cNvPr id="108" name="Graphic 107" descr="Envelope">
              <a:extLst>
                <a:ext uri="{FF2B5EF4-FFF2-40B4-BE49-F238E27FC236}">
                  <a16:creationId xmlns:a16="http://schemas.microsoft.com/office/drawing/2014/main" id="{E4105A94-FE96-45D9-856F-B2B86E55843B}"/>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5437754" y="3272614"/>
              <a:ext cx="461952" cy="461952"/>
            </a:xfrm>
            <a:prstGeom prst="rect">
              <a:avLst/>
            </a:prstGeom>
          </p:spPr>
        </p:pic>
      </p:grpSp>
      <p:sp>
        <p:nvSpPr>
          <p:cNvPr id="109" name="TextBox 108">
            <a:extLst>
              <a:ext uri="{FF2B5EF4-FFF2-40B4-BE49-F238E27FC236}">
                <a16:creationId xmlns:a16="http://schemas.microsoft.com/office/drawing/2014/main" id="{95601105-4E24-4188-A803-9FADF698A9D4}"/>
              </a:ext>
            </a:extLst>
          </p:cNvPr>
          <p:cNvSpPr txBox="1"/>
          <p:nvPr/>
        </p:nvSpPr>
        <p:spPr>
          <a:xfrm>
            <a:off x="5505735" y="3432197"/>
            <a:ext cx="963155" cy="544765"/>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BULK Filtering</a:t>
            </a:r>
          </a:p>
        </p:txBody>
      </p:sp>
      <p:pic>
        <p:nvPicPr>
          <p:cNvPr id="47" name="Graphic 46" descr="Hierarchy">
            <a:extLst>
              <a:ext uri="{FF2B5EF4-FFF2-40B4-BE49-F238E27FC236}">
                <a16:creationId xmlns:a16="http://schemas.microsoft.com/office/drawing/2014/main" id="{B9F5B64F-A71E-4961-8409-EDC44976C7D2}"/>
              </a:ext>
            </a:extLst>
          </p:cNvPr>
          <p:cNvPicPr>
            <a:picLocks noChangeAspect="1"/>
          </p:cNvPicPr>
          <p:nvPr/>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rot="10800000">
            <a:off x="3026010" y="1557955"/>
            <a:ext cx="513886" cy="513886"/>
          </a:xfrm>
          <a:prstGeom prst="rect">
            <a:avLst/>
          </a:prstGeom>
        </p:spPr>
      </p:pic>
      <p:sp>
        <p:nvSpPr>
          <p:cNvPr id="110" name="TextBox 109">
            <a:extLst>
              <a:ext uri="{FF2B5EF4-FFF2-40B4-BE49-F238E27FC236}">
                <a16:creationId xmlns:a16="http://schemas.microsoft.com/office/drawing/2014/main" id="{DCE6160A-1E34-4207-AB0B-F340BDB17828}"/>
              </a:ext>
            </a:extLst>
          </p:cNvPr>
          <p:cNvSpPr txBox="1"/>
          <p:nvPr/>
        </p:nvSpPr>
        <p:spPr>
          <a:xfrm>
            <a:off x="2708115" y="2033618"/>
            <a:ext cx="114967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Network Throttling</a:t>
            </a:r>
          </a:p>
        </p:txBody>
      </p:sp>
      <p:pic>
        <p:nvPicPr>
          <p:cNvPr id="50" name="Picture 49" descr="A close up of a logo&#10;&#10;Description automatically generated">
            <a:extLst>
              <a:ext uri="{FF2B5EF4-FFF2-40B4-BE49-F238E27FC236}">
                <a16:creationId xmlns:a16="http://schemas.microsoft.com/office/drawing/2014/main" id="{5A0429BE-903B-4507-B8D0-29B37E6D9D81}"/>
              </a:ext>
            </a:extLst>
          </p:cNvPr>
          <p:cNvPicPr>
            <a:picLocks noChangeAspect="1"/>
          </p:cNvPicPr>
          <p:nvPr/>
        </p:nvPicPr>
        <p:blipFill>
          <a:blip r:embed="rId40">
            <a:extLst>
              <a:ext uri="{28A0092B-C50C-407E-A947-70E740481C1C}">
                <a14:useLocalDpi xmlns:a14="http://schemas.microsoft.com/office/drawing/2010/main" val="0"/>
              </a:ext>
              <a:ext uri="{837473B0-CC2E-450A-ABE3-18F120FF3D39}">
                <a1611:picAttrSrcUrl xmlns:a1611="http://schemas.microsoft.com/office/drawing/2016/11/main" r:id="rId41"/>
              </a:ext>
            </a:extLst>
          </a:blip>
          <a:stretch>
            <a:fillRect/>
          </a:stretch>
        </p:blipFill>
        <p:spPr>
          <a:xfrm>
            <a:off x="7436742" y="1640743"/>
            <a:ext cx="348311" cy="348311"/>
          </a:xfrm>
          <a:prstGeom prst="rect">
            <a:avLst/>
          </a:prstGeom>
        </p:spPr>
      </p:pic>
      <p:sp>
        <p:nvSpPr>
          <p:cNvPr id="111" name="TextBox 110">
            <a:extLst>
              <a:ext uri="{FF2B5EF4-FFF2-40B4-BE49-F238E27FC236}">
                <a16:creationId xmlns:a16="http://schemas.microsoft.com/office/drawing/2014/main" id="{6DF3E742-305F-4F5B-B6C7-E1254D934E74}"/>
              </a:ext>
            </a:extLst>
          </p:cNvPr>
          <p:cNvSpPr txBox="1"/>
          <p:nvPr/>
        </p:nvSpPr>
        <p:spPr>
          <a:xfrm>
            <a:off x="6753130" y="2033618"/>
            <a:ext cx="1715534"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Directory based Edge Filtering</a:t>
            </a:r>
          </a:p>
        </p:txBody>
      </p:sp>
      <p:pic>
        <p:nvPicPr>
          <p:cNvPr id="99" name="Graphic 98" descr="Contract">
            <a:extLst>
              <a:ext uri="{FF2B5EF4-FFF2-40B4-BE49-F238E27FC236}">
                <a16:creationId xmlns:a16="http://schemas.microsoft.com/office/drawing/2014/main" id="{A66111C9-D7AC-4FE4-AE4A-ED5AD09BEBF0}"/>
              </a:ext>
            </a:extLst>
          </p:cNvPr>
          <p:cNvPicPr>
            <a:picLocks noChangeAspect="1"/>
          </p:cNvPicPr>
          <p:nvPr/>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83183" y="4514466"/>
            <a:ext cx="423535" cy="423535"/>
          </a:xfrm>
          <a:prstGeom prst="rect">
            <a:avLst/>
          </a:prstGeom>
        </p:spPr>
      </p:pic>
      <p:sp>
        <p:nvSpPr>
          <p:cNvPr id="100" name="TextBox 99">
            <a:extLst>
              <a:ext uri="{FF2B5EF4-FFF2-40B4-BE49-F238E27FC236}">
                <a16:creationId xmlns:a16="http://schemas.microsoft.com/office/drawing/2014/main" id="{CE3580A2-3B12-492D-AA74-8838B0234485}"/>
              </a:ext>
            </a:extLst>
          </p:cNvPr>
          <p:cNvSpPr txBox="1"/>
          <p:nvPr/>
        </p:nvSpPr>
        <p:spPr>
          <a:xfrm>
            <a:off x="129731" y="4970897"/>
            <a:ext cx="1130438"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Transport Custom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Rules</a:t>
            </a:r>
          </a:p>
        </p:txBody>
      </p:sp>
      <p:grpSp>
        <p:nvGrpSpPr>
          <p:cNvPr id="101" name="Group 100">
            <a:extLst>
              <a:ext uri="{FF2B5EF4-FFF2-40B4-BE49-F238E27FC236}">
                <a16:creationId xmlns:a16="http://schemas.microsoft.com/office/drawing/2014/main" id="{EDE1EDA9-8167-4FE5-806E-60D64BE86167}"/>
              </a:ext>
            </a:extLst>
          </p:cNvPr>
          <p:cNvGrpSpPr/>
          <p:nvPr/>
        </p:nvGrpSpPr>
        <p:grpSpPr>
          <a:xfrm>
            <a:off x="2782601" y="6059400"/>
            <a:ext cx="1439967" cy="732489"/>
            <a:chOff x="4872091" y="3320521"/>
            <a:chExt cx="1439967" cy="732489"/>
          </a:xfrm>
        </p:grpSpPr>
        <p:pic>
          <p:nvPicPr>
            <p:cNvPr id="102" name="Picture 101">
              <a:extLst>
                <a:ext uri="{FF2B5EF4-FFF2-40B4-BE49-F238E27FC236}">
                  <a16:creationId xmlns:a16="http://schemas.microsoft.com/office/drawing/2014/main" id="{1B711990-8F0E-4E6A-B4F7-6B87C00BA5C5}"/>
                </a:ext>
              </a:extLst>
            </p:cNvPr>
            <p:cNvPicPr>
              <a:picLocks noChangeAspect="1"/>
            </p:cNvPicPr>
            <p:nvPr/>
          </p:nvPicPr>
          <p:blipFill>
            <a:blip r:embed="rId11"/>
            <a:stretch>
              <a:fillRect/>
            </a:stretch>
          </p:blipFill>
          <p:spPr>
            <a:xfrm>
              <a:off x="5270610" y="3320521"/>
              <a:ext cx="591894" cy="470133"/>
            </a:xfrm>
            <a:prstGeom prst="rect">
              <a:avLst/>
            </a:prstGeom>
          </p:spPr>
        </p:pic>
        <p:sp>
          <p:nvSpPr>
            <p:cNvPr id="113" name="TextBox 112">
              <a:extLst>
                <a:ext uri="{FF2B5EF4-FFF2-40B4-BE49-F238E27FC236}">
                  <a16:creationId xmlns:a16="http://schemas.microsoft.com/office/drawing/2014/main" id="{F79FAC9E-0133-445A-9397-AAD7F6176581}"/>
                </a:ext>
              </a:extLst>
            </p:cNvPr>
            <p:cNvSpPr txBox="1"/>
            <p:nvPr/>
          </p:nvSpPr>
          <p:spPr>
            <a:xfrm>
              <a:off x="4872091" y="3683678"/>
              <a:ext cx="143996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Linked Content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lumMod val="65000"/>
                      <a:lumOff val="35000"/>
                    </a:prstClr>
                  </a:solidFill>
                  <a:effectLst/>
                  <a:uLnTx/>
                  <a:uFillTx/>
                  <a:latin typeface="Segoe UI" panose="020B0502040204020203" pitchFamily="34" charset="0"/>
                  <a:ea typeface="+mn-ea"/>
                  <a:cs typeface="Segoe UI" panose="020B0502040204020203" pitchFamily="34" charset="0"/>
                </a:rPr>
                <a:t>Detonation</a:t>
              </a:r>
            </a:p>
          </p:txBody>
        </p:sp>
      </p:grpSp>
      <p:pic>
        <p:nvPicPr>
          <p:cNvPr id="114" name="Graphic 113" descr="Network">
            <a:extLst>
              <a:ext uri="{FF2B5EF4-FFF2-40B4-BE49-F238E27FC236}">
                <a16:creationId xmlns:a16="http://schemas.microsoft.com/office/drawing/2014/main" id="{621901DE-0D46-42AF-9E48-3DC38B8330D8}"/>
              </a:ext>
            </a:extLst>
          </p:cNvPr>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4411112" y="2942358"/>
            <a:ext cx="429906" cy="429906"/>
          </a:xfrm>
          <a:prstGeom prst="rect">
            <a:avLst/>
          </a:prstGeom>
        </p:spPr>
      </p:pic>
      <p:sp>
        <p:nvSpPr>
          <p:cNvPr id="115" name="TextBox 114">
            <a:extLst>
              <a:ext uri="{FF2B5EF4-FFF2-40B4-BE49-F238E27FC236}">
                <a16:creationId xmlns:a16="http://schemas.microsoft.com/office/drawing/2014/main" id="{7934CB81-96C8-484A-A529-D178BB48C32C}"/>
              </a:ext>
            </a:extLst>
          </p:cNvPr>
          <p:cNvSpPr txBox="1"/>
          <p:nvPr/>
        </p:nvSpPr>
        <p:spPr>
          <a:xfrm>
            <a:off x="4052455" y="3369872"/>
            <a:ext cx="1147221" cy="66941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gradFill>
                  <a:gsLst>
                    <a:gs pos="2917">
                      <a:srgbClr val="282828"/>
                    </a:gs>
                    <a:gs pos="30000">
                      <a:srgbClr val="282828"/>
                    </a:gs>
                  </a:gsLst>
                  <a:lin ang="5400000" scaled="0"/>
                </a:gradFill>
                <a:effectLst/>
                <a:uLnTx/>
                <a:uFillTx/>
                <a:latin typeface="Segoe UI"/>
                <a:ea typeface="+mn-ea"/>
                <a:cs typeface="+mn-cs"/>
              </a:rPr>
              <a:t>Cross Domain Spoof Intelligence</a:t>
            </a:r>
          </a:p>
        </p:txBody>
      </p:sp>
      <p:sp>
        <p:nvSpPr>
          <p:cNvPr id="2" name="Rectangle 1">
            <a:extLst>
              <a:ext uri="{FF2B5EF4-FFF2-40B4-BE49-F238E27FC236}">
                <a16:creationId xmlns:a16="http://schemas.microsoft.com/office/drawing/2014/main" id="{3D6FF8DC-4E4C-45BF-A604-4546201E5D0A}"/>
              </a:ext>
            </a:extLst>
          </p:cNvPr>
          <p:cNvSpPr/>
          <p:nvPr/>
        </p:nvSpPr>
        <p:spPr bwMode="auto">
          <a:xfrm>
            <a:off x="9148263" y="4465270"/>
            <a:ext cx="2840486" cy="930806"/>
          </a:xfrm>
          <a:prstGeom prst="rect">
            <a:avLst/>
          </a:prstGeom>
          <a:solidFill>
            <a:schemeClr val="bg1">
              <a:alpha val="8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6" name="Rectangle 115">
            <a:extLst>
              <a:ext uri="{FF2B5EF4-FFF2-40B4-BE49-F238E27FC236}">
                <a16:creationId xmlns:a16="http://schemas.microsoft.com/office/drawing/2014/main" id="{D3BA62EE-6069-410B-BAF4-E0FC0F88E7DA}"/>
              </a:ext>
            </a:extLst>
          </p:cNvPr>
          <p:cNvSpPr/>
          <p:nvPr/>
        </p:nvSpPr>
        <p:spPr bwMode="auto">
          <a:xfrm>
            <a:off x="2907587" y="5977908"/>
            <a:ext cx="2579020" cy="813981"/>
          </a:xfrm>
          <a:prstGeom prst="rect">
            <a:avLst/>
          </a:prstGeom>
          <a:solidFill>
            <a:schemeClr val="bg1">
              <a:alpha val="8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7" name="Rectangle 116">
            <a:extLst>
              <a:ext uri="{FF2B5EF4-FFF2-40B4-BE49-F238E27FC236}">
                <a16:creationId xmlns:a16="http://schemas.microsoft.com/office/drawing/2014/main" id="{AECDA764-2371-4337-A25B-9FD8C614D773}"/>
              </a:ext>
            </a:extLst>
          </p:cNvPr>
          <p:cNvSpPr/>
          <p:nvPr/>
        </p:nvSpPr>
        <p:spPr bwMode="auto">
          <a:xfrm>
            <a:off x="7041664" y="6068370"/>
            <a:ext cx="735913" cy="680855"/>
          </a:xfrm>
          <a:prstGeom prst="rect">
            <a:avLst/>
          </a:prstGeom>
          <a:solidFill>
            <a:schemeClr val="bg1">
              <a:alpha val="8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8" name="Rectangle 117">
            <a:extLst>
              <a:ext uri="{FF2B5EF4-FFF2-40B4-BE49-F238E27FC236}">
                <a16:creationId xmlns:a16="http://schemas.microsoft.com/office/drawing/2014/main" id="{BADC43DD-3073-4BF1-A2FC-B6B3FF770158}"/>
              </a:ext>
            </a:extLst>
          </p:cNvPr>
          <p:cNvSpPr/>
          <p:nvPr/>
        </p:nvSpPr>
        <p:spPr bwMode="auto">
          <a:xfrm>
            <a:off x="7867741" y="2955679"/>
            <a:ext cx="2579020" cy="978284"/>
          </a:xfrm>
          <a:prstGeom prst="rect">
            <a:avLst/>
          </a:prstGeom>
          <a:solidFill>
            <a:schemeClr val="bg1">
              <a:alpha val="8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583398363"/>
      </p:ext>
    </p:extLst>
  </p:cSld>
  <p:clrMapOvr>
    <a:masterClrMapping/>
  </p:clrMapOvr>
  <p:transition>
    <p:fade/>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71FE43-49CA-4BD9-B541-FF8CE5E958E5}"/>
              </a:ext>
            </a:extLst>
          </p:cNvPr>
          <p:cNvSpPr>
            <a:spLocks noGrp="1"/>
          </p:cNvSpPr>
          <p:nvPr>
            <p:ph type="title"/>
          </p:nvPr>
        </p:nvSpPr>
        <p:spPr/>
        <p:txBody>
          <a:bodyPr/>
          <a:lstStyle/>
          <a:p>
            <a:r>
              <a:rPr lang="en-US" dirty="0"/>
              <a:t>Exciting Updates to Attack Simulation Training</a:t>
            </a:r>
            <a:br>
              <a:rPr lang="en-US" dirty="0"/>
            </a:br>
            <a:endParaRPr lang="fr-FR" dirty="0"/>
          </a:p>
        </p:txBody>
      </p:sp>
    </p:spTree>
    <p:extLst>
      <p:ext uri="{BB962C8B-B14F-4D97-AF65-F5344CB8AC3E}">
        <p14:creationId xmlns:p14="http://schemas.microsoft.com/office/powerpoint/2010/main" val="392657967"/>
      </p:ext>
    </p:extLst>
  </p:cSld>
  <p:clrMapOvr>
    <a:masterClrMapping/>
  </p:clrMapOvr>
  <p:transition>
    <p:fad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9E284-999E-4713-9D05-693F4E4BC0C4}"/>
              </a:ext>
            </a:extLst>
          </p:cNvPr>
          <p:cNvSpPr>
            <a:spLocks noGrp="1"/>
          </p:cNvSpPr>
          <p:nvPr>
            <p:ph type="title"/>
          </p:nvPr>
        </p:nvSpPr>
        <p:spPr/>
        <p:txBody>
          <a:bodyPr/>
          <a:lstStyle/>
          <a:p>
            <a:r>
              <a:rPr lang="en-US" b="0" i="0" dirty="0">
                <a:solidFill>
                  <a:srgbClr val="333333"/>
                </a:solidFill>
                <a:effectLst/>
                <a:latin typeface="SegoeUI"/>
              </a:rPr>
              <a:t>Measuring Success</a:t>
            </a:r>
            <a:br>
              <a:rPr lang="en-US" b="0" i="0" dirty="0">
                <a:solidFill>
                  <a:srgbClr val="333333"/>
                </a:solidFill>
                <a:effectLst/>
                <a:latin typeface="SegoeUI"/>
              </a:rPr>
            </a:br>
            <a:endParaRPr lang="fr-FR" dirty="0"/>
          </a:p>
        </p:txBody>
      </p:sp>
      <p:sp>
        <p:nvSpPr>
          <p:cNvPr id="5" name="TextBox 4">
            <a:extLst>
              <a:ext uri="{FF2B5EF4-FFF2-40B4-BE49-F238E27FC236}">
                <a16:creationId xmlns:a16="http://schemas.microsoft.com/office/drawing/2014/main" id="{B941193D-2CB7-44A7-8597-960EADC1EA79}"/>
              </a:ext>
            </a:extLst>
          </p:cNvPr>
          <p:cNvSpPr txBox="1"/>
          <p:nvPr/>
        </p:nvSpPr>
        <p:spPr>
          <a:xfrm>
            <a:off x="426424" y="1307689"/>
            <a:ext cx="10637816" cy="4247317"/>
          </a:xfrm>
          <a:prstGeom prst="rect">
            <a:avLst/>
          </a:prstGeom>
          <a:noFill/>
        </p:spPr>
        <p:txBody>
          <a:bodyPr wrap="square">
            <a:spAutoFit/>
          </a:bodyPr>
          <a:lstStyle/>
          <a:p>
            <a:pPr algn="l"/>
            <a:r>
              <a:rPr lang="en-US" b="0" i="0" dirty="0">
                <a:solidFill>
                  <a:srgbClr val="333333"/>
                </a:solidFill>
                <a:effectLst/>
                <a:latin typeface="SegoeUI"/>
              </a:rPr>
              <a:t>Measuring Success</a:t>
            </a:r>
          </a:p>
          <a:p>
            <a:pPr algn="l"/>
            <a:r>
              <a:rPr lang="en-US" b="0" i="0" dirty="0">
                <a:solidFill>
                  <a:srgbClr val="333333"/>
                </a:solidFill>
                <a:effectLst/>
                <a:latin typeface="SegoeUI"/>
              </a:rPr>
              <a:t>As mentioned in the goals section above, your program is essentially measuring how susceptible your organization is to phishing attacks, and the extent to which your training program is impacting that susceptibility. The key here is which specific metric do you use to express that susceptibility? Static click-through rates are problematic because they are driven by payload complexity and conceit. It is a reasonable place to start your program health measurements, alongside report rates, but it quickly becomes problematic when you need to compare two different simulations against each other and track progress over time.</a:t>
            </a:r>
          </a:p>
          <a:p>
            <a:pPr algn="l"/>
            <a:r>
              <a:rPr lang="en-US" b="0" i="0" dirty="0">
                <a:solidFill>
                  <a:srgbClr val="333333"/>
                </a:solidFill>
                <a:effectLst/>
                <a:latin typeface="SegoeUI"/>
              </a:rPr>
              <a:t> </a:t>
            </a:r>
          </a:p>
          <a:p>
            <a:pPr algn="l"/>
            <a:r>
              <a:rPr lang="en-US" b="0" i="0" dirty="0">
                <a:solidFill>
                  <a:srgbClr val="333333"/>
                </a:solidFill>
                <a:effectLst/>
                <a:latin typeface="SegoeUI"/>
              </a:rPr>
              <a:t>Our suggestion is to leverage metadata like Microsoft 365 Attack Simulation Training's Predicted Compromise Rate to normalize cross-simulation comparisons. Instead of measuring absolutely click-through rates, you measure the difference between the predicted compromise rate and your actual compromise rate, grounded along two dimensions: Percentage Delta and Total Users Impacted. We believe this metric is a much better, authentic representation of how training is changing end user behavior and gives you a clearer path to changing your approach.</a:t>
            </a:r>
          </a:p>
        </p:txBody>
      </p:sp>
    </p:spTree>
    <p:extLst>
      <p:ext uri="{BB962C8B-B14F-4D97-AF65-F5344CB8AC3E}">
        <p14:creationId xmlns:p14="http://schemas.microsoft.com/office/powerpoint/2010/main" val="2893914136"/>
      </p:ext>
    </p:extLst>
  </p:cSld>
  <p:clrMapOvr>
    <a:masterClrMapping/>
  </p:clrMapOvr>
  <p:transition>
    <p:fad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C9787-C411-48DC-97AB-4790C385E478}"/>
              </a:ext>
            </a:extLst>
          </p:cNvPr>
          <p:cNvSpPr>
            <a:spLocks noGrp="1"/>
          </p:cNvSpPr>
          <p:nvPr>
            <p:ph type="title"/>
          </p:nvPr>
        </p:nvSpPr>
        <p:spPr/>
        <p:txBody>
          <a:bodyPr/>
          <a:lstStyle/>
          <a:p>
            <a:r>
              <a:rPr lang="en-US" b="0" i="0" dirty="0">
                <a:effectLst/>
                <a:latin typeface="Roboto" panose="02000000000000000000" pitchFamily="2" charset="0"/>
              </a:rPr>
              <a:t>Zero-hour auto purge (ZAP) in Microsoft Defender for Office 365</a:t>
            </a:r>
            <a:br>
              <a:rPr lang="en-US" b="0" i="0" dirty="0">
                <a:effectLst/>
                <a:latin typeface="Roboto" panose="02000000000000000000" pitchFamily="2" charset="0"/>
              </a:rPr>
            </a:br>
            <a:r>
              <a:rPr lang="en-US" dirty="0"/>
              <a:t> in AntiSpam and </a:t>
            </a:r>
            <a:r>
              <a:rPr lang="en-US" dirty="0" err="1"/>
              <a:t>AntiMalware</a:t>
            </a:r>
            <a:r>
              <a:rPr lang="en-US" dirty="0"/>
              <a:t> </a:t>
            </a:r>
            <a:endParaRPr lang="fr-FR" dirty="0"/>
          </a:p>
        </p:txBody>
      </p:sp>
      <p:pic>
        <p:nvPicPr>
          <p:cNvPr id="4" name="Picture 3">
            <a:extLst>
              <a:ext uri="{FF2B5EF4-FFF2-40B4-BE49-F238E27FC236}">
                <a16:creationId xmlns:a16="http://schemas.microsoft.com/office/drawing/2014/main" id="{21451438-B848-4C71-9654-3F4408DCEECF}"/>
              </a:ext>
            </a:extLst>
          </p:cNvPr>
          <p:cNvPicPr>
            <a:picLocks noChangeAspect="1"/>
          </p:cNvPicPr>
          <p:nvPr/>
        </p:nvPicPr>
        <p:blipFill>
          <a:blip r:embed="rId2"/>
          <a:stretch>
            <a:fillRect/>
          </a:stretch>
        </p:blipFill>
        <p:spPr>
          <a:xfrm>
            <a:off x="354297" y="1539747"/>
            <a:ext cx="7313673" cy="5114072"/>
          </a:xfrm>
          <a:prstGeom prst="rect">
            <a:avLst/>
          </a:prstGeom>
        </p:spPr>
      </p:pic>
      <p:pic>
        <p:nvPicPr>
          <p:cNvPr id="9" name="Picture 8">
            <a:extLst>
              <a:ext uri="{FF2B5EF4-FFF2-40B4-BE49-F238E27FC236}">
                <a16:creationId xmlns:a16="http://schemas.microsoft.com/office/drawing/2014/main" id="{A2FE7513-6519-46FD-832C-B77DDBC87F6C}"/>
              </a:ext>
            </a:extLst>
          </p:cNvPr>
          <p:cNvPicPr>
            <a:picLocks noChangeAspect="1"/>
          </p:cNvPicPr>
          <p:nvPr/>
        </p:nvPicPr>
        <p:blipFill>
          <a:blip r:embed="rId3"/>
          <a:stretch>
            <a:fillRect/>
          </a:stretch>
        </p:blipFill>
        <p:spPr>
          <a:xfrm>
            <a:off x="4501101" y="1539747"/>
            <a:ext cx="7690899" cy="5318253"/>
          </a:xfrm>
          <a:prstGeom prst="rect">
            <a:avLst/>
          </a:prstGeom>
        </p:spPr>
      </p:pic>
    </p:spTree>
    <p:extLst>
      <p:ext uri="{BB962C8B-B14F-4D97-AF65-F5344CB8AC3E}">
        <p14:creationId xmlns:p14="http://schemas.microsoft.com/office/powerpoint/2010/main" val="3319111441"/>
      </p:ext>
    </p:extLst>
  </p:cSld>
  <p:clrMapOvr>
    <a:masterClrMapping/>
  </p:clrMapOvr>
  <p:transition>
    <p:fade/>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D693578-4026-4A48-9413-63F7C84A28A0}"/>
              </a:ext>
            </a:extLst>
          </p:cNvPr>
          <p:cNvPicPr>
            <a:picLocks noChangeAspect="1"/>
          </p:cNvPicPr>
          <p:nvPr/>
        </p:nvPicPr>
        <p:blipFill>
          <a:blip r:embed="rId3"/>
          <a:stretch>
            <a:fillRect/>
          </a:stretch>
        </p:blipFill>
        <p:spPr>
          <a:xfrm>
            <a:off x="426424" y="1604575"/>
            <a:ext cx="10637520" cy="4487493"/>
          </a:xfrm>
          <a:prstGeom prst="rect">
            <a:avLst/>
          </a:prstGeom>
        </p:spPr>
      </p:pic>
      <p:sp>
        <p:nvSpPr>
          <p:cNvPr id="6" name="Title 1">
            <a:extLst>
              <a:ext uri="{FF2B5EF4-FFF2-40B4-BE49-F238E27FC236}">
                <a16:creationId xmlns:a16="http://schemas.microsoft.com/office/drawing/2014/main" id="{E434BBBB-34F1-4B21-885C-3A8C91CF1705}"/>
              </a:ext>
            </a:extLst>
          </p:cNvPr>
          <p:cNvSpPr>
            <a:spLocks noGrp="1"/>
          </p:cNvSpPr>
          <p:nvPr>
            <p:ph type="title"/>
          </p:nvPr>
        </p:nvSpPr>
        <p:spPr>
          <a:xfrm>
            <a:off x="426424" y="440495"/>
            <a:ext cx="11336039" cy="758022"/>
          </a:xfrm>
        </p:spPr>
        <p:txBody>
          <a:bodyPr/>
          <a:lstStyle/>
          <a:p>
            <a:r>
              <a:rPr lang="en-US" b="0" i="0" dirty="0">
                <a:effectLst/>
                <a:latin typeface="Roboto" panose="02000000000000000000" pitchFamily="2" charset="0"/>
              </a:rPr>
              <a:t>Zero-hour auto purge (ZAP) in Microsoft Defender for Office 365</a:t>
            </a:r>
            <a:br>
              <a:rPr lang="en-US" b="0" i="0" dirty="0">
                <a:effectLst/>
                <a:latin typeface="Roboto" panose="02000000000000000000" pitchFamily="2" charset="0"/>
              </a:rPr>
            </a:br>
            <a:r>
              <a:rPr lang="en-US" dirty="0"/>
              <a:t> view in Explorer</a:t>
            </a:r>
            <a:endParaRPr lang="fr-FR" dirty="0"/>
          </a:p>
        </p:txBody>
      </p:sp>
      <p:sp>
        <p:nvSpPr>
          <p:cNvPr id="7" name="TextBox 6">
            <a:extLst>
              <a:ext uri="{FF2B5EF4-FFF2-40B4-BE49-F238E27FC236}">
                <a16:creationId xmlns:a16="http://schemas.microsoft.com/office/drawing/2014/main" id="{DCC12968-BC2E-4074-BB38-9255D0DD1B2A}"/>
              </a:ext>
            </a:extLst>
          </p:cNvPr>
          <p:cNvSpPr txBox="1"/>
          <p:nvPr/>
        </p:nvSpPr>
        <p:spPr>
          <a:xfrm>
            <a:off x="332509" y="6184194"/>
            <a:ext cx="4305992"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Aka.ms/zap</a:t>
            </a:r>
            <a:endParaRPr lang="fr-FR" sz="2400" dirty="0" err="1">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2962052377"/>
      </p:ext>
    </p:extLst>
  </p:cSld>
  <p:clrMapOvr>
    <a:masterClrMapping/>
  </p:clrMapOvr>
  <p:transition>
    <p:fade/>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E3BFF4-4130-4AA9-9893-4317E3AFB4DD}"/>
              </a:ext>
            </a:extLst>
          </p:cNvPr>
          <p:cNvSpPr>
            <a:spLocks noGrp="1"/>
          </p:cNvSpPr>
          <p:nvPr>
            <p:ph type="title"/>
          </p:nvPr>
        </p:nvSpPr>
        <p:spPr>
          <a:xfrm>
            <a:off x="0" y="0"/>
            <a:ext cx="11336039" cy="758022"/>
          </a:xfrm>
        </p:spPr>
        <p:txBody>
          <a:bodyPr/>
          <a:lstStyle/>
          <a:p>
            <a:r>
              <a:rPr lang="en-US" dirty="0"/>
              <a:t>Create a Safe links policy</a:t>
            </a:r>
            <a:endParaRPr lang="fr-FR" dirty="0"/>
          </a:p>
        </p:txBody>
      </p:sp>
      <p:pic>
        <p:nvPicPr>
          <p:cNvPr id="5" name="Picture 4">
            <a:extLst>
              <a:ext uri="{FF2B5EF4-FFF2-40B4-BE49-F238E27FC236}">
                <a16:creationId xmlns:a16="http://schemas.microsoft.com/office/drawing/2014/main" id="{EBBC7963-2F4B-478B-864B-A3EE83170D8B}"/>
              </a:ext>
            </a:extLst>
          </p:cNvPr>
          <p:cNvPicPr>
            <a:picLocks noChangeAspect="1"/>
          </p:cNvPicPr>
          <p:nvPr/>
        </p:nvPicPr>
        <p:blipFill>
          <a:blip r:embed="rId2"/>
          <a:stretch>
            <a:fillRect/>
          </a:stretch>
        </p:blipFill>
        <p:spPr>
          <a:xfrm>
            <a:off x="201980" y="874321"/>
            <a:ext cx="9673244" cy="4983988"/>
          </a:xfrm>
          <a:prstGeom prst="rect">
            <a:avLst/>
          </a:prstGeom>
        </p:spPr>
      </p:pic>
      <p:pic>
        <p:nvPicPr>
          <p:cNvPr id="7" name="Picture 6">
            <a:extLst>
              <a:ext uri="{FF2B5EF4-FFF2-40B4-BE49-F238E27FC236}">
                <a16:creationId xmlns:a16="http://schemas.microsoft.com/office/drawing/2014/main" id="{0EAABD33-C3BC-47AC-90EF-9FFB382989A4}"/>
              </a:ext>
            </a:extLst>
          </p:cNvPr>
          <p:cNvPicPr>
            <a:picLocks noChangeAspect="1"/>
          </p:cNvPicPr>
          <p:nvPr/>
        </p:nvPicPr>
        <p:blipFill>
          <a:blip r:embed="rId3"/>
          <a:stretch>
            <a:fillRect/>
          </a:stretch>
        </p:blipFill>
        <p:spPr>
          <a:xfrm>
            <a:off x="9763471" y="6387384"/>
            <a:ext cx="2314921" cy="470616"/>
          </a:xfrm>
          <a:prstGeom prst="rect">
            <a:avLst/>
          </a:prstGeom>
        </p:spPr>
      </p:pic>
    </p:spTree>
    <p:extLst>
      <p:ext uri="{BB962C8B-B14F-4D97-AF65-F5344CB8AC3E}">
        <p14:creationId xmlns:p14="http://schemas.microsoft.com/office/powerpoint/2010/main" val="2732824478"/>
      </p:ext>
    </p:extLst>
  </p:cSld>
  <p:clrMapOvr>
    <a:masterClrMapping/>
  </p:clrMapOvr>
  <p:transition>
    <p:fade/>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6BBDAE-C152-4612-A237-925E88E0FD33}"/>
              </a:ext>
            </a:extLst>
          </p:cNvPr>
          <p:cNvSpPr>
            <a:spLocks noGrp="1"/>
          </p:cNvSpPr>
          <p:nvPr>
            <p:ph type="title"/>
          </p:nvPr>
        </p:nvSpPr>
        <p:spPr>
          <a:xfrm>
            <a:off x="0" y="8233"/>
            <a:ext cx="11336039" cy="758022"/>
          </a:xfrm>
        </p:spPr>
        <p:txBody>
          <a:bodyPr/>
          <a:lstStyle/>
          <a:p>
            <a:r>
              <a:rPr lang="en-US" dirty="0"/>
              <a:t>Safe link for O365 Apps</a:t>
            </a:r>
            <a:endParaRPr lang="fr-FR" dirty="0"/>
          </a:p>
        </p:txBody>
      </p:sp>
      <p:pic>
        <p:nvPicPr>
          <p:cNvPr id="5" name="Picture 4">
            <a:extLst>
              <a:ext uri="{FF2B5EF4-FFF2-40B4-BE49-F238E27FC236}">
                <a16:creationId xmlns:a16="http://schemas.microsoft.com/office/drawing/2014/main" id="{1B503AAA-8D4A-4E0F-A861-616DC6F1EBCB}"/>
              </a:ext>
            </a:extLst>
          </p:cNvPr>
          <p:cNvPicPr>
            <a:picLocks noChangeAspect="1"/>
          </p:cNvPicPr>
          <p:nvPr/>
        </p:nvPicPr>
        <p:blipFill>
          <a:blip r:embed="rId2"/>
          <a:stretch>
            <a:fillRect/>
          </a:stretch>
        </p:blipFill>
        <p:spPr>
          <a:xfrm>
            <a:off x="217932" y="803890"/>
            <a:ext cx="10174536" cy="5250220"/>
          </a:xfrm>
          <a:prstGeom prst="rect">
            <a:avLst/>
          </a:prstGeom>
        </p:spPr>
      </p:pic>
      <p:pic>
        <p:nvPicPr>
          <p:cNvPr id="7" name="Picture 6">
            <a:extLst>
              <a:ext uri="{FF2B5EF4-FFF2-40B4-BE49-F238E27FC236}">
                <a16:creationId xmlns:a16="http://schemas.microsoft.com/office/drawing/2014/main" id="{7A8264C1-A018-4140-8B58-92FCF7F7B3DB}"/>
              </a:ext>
            </a:extLst>
          </p:cNvPr>
          <p:cNvPicPr>
            <a:picLocks noChangeAspect="1"/>
          </p:cNvPicPr>
          <p:nvPr/>
        </p:nvPicPr>
        <p:blipFill>
          <a:blip r:embed="rId3"/>
          <a:stretch>
            <a:fillRect/>
          </a:stretch>
        </p:blipFill>
        <p:spPr>
          <a:xfrm>
            <a:off x="10392468" y="6417505"/>
            <a:ext cx="1799532" cy="365839"/>
          </a:xfrm>
          <a:prstGeom prst="rect">
            <a:avLst/>
          </a:prstGeom>
        </p:spPr>
      </p:pic>
    </p:spTree>
    <p:extLst>
      <p:ext uri="{BB962C8B-B14F-4D97-AF65-F5344CB8AC3E}">
        <p14:creationId xmlns:p14="http://schemas.microsoft.com/office/powerpoint/2010/main" val="755231034"/>
      </p:ext>
    </p:extLst>
  </p:cSld>
  <p:clrMapOvr>
    <a:masterClrMapping/>
  </p:clrMapOvr>
  <p:transition>
    <p:fade/>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94DEE-7E29-4CB4-B202-F298A177718A}"/>
              </a:ext>
            </a:extLst>
          </p:cNvPr>
          <p:cNvSpPr>
            <a:spLocks noGrp="1"/>
          </p:cNvSpPr>
          <p:nvPr>
            <p:ph type="title"/>
          </p:nvPr>
        </p:nvSpPr>
        <p:spPr>
          <a:xfrm>
            <a:off x="588263" y="457200"/>
            <a:ext cx="11018520" cy="1107996"/>
          </a:xfrm>
        </p:spPr>
        <p:txBody>
          <a:bodyPr/>
          <a:lstStyle/>
          <a:p>
            <a:r>
              <a:rPr lang="fr-FR" dirty="0"/>
              <a:t>Console</a:t>
            </a:r>
            <a:br>
              <a:rPr lang="fr-FR" dirty="0"/>
            </a:br>
            <a:endParaRPr lang="fr-FR" dirty="0"/>
          </a:p>
        </p:txBody>
      </p:sp>
      <p:sp>
        <p:nvSpPr>
          <p:cNvPr id="3" name="TextBox 2">
            <a:extLst>
              <a:ext uri="{FF2B5EF4-FFF2-40B4-BE49-F238E27FC236}">
                <a16:creationId xmlns:a16="http://schemas.microsoft.com/office/drawing/2014/main" id="{116C4C96-312E-4EDF-A261-5FD6FA321BE0}"/>
              </a:ext>
            </a:extLst>
          </p:cNvPr>
          <p:cNvSpPr txBox="1"/>
          <p:nvPr/>
        </p:nvSpPr>
        <p:spPr>
          <a:xfrm>
            <a:off x="588263" y="1653702"/>
            <a:ext cx="10345626" cy="923330"/>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a:ln>
                  <a:noFill/>
                </a:ln>
                <a:solidFill>
                  <a:srgbClr val="000000"/>
                </a:solidFill>
                <a:effectLst/>
                <a:uLnTx/>
                <a:uFillTx/>
                <a:latin typeface="Segoe UI"/>
                <a:ea typeface="+mn-ea"/>
                <a:cs typeface="+mn-cs"/>
                <a:hlinkClick r:id="rId2"/>
              </a:rPr>
              <a:t>https://protection.office.com/threatexplorer</a:t>
            </a:r>
            <a:endParaRPr kumimoji="0" lang="fr-FR" sz="2000" b="0" i="0" u="none" strike="noStrike" kern="1200" cap="none" spc="0" normalizeH="0" baseline="0" noProof="0" dirty="0">
              <a:ln>
                <a:noFill/>
              </a:ln>
              <a:solidFill>
                <a:srgbClr val="000000"/>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2000" b="0" i="0" u="none" strike="noStrike" kern="1200" cap="none" spc="0" normalizeH="0" baseline="0" noProof="0" dirty="0">
              <a:ln>
                <a:noFill/>
              </a:ln>
              <a:solidFill>
                <a:srgbClr val="000000"/>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2000" b="0" i="0" u="none" strike="noStrike" kern="1200" cap="none" spc="0" normalizeH="0" baseline="0" noProof="0" dirty="0" err="1">
              <a:ln>
                <a:noFill/>
              </a:ln>
              <a:solidFill>
                <a:srgbClr val="000000"/>
              </a:solidFill>
              <a:effectLst/>
              <a:uLnTx/>
              <a:uFillTx/>
              <a:latin typeface="Segoe UI"/>
              <a:ea typeface="+mn-ea"/>
              <a:cs typeface="+mn-cs"/>
            </a:endParaRPr>
          </a:p>
        </p:txBody>
      </p:sp>
      <p:pic>
        <p:nvPicPr>
          <p:cNvPr id="5" name="Picture 4">
            <a:extLst>
              <a:ext uri="{FF2B5EF4-FFF2-40B4-BE49-F238E27FC236}">
                <a16:creationId xmlns:a16="http://schemas.microsoft.com/office/drawing/2014/main" id="{50719967-99C5-4E01-9BE3-18F093F87124}"/>
              </a:ext>
            </a:extLst>
          </p:cNvPr>
          <p:cNvPicPr>
            <a:picLocks noChangeAspect="1"/>
          </p:cNvPicPr>
          <p:nvPr/>
        </p:nvPicPr>
        <p:blipFill>
          <a:blip r:embed="rId3"/>
          <a:stretch>
            <a:fillRect/>
          </a:stretch>
        </p:blipFill>
        <p:spPr>
          <a:xfrm>
            <a:off x="8381512" y="319414"/>
            <a:ext cx="3810488" cy="6081386"/>
          </a:xfrm>
          <a:prstGeom prst="rect">
            <a:avLst/>
          </a:prstGeom>
        </p:spPr>
      </p:pic>
      <p:pic>
        <p:nvPicPr>
          <p:cNvPr id="4" name="Picture 3">
            <a:extLst>
              <a:ext uri="{FF2B5EF4-FFF2-40B4-BE49-F238E27FC236}">
                <a16:creationId xmlns:a16="http://schemas.microsoft.com/office/drawing/2014/main" id="{DF14FCCC-E6FE-4234-9AB3-AF6E555B6D8F}"/>
              </a:ext>
            </a:extLst>
          </p:cNvPr>
          <p:cNvPicPr>
            <a:picLocks noChangeAspect="1"/>
          </p:cNvPicPr>
          <p:nvPr/>
        </p:nvPicPr>
        <p:blipFill>
          <a:blip r:embed="rId4"/>
          <a:stretch>
            <a:fillRect/>
          </a:stretch>
        </p:blipFill>
        <p:spPr>
          <a:xfrm>
            <a:off x="0" y="5838825"/>
            <a:ext cx="809625" cy="1019175"/>
          </a:xfrm>
          <a:prstGeom prst="rect">
            <a:avLst/>
          </a:prstGeom>
        </p:spPr>
      </p:pic>
      <p:pic>
        <p:nvPicPr>
          <p:cNvPr id="8" name="Picture 7">
            <a:extLst>
              <a:ext uri="{FF2B5EF4-FFF2-40B4-BE49-F238E27FC236}">
                <a16:creationId xmlns:a16="http://schemas.microsoft.com/office/drawing/2014/main" id="{DD17F719-FA82-4B64-A08A-9284C6AAC4C5}"/>
              </a:ext>
            </a:extLst>
          </p:cNvPr>
          <p:cNvPicPr>
            <a:picLocks noChangeAspect="1"/>
          </p:cNvPicPr>
          <p:nvPr/>
        </p:nvPicPr>
        <p:blipFill>
          <a:blip r:embed="rId5"/>
          <a:stretch>
            <a:fillRect/>
          </a:stretch>
        </p:blipFill>
        <p:spPr>
          <a:xfrm>
            <a:off x="809625" y="5838824"/>
            <a:ext cx="896497" cy="1019175"/>
          </a:xfrm>
          <a:prstGeom prst="rect">
            <a:avLst/>
          </a:prstGeom>
        </p:spPr>
      </p:pic>
    </p:spTree>
    <p:extLst>
      <p:ext uri="{BB962C8B-B14F-4D97-AF65-F5344CB8AC3E}">
        <p14:creationId xmlns:p14="http://schemas.microsoft.com/office/powerpoint/2010/main" val="1886653511"/>
      </p:ext>
    </p:extLst>
  </p:cSld>
  <p:clrMapOvr>
    <a:masterClrMapping/>
  </p:clrMapOvr>
  <p:transition>
    <p:fade/>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5037D6-6D50-437B-A82E-846033034B3B}"/>
              </a:ext>
            </a:extLst>
          </p:cNvPr>
          <p:cNvSpPr>
            <a:spLocks noGrp="1"/>
          </p:cNvSpPr>
          <p:nvPr>
            <p:ph type="title"/>
          </p:nvPr>
        </p:nvSpPr>
        <p:spPr/>
        <p:txBody>
          <a:bodyPr/>
          <a:lstStyle/>
          <a:p>
            <a:endParaRPr lang="fr-FR"/>
          </a:p>
        </p:txBody>
      </p:sp>
      <p:pic>
        <p:nvPicPr>
          <p:cNvPr id="4" name="Picture 3">
            <a:extLst>
              <a:ext uri="{FF2B5EF4-FFF2-40B4-BE49-F238E27FC236}">
                <a16:creationId xmlns:a16="http://schemas.microsoft.com/office/drawing/2014/main" id="{13BEAC8C-8EFC-49BA-9290-B3F7A529AD30}"/>
              </a:ext>
            </a:extLst>
          </p:cNvPr>
          <p:cNvPicPr>
            <a:picLocks noChangeAspect="1"/>
          </p:cNvPicPr>
          <p:nvPr/>
        </p:nvPicPr>
        <p:blipFill>
          <a:blip r:embed="rId2"/>
          <a:stretch>
            <a:fillRect/>
          </a:stretch>
        </p:blipFill>
        <p:spPr>
          <a:xfrm>
            <a:off x="0" y="361950"/>
            <a:ext cx="12192000" cy="6134100"/>
          </a:xfrm>
          <a:prstGeom prst="rect">
            <a:avLst/>
          </a:prstGeom>
        </p:spPr>
      </p:pic>
    </p:spTree>
    <p:extLst>
      <p:ext uri="{BB962C8B-B14F-4D97-AF65-F5344CB8AC3E}">
        <p14:creationId xmlns:p14="http://schemas.microsoft.com/office/powerpoint/2010/main" val="2360133640"/>
      </p:ext>
    </p:extLst>
  </p:cSld>
  <p:clrMapOvr>
    <a:masterClrMapping/>
  </p:clrMapOvr>
  <p:transition>
    <p:fade/>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7769E-8597-4A09-B383-F83C5DEA8CA1}"/>
              </a:ext>
            </a:extLst>
          </p:cNvPr>
          <p:cNvSpPr>
            <a:spLocks noGrp="1"/>
          </p:cNvSpPr>
          <p:nvPr>
            <p:ph type="title"/>
          </p:nvPr>
        </p:nvSpPr>
        <p:spPr/>
        <p:txBody>
          <a:bodyPr/>
          <a:lstStyle/>
          <a:p>
            <a:r>
              <a:rPr lang="fr-FR" dirty="0"/>
              <a:t>Etape 1 : que chercher </a:t>
            </a:r>
          </a:p>
        </p:txBody>
      </p:sp>
      <p:pic>
        <p:nvPicPr>
          <p:cNvPr id="4" name="Picture 3">
            <a:extLst>
              <a:ext uri="{FF2B5EF4-FFF2-40B4-BE49-F238E27FC236}">
                <a16:creationId xmlns:a16="http://schemas.microsoft.com/office/drawing/2014/main" id="{26FC8BE3-8FF8-49AF-976F-C406A8A1C099}"/>
              </a:ext>
            </a:extLst>
          </p:cNvPr>
          <p:cNvPicPr>
            <a:picLocks noChangeAspect="1"/>
          </p:cNvPicPr>
          <p:nvPr/>
        </p:nvPicPr>
        <p:blipFill>
          <a:blip r:embed="rId2"/>
          <a:stretch>
            <a:fillRect/>
          </a:stretch>
        </p:blipFill>
        <p:spPr>
          <a:xfrm>
            <a:off x="0" y="1843087"/>
            <a:ext cx="12192000" cy="5014913"/>
          </a:xfrm>
          <a:prstGeom prst="rect">
            <a:avLst/>
          </a:prstGeom>
        </p:spPr>
      </p:pic>
    </p:spTree>
    <p:extLst>
      <p:ext uri="{BB962C8B-B14F-4D97-AF65-F5344CB8AC3E}">
        <p14:creationId xmlns:p14="http://schemas.microsoft.com/office/powerpoint/2010/main" val="73853641"/>
      </p:ext>
    </p:extLst>
  </p:cSld>
  <p:clrMapOvr>
    <a:masterClrMapping/>
  </p:clrMapOvr>
  <p:transition>
    <p:fade/>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FC67F-F901-4E77-A8E1-2DA698751A6F}"/>
              </a:ext>
            </a:extLst>
          </p:cNvPr>
          <p:cNvSpPr>
            <a:spLocks noGrp="1"/>
          </p:cNvSpPr>
          <p:nvPr>
            <p:ph type="title"/>
          </p:nvPr>
        </p:nvSpPr>
        <p:spPr/>
        <p:txBody>
          <a:bodyPr/>
          <a:lstStyle/>
          <a:p>
            <a:r>
              <a:rPr lang="fr-FR" dirty="0"/>
              <a:t>Etape 2 : les filtres</a:t>
            </a:r>
          </a:p>
        </p:txBody>
      </p:sp>
      <p:pic>
        <p:nvPicPr>
          <p:cNvPr id="4" name="Picture 3">
            <a:extLst>
              <a:ext uri="{FF2B5EF4-FFF2-40B4-BE49-F238E27FC236}">
                <a16:creationId xmlns:a16="http://schemas.microsoft.com/office/drawing/2014/main" id="{E1C2F595-E4E5-4925-AF79-F6BC6D704E9F}"/>
              </a:ext>
            </a:extLst>
          </p:cNvPr>
          <p:cNvPicPr>
            <a:picLocks noChangeAspect="1"/>
          </p:cNvPicPr>
          <p:nvPr/>
        </p:nvPicPr>
        <p:blipFill>
          <a:blip r:embed="rId2"/>
          <a:stretch>
            <a:fillRect/>
          </a:stretch>
        </p:blipFill>
        <p:spPr>
          <a:xfrm>
            <a:off x="0" y="1750168"/>
            <a:ext cx="10386060" cy="5107832"/>
          </a:xfrm>
          <a:prstGeom prst="rect">
            <a:avLst/>
          </a:prstGeom>
        </p:spPr>
      </p:pic>
    </p:spTree>
    <p:extLst>
      <p:ext uri="{BB962C8B-B14F-4D97-AF65-F5344CB8AC3E}">
        <p14:creationId xmlns:p14="http://schemas.microsoft.com/office/powerpoint/2010/main" val="734304666"/>
      </p:ext>
    </p:extLst>
  </p:cSld>
  <p:clrMapOvr>
    <a:masterClrMapping/>
  </p:clrMapOvr>
  <p:transition>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2_White Template">
  <a:themeElements>
    <a:clrScheme name="Ignite Breakout - Blue on white and light gray">
      <a:dk1>
        <a:srgbClr val="000000"/>
      </a:dk1>
      <a:lt1>
        <a:srgbClr val="FFFFFF"/>
      </a:lt1>
      <a:dk2>
        <a:srgbClr val="2F2F2F"/>
      </a:dk2>
      <a:lt2>
        <a:srgbClr val="E6E6E6"/>
      </a:lt2>
      <a:accent1>
        <a:srgbClr val="0078D4"/>
      </a:accent1>
      <a:accent2>
        <a:srgbClr val="243A5E"/>
      </a:accent2>
      <a:accent3>
        <a:srgbClr val="D83B01"/>
      </a:accent3>
      <a:accent4>
        <a:srgbClr val="FFB900"/>
      </a:accent4>
      <a:accent5>
        <a:srgbClr val="2F2F2F"/>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9_16x9_Breakout_Template  -  Read-Only" id="{A7B72E17-54BE-42A6-A53A-1279FA83BD10}" vid="{4E284496-52C1-405F-ADD9-D60704CD916A}"/>
    </a:ext>
  </a:extLst>
</a:theme>
</file>

<file path=ppt/theme/theme12.xml><?xml version="1.0" encoding="utf-8"?>
<a:theme xmlns:a="http://schemas.openxmlformats.org/drawingml/2006/main" name="Exchange &amp; Outlook Readiness Connection">
  <a:themeElements>
    <a:clrScheme name="Services">
      <a:dk1>
        <a:srgbClr val="505050"/>
      </a:dk1>
      <a:lt1>
        <a:srgbClr val="FFFFFF"/>
      </a:lt1>
      <a:dk2>
        <a:srgbClr val="0078D7"/>
      </a:dk2>
      <a:lt2>
        <a:srgbClr val="EAEAEA"/>
      </a:lt2>
      <a:accent1>
        <a:srgbClr val="002050"/>
      </a:accent1>
      <a:accent2>
        <a:srgbClr val="D83B01"/>
      </a:accent2>
      <a:accent3>
        <a:srgbClr val="008272"/>
      </a:accent3>
      <a:accent4>
        <a:srgbClr val="5C2D91"/>
      </a:accent4>
      <a:accent5>
        <a:srgbClr val="0078D7"/>
      </a:accent5>
      <a:accent6>
        <a:srgbClr val="107C10"/>
      </a:accent6>
      <a:hlink>
        <a:srgbClr val="0059A2"/>
      </a:hlink>
      <a:folHlink>
        <a:srgbClr val="0059A2"/>
      </a:folHlink>
    </a:clrScheme>
    <a:fontScheme name="Custom 2">
      <a:majorFont>
        <a:latin typeface="Segoe UI "/>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Feature Deck.potm" id="{2C7F3564-5398-49A2-BBA5-8F4EB55A64E5}" vid="{A8C07276-A32C-4EE8-B329-2F042CAE6CE9}"/>
    </a:ext>
  </a:extLst>
</a:theme>
</file>

<file path=ppt/theme/theme13.xml><?xml version="1.0" encoding="utf-8"?>
<a:theme xmlns:a="http://schemas.openxmlformats.org/drawingml/2006/main" name="1_Exchange &amp; Outlook Readiness Connection">
  <a:themeElements>
    <a:clrScheme name="Services">
      <a:dk1>
        <a:srgbClr val="505050"/>
      </a:dk1>
      <a:lt1>
        <a:srgbClr val="FFFFFF"/>
      </a:lt1>
      <a:dk2>
        <a:srgbClr val="0078D7"/>
      </a:dk2>
      <a:lt2>
        <a:srgbClr val="EAEAEA"/>
      </a:lt2>
      <a:accent1>
        <a:srgbClr val="002050"/>
      </a:accent1>
      <a:accent2>
        <a:srgbClr val="D83B01"/>
      </a:accent2>
      <a:accent3>
        <a:srgbClr val="008272"/>
      </a:accent3>
      <a:accent4>
        <a:srgbClr val="5C2D91"/>
      </a:accent4>
      <a:accent5>
        <a:srgbClr val="0078D7"/>
      </a:accent5>
      <a:accent6>
        <a:srgbClr val="107C10"/>
      </a:accent6>
      <a:hlink>
        <a:srgbClr val="0059A2"/>
      </a:hlink>
      <a:folHlink>
        <a:srgbClr val="0059A2"/>
      </a:folHlink>
    </a:clrScheme>
    <a:fontScheme name="Custom 2">
      <a:majorFont>
        <a:latin typeface="Segoe UI "/>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Feature Deck.potm" id="{2C7F3564-5398-49A2-BBA5-8F4EB55A64E5}" vid="{A8C07276-A32C-4EE8-B329-2F042CAE6CE9}"/>
    </a:ext>
  </a:extLst>
</a:theme>
</file>

<file path=ppt/theme/theme14.xml><?xml version="1.0" encoding="utf-8"?>
<a:theme xmlns:a="http://schemas.openxmlformats.org/drawingml/2006/main" name="2_Exchange &amp; Outlook Readiness Connection">
  <a:themeElements>
    <a:clrScheme name="Services">
      <a:dk1>
        <a:srgbClr val="505050"/>
      </a:dk1>
      <a:lt1>
        <a:srgbClr val="FFFFFF"/>
      </a:lt1>
      <a:dk2>
        <a:srgbClr val="0078D7"/>
      </a:dk2>
      <a:lt2>
        <a:srgbClr val="EAEAEA"/>
      </a:lt2>
      <a:accent1>
        <a:srgbClr val="002050"/>
      </a:accent1>
      <a:accent2>
        <a:srgbClr val="D83B01"/>
      </a:accent2>
      <a:accent3>
        <a:srgbClr val="008272"/>
      </a:accent3>
      <a:accent4>
        <a:srgbClr val="5C2D91"/>
      </a:accent4>
      <a:accent5>
        <a:srgbClr val="0078D7"/>
      </a:accent5>
      <a:accent6>
        <a:srgbClr val="107C10"/>
      </a:accent6>
      <a:hlink>
        <a:srgbClr val="0059A2"/>
      </a:hlink>
      <a:folHlink>
        <a:srgbClr val="0059A2"/>
      </a:folHlink>
    </a:clrScheme>
    <a:fontScheme name="Custom 2">
      <a:majorFont>
        <a:latin typeface="Segoe UI "/>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Feature Deck.potm" id="{2C7F3564-5398-49A2-BBA5-8F4EB55A64E5}" vid="{A8C07276-A32C-4EE8-B329-2F042CAE6CE9}"/>
    </a:ext>
  </a:extLst>
</a:theme>
</file>

<file path=ppt/theme/theme15.xml><?xml version="1.0" encoding="utf-8"?>
<a:theme xmlns:a="http://schemas.openxmlformats.org/drawingml/2006/main" name="3_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extLst>
    <a:ext uri="{05A4C25C-085E-4340-85A3-A5531E510DB2}">
      <thm15:themeFamily xmlns:thm15="http://schemas.microsoft.com/office/thememl/2012/main" name="template_mini.potx" id="{932D356A-AA89-4E4F-A927-DF2D4C16CDBF}" vid="{471E9FF2-D7E4-4BD5-9530-8FBD3AABBA08}"/>
    </a:ext>
  </a:ext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9-51153_Microsoft_Ignite_Black_Template">
  <a:themeElements>
    <a:clrScheme name="MBAS_Dark">
      <a:dk1>
        <a:srgbClr val="000000"/>
      </a:dk1>
      <a:lt1>
        <a:srgbClr val="FFFFFF"/>
      </a:lt1>
      <a:dk2>
        <a:srgbClr val="243A5E"/>
      </a:dk2>
      <a:lt2>
        <a:srgbClr val="E6E6E6"/>
      </a:lt2>
      <a:accent1>
        <a:srgbClr val="50E6FF"/>
      </a:accent1>
      <a:accent2>
        <a:srgbClr val="0078D4"/>
      </a:accent2>
      <a:accent3>
        <a:srgbClr val="D83B01"/>
      </a:accent3>
      <a:accent4>
        <a:srgbClr val="FF9349"/>
      </a:accent4>
      <a:accent5>
        <a:srgbClr val="8661C5"/>
      </a:accent5>
      <a:accent6>
        <a:srgbClr val="D2D2D2"/>
      </a:accent6>
      <a:hlink>
        <a:srgbClr val="50E6FF"/>
      </a:hlink>
      <a:folHlink>
        <a:srgbClr val="50E6FF"/>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000000"/>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smtClean="0"/>
        </a:defPPr>
      </a:lstStyle>
    </a:txDef>
  </a:objectDefaults>
  <a:extraClrSchemeLst/>
  <a:extLst>
    <a:ext uri="{05A4C25C-085E-4340-85A3-A5531E510DB2}">
      <thm15:themeFamily xmlns:thm15="http://schemas.microsoft.com/office/thememl/2012/main" name="MS_Ignite_Digital_Event_Template_v12.potx" id="{987F915D-5FB6-4803-B1B9-1178BD7F7B76}" vid="{5CD2FFA6-B9A3-408C-B7F0-5DF8305F3E28}"/>
    </a:ext>
  </a:extLst>
</a:theme>
</file>

<file path=ppt/theme/theme3.xml><?xml version="1.0" encoding="utf-8"?>
<a:theme xmlns:a="http://schemas.openxmlformats.org/drawingml/2006/main" name="1_Microsoft 365 PPT Template - 2018">
  <a:themeElements>
    <a:clrScheme name="Custom 4">
      <a:dk1>
        <a:srgbClr val="282828"/>
      </a:dk1>
      <a:lt1>
        <a:srgbClr val="FFFFFF"/>
      </a:lt1>
      <a:dk2>
        <a:srgbClr val="282828"/>
      </a:dk2>
      <a:lt2>
        <a:srgbClr val="FFFFFF"/>
      </a:lt2>
      <a:accent1>
        <a:srgbClr val="0078D4"/>
      </a:accent1>
      <a:accent2>
        <a:srgbClr val="002050"/>
      </a:accent2>
      <a:accent3>
        <a:srgbClr val="939393"/>
      </a:accent3>
      <a:accent4>
        <a:srgbClr val="00BCF2"/>
      </a:accent4>
      <a:accent5>
        <a:srgbClr val="6C6E6C"/>
      </a:accent5>
      <a:accent6>
        <a:srgbClr val="2E2F2E"/>
      </a:accent6>
      <a:hlink>
        <a:srgbClr val="0078D4"/>
      </a:hlink>
      <a:folHlink>
        <a:srgbClr val="0078D4"/>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 365 PPT Template 2018_2" id="{01A7FB2A-7862-441E-89D5-C3EE05893CAC}" vid="{DEC62A46-47F5-4825-899D-4E8B117FF749}"/>
    </a:ext>
  </a:extLst>
</a:theme>
</file>

<file path=ppt/theme/theme4.xml><?xml version="1.0" encoding="utf-8"?>
<a:theme xmlns:a="http://schemas.openxmlformats.org/drawingml/2006/main" name="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extLst>
    <a:ext uri="{05A4C25C-085E-4340-85A3-A5531E510DB2}">
      <thm15:themeFamily xmlns:thm15="http://schemas.microsoft.com/office/thememl/2012/main" name="Template Starter Blue - February 2020_v6" id="{071E01FD-2079-42F8-8403-F72D98F421C4}" vid="{4AE5ECA4-1508-4F7F-B9BC-6CD0E5E51A63}"/>
    </a:ext>
  </a:extLst>
</a:theme>
</file>

<file path=ppt/theme/theme5.xml><?xml version="1.0" encoding="utf-8"?>
<a:theme xmlns:a="http://schemas.openxmlformats.org/drawingml/2006/main" name="1_9-51056_Build 2019 Keynote_Light Gray Template">
  <a:themeElements>
    <a:clrScheme name="MVP Summit 2020 1">
      <a:dk1>
        <a:srgbClr val="000000"/>
      </a:dk1>
      <a:lt1>
        <a:srgbClr val="FFFFFF"/>
      </a:lt1>
      <a:dk2>
        <a:srgbClr val="243A5E"/>
      </a:dk2>
      <a:lt2>
        <a:srgbClr val="E6E6E6"/>
      </a:lt2>
      <a:accent1>
        <a:srgbClr val="0078D4"/>
      </a:accent1>
      <a:accent2>
        <a:srgbClr val="50E6FF"/>
      </a:accent2>
      <a:accent3>
        <a:srgbClr val="008575"/>
      </a:accent3>
      <a:accent4>
        <a:srgbClr val="274B47"/>
      </a:accent4>
      <a:accent5>
        <a:srgbClr val="D83B01"/>
      </a:accent5>
      <a:accent6>
        <a:srgbClr val="FF9349"/>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VP20_Summit_PPT_Template_Final.potx" id="{1B220CAA-DFC7-4565-8F99-888E9CEDE6FD}" vid="{0DE64279-DF83-4BD0-BBA9-AD9EF146583D}"/>
    </a:ext>
  </a:extLst>
</a:theme>
</file>

<file path=ppt/theme/theme6.xml><?xml version="1.0" encoding="utf-8"?>
<a:theme xmlns:a="http://schemas.openxmlformats.org/drawingml/2006/main" name="1_Microsoft 365 PPT Template - 2018">
  <a:themeElements>
    <a:clrScheme name="Custom 4">
      <a:dk1>
        <a:srgbClr val="282828"/>
      </a:dk1>
      <a:lt1>
        <a:srgbClr val="FFFFFF"/>
      </a:lt1>
      <a:dk2>
        <a:srgbClr val="282828"/>
      </a:dk2>
      <a:lt2>
        <a:srgbClr val="FFFFFF"/>
      </a:lt2>
      <a:accent1>
        <a:srgbClr val="0078D4"/>
      </a:accent1>
      <a:accent2>
        <a:srgbClr val="002050"/>
      </a:accent2>
      <a:accent3>
        <a:srgbClr val="939393"/>
      </a:accent3>
      <a:accent4>
        <a:srgbClr val="00BCF2"/>
      </a:accent4>
      <a:accent5>
        <a:srgbClr val="6C6E6C"/>
      </a:accent5>
      <a:accent6>
        <a:srgbClr val="2E2F2E"/>
      </a:accent6>
      <a:hlink>
        <a:srgbClr val="0078D4"/>
      </a:hlink>
      <a:folHlink>
        <a:srgbClr val="0078D4"/>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 365 PPT Template 2018_2" id="{01A7FB2A-7862-441E-89D5-C3EE05893CAC}" vid="{DEC62A46-47F5-4825-899D-4E8B117FF749}"/>
    </a:ext>
  </a:extLst>
</a:theme>
</file>

<file path=ppt/theme/theme7.xml><?xml version="1.0" encoding="utf-8"?>
<a:theme xmlns:a="http://schemas.openxmlformats.org/drawingml/2006/main" name="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extLst>
    <a:ext uri="{05A4C25C-085E-4340-85A3-A5531E510DB2}">
      <thm15:themeFamily xmlns:thm15="http://schemas.microsoft.com/office/thememl/2012/main" name="template_mini.potx" id="{932D356A-AA89-4E4F-A927-DF2D4C16CDBF}" vid="{471E9FF2-D7E4-4BD5-9530-8FBD3AABBA08}"/>
    </a:ext>
  </a:extLst>
</a:theme>
</file>

<file path=ppt/theme/theme8.xml><?xml version="1.0" encoding="utf-8"?>
<a:theme xmlns:a="http://schemas.openxmlformats.org/drawingml/2006/main" name="2_Microsoft 365 PPT Template - 2018">
  <a:themeElements>
    <a:clrScheme name="Custom 4">
      <a:dk1>
        <a:srgbClr val="282828"/>
      </a:dk1>
      <a:lt1>
        <a:srgbClr val="FFFFFF"/>
      </a:lt1>
      <a:dk2>
        <a:srgbClr val="282828"/>
      </a:dk2>
      <a:lt2>
        <a:srgbClr val="FFFFFF"/>
      </a:lt2>
      <a:accent1>
        <a:srgbClr val="0078D4"/>
      </a:accent1>
      <a:accent2>
        <a:srgbClr val="002050"/>
      </a:accent2>
      <a:accent3>
        <a:srgbClr val="939393"/>
      </a:accent3>
      <a:accent4>
        <a:srgbClr val="00BCF2"/>
      </a:accent4>
      <a:accent5>
        <a:srgbClr val="6C6E6C"/>
      </a:accent5>
      <a:accent6>
        <a:srgbClr val="2E2F2E"/>
      </a:accent6>
      <a:hlink>
        <a:srgbClr val="0078D4"/>
      </a:hlink>
      <a:folHlink>
        <a:srgbClr val="0078D4"/>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 365 PPT Template 2018_2" id="{01A7FB2A-7862-441E-89D5-C3EE05893CAC}" vid="{DEC62A46-47F5-4825-899D-4E8B117FF749}"/>
    </a:ext>
  </a:extLst>
</a:theme>
</file>

<file path=ppt/theme/theme9.xml><?xml version="1.0" encoding="utf-8"?>
<a:theme xmlns:a="http://schemas.openxmlformats.org/drawingml/2006/main" name="1_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extLst>
    <a:ext uri="{05A4C25C-085E-4340-85A3-A5531E510DB2}">
      <thm15:themeFamily xmlns:thm15="http://schemas.microsoft.com/office/thememl/2012/main" name="Template Starter Blue - February 2020_v6" id="{071E01FD-2079-42F8-8403-F72D98F421C4}" vid="{4AE5ECA4-1508-4F7F-B9BC-6CD0E5E51A63}"/>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B030E11BE2BF34CA3412D5502C35459" ma:contentTypeVersion="11" ma:contentTypeDescription="Create a new document." ma:contentTypeScope="" ma:versionID="55a1301ba431342d1591777d7b5c9ec7">
  <xsd:schema xmlns:xsd="http://www.w3.org/2001/XMLSchema" xmlns:xs="http://www.w3.org/2001/XMLSchema" xmlns:p="http://schemas.microsoft.com/office/2006/metadata/properties" xmlns:ns1="http://schemas.microsoft.com/sharepoint/v3" xmlns:ns2="d6de197e-82ae-4ca2-ac12-5b3e50a4ca67" targetNamespace="http://schemas.microsoft.com/office/2006/metadata/properties" ma:root="true" ma:fieldsID="ea53859309112c937386b9cf273aaaed" ns1:_="" ns2:_="">
    <xsd:import namespace="http://schemas.microsoft.com/sharepoint/v3"/>
    <xsd:import namespace="d6de197e-82ae-4ca2-ac12-5b3e50a4ca67"/>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7" nillable="true" ma:displayName="Unified Compliance Policy Properties" ma:hidden="true" ma:internalName="_ip_UnifiedCompliancePolicyProperties">
      <xsd:simpleType>
        <xsd:restriction base="dms:Note"/>
      </xsd:simpleType>
    </xsd:element>
    <xsd:element name="_ip_UnifiedCompliancePolicyUIAction" ma:index="18"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6de197e-82ae-4ca2-ac12-5b3e50a4ca6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FF03379-DABC-4B7A-A945-47F07DC65C81}">
  <ds:schemaRefs>
    <ds:schemaRef ds:uri="http://schemas.microsoft.com/sharepoint/v3/contenttype/forms"/>
  </ds:schemaRefs>
</ds:datastoreItem>
</file>

<file path=customXml/itemProps2.xml><?xml version="1.0" encoding="utf-8"?>
<ds:datastoreItem xmlns:ds="http://schemas.openxmlformats.org/officeDocument/2006/customXml" ds:itemID="{9ED65190-A1D3-42D8-A85D-9565B374331A}">
  <ds:schemaRefs>
    <ds:schemaRef ds:uri="http://schemas.microsoft.com/office/2006/documentManagement/types"/>
    <ds:schemaRef ds:uri="http://purl.org/dc/elements/1.1/"/>
    <ds:schemaRef ds:uri="http://schemas.openxmlformats.org/package/2006/metadata/core-properties"/>
    <ds:schemaRef ds:uri="http://purl.org/dc/dcmitype/"/>
    <ds:schemaRef ds:uri="http://schemas.microsoft.com/sharepoint/v3"/>
    <ds:schemaRef ds:uri="http://schemas.microsoft.com/office/2006/metadata/properties"/>
    <ds:schemaRef ds:uri="http://purl.org/dc/terms/"/>
    <ds:schemaRef ds:uri="http://schemas.microsoft.com/office/infopath/2007/PartnerControls"/>
    <ds:schemaRef ds:uri="d6de197e-82ae-4ca2-ac12-5b3e50a4ca67"/>
    <ds:schemaRef ds:uri="http://www.w3.org/XML/1998/namespace"/>
  </ds:schemaRefs>
</ds:datastoreItem>
</file>

<file path=customXml/itemProps3.xml><?xml version="1.0" encoding="utf-8"?>
<ds:datastoreItem xmlns:ds="http://schemas.openxmlformats.org/officeDocument/2006/customXml" ds:itemID="{CBC69BBF-692B-48E0-AAC7-36ABDFCBE4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6de197e-82ae-4ca2-ac12-5b3e50a4ca6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72f988bf-86f1-41af-91ab-2d7cd011db47}" enabled="0" method="" siteId="{72f988bf-86f1-41af-91ab-2d7cd011db47}" removed="1"/>
</clbl:labelList>
</file>

<file path=docProps/app.xml><?xml version="1.0" encoding="utf-8"?>
<Properties xmlns="http://schemas.openxmlformats.org/officeDocument/2006/extended-properties" xmlns:vt="http://schemas.openxmlformats.org/officeDocument/2006/docPropsVTypes">
  <TotalTime>5353</TotalTime>
  <Words>4808</Words>
  <Application>Microsoft Office PowerPoint</Application>
  <PresentationFormat>Widescreen</PresentationFormat>
  <Paragraphs>1168</Paragraphs>
  <Slides>113</Slides>
  <Notes>66</Notes>
  <HiddenSlides>16</HiddenSlides>
  <MMClips>0</MMClips>
  <ScaleCrop>false</ScaleCrop>
  <HeadingPairs>
    <vt:vector size="6" baseType="variant">
      <vt:variant>
        <vt:lpstr>Fonts Used</vt:lpstr>
      </vt:variant>
      <vt:variant>
        <vt:i4>14</vt:i4>
      </vt:variant>
      <vt:variant>
        <vt:lpstr>Theme</vt:lpstr>
      </vt:variant>
      <vt:variant>
        <vt:i4>15</vt:i4>
      </vt:variant>
      <vt:variant>
        <vt:lpstr>Slide Titles</vt:lpstr>
      </vt:variant>
      <vt:variant>
        <vt:i4>113</vt:i4>
      </vt:variant>
    </vt:vector>
  </HeadingPairs>
  <TitlesOfParts>
    <vt:vector size="142" baseType="lpstr">
      <vt:lpstr>Arial</vt:lpstr>
      <vt:lpstr>Arial</vt:lpstr>
      <vt:lpstr>Calibri</vt:lpstr>
      <vt:lpstr>Calibri Light</vt:lpstr>
      <vt:lpstr>Consolas</vt:lpstr>
      <vt:lpstr>Roboto</vt:lpstr>
      <vt:lpstr>Segoe UI</vt:lpstr>
      <vt:lpstr>Segoe UI </vt:lpstr>
      <vt:lpstr>Segoe UI Light</vt:lpstr>
      <vt:lpstr>Segoe UI Semibold</vt:lpstr>
      <vt:lpstr>Segoe UI Semilight</vt:lpstr>
      <vt:lpstr>Segoe UI VSS (Regular)</vt:lpstr>
      <vt:lpstr>SegoeUI</vt:lpstr>
      <vt:lpstr>Wingdings</vt:lpstr>
      <vt:lpstr>Office Theme</vt:lpstr>
      <vt:lpstr>9-51153_Microsoft_Ignite_Black_Template</vt:lpstr>
      <vt:lpstr>1_Microsoft 365 PPT Template - 2018</vt:lpstr>
      <vt:lpstr>White Template</vt:lpstr>
      <vt:lpstr>1_9-51056_Build 2019 Keynote_Light Gray Template</vt:lpstr>
      <vt:lpstr>1_Microsoft 365 PPT Template - 2018</vt:lpstr>
      <vt:lpstr>White Template</vt:lpstr>
      <vt:lpstr>2_Microsoft 365 PPT Template - 2018</vt:lpstr>
      <vt:lpstr>1_White Template</vt:lpstr>
      <vt:lpstr>2_office theme</vt:lpstr>
      <vt:lpstr>2_White Template</vt:lpstr>
      <vt:lpstr>Exchange &amp; Outlook Readiness Connection</vt:lpstr>
      <vt:lpstr>1_Exchange &amp; Outlook Readiness Connection</vt:lpstr>
      <vt:lpstr>2_Exchange &amp; Outlook Readiness Connection</vt:lpstr>
      <vt:lpstr>3_White Template</vt:lpstr>
      <vt:lpstr>Sommaire</vt:lpstr>
      <vt:lpstr>Timing</vt:lpstr>
      <vt:lpstr>Microsoft Defender for Office 365</vt:lpstr>
      <vt:lpstr>Product name changes</vt:lpstr>
      <vt:lpstr>Protection Across the Kill Chain</vt:lpstr>
      <vt:lpstr>Threat Landscape</vt:lpstr>
      <vt:lpstr>Industry leading protection, detection and response</vt:lpstr>
      <vt:lpstr>PowerPoint Presentation</vt:lpstr>
      <vt:lpstr> EOP  Email Filtering Overview - Inbound</vt:lpstr>
      <vt:lpstr>Microsoft Defender for Office 365 : Mail Filtering Overview - Inbound</vt:lpstr>
      <vt:lpstr>Multi-Layered protection stack</vt:lpstr>
      <vt:lpstr>Office 365 Threat Protection offerings</vt:lpstr>
      <vt:lpstr>Plan 1 vs Plan 2</vt:lpstr>
      <vt:lpstr>Microsoft Defender for Office 365 Potection across the attack kill chain</vt:lpstr>
      <vt:lpstr>Microsoft Defender for Office 365</vt:lpstr>
      <vt:lpstr>Microsoft Defender for Office 365</vt:lpstr>
      <vt:lpstr>Why are we here?</vt:lpstr>
      <vt:lpstr>The unified Microsoft 365 Defender portal: A journey from multiple to a single portal</vt:lpstr>
      <vt:lpstr>MDO Plan 2 / E5 + MDE</vt:lpstr>
      <vt:lpstr>Office E3</vt:lpstr>
      <vt:lpstr>Microsoft Defender for Office 365</vt:lpstr>
      <vt:lpstr>Preset security policies</vt:lpstr>
      <vt:lpstr>Built-in protection preset security policy</vt:lpstr>
      <vt:lpstr>Preset security policies </vt:lpstr>
      <vt:lpstr>Preset security policies in EOP and Office 365 ATP</vt:lpstr>
      <vt:lpstr>Preset security policies </vt:lpstr>
      <vt:lpstr>Recommended settings for EOP and Office 365 ATP security</vt:lpstr>
      <vt:lpstr>Recommended settings for EOP and Office 365 ATP security</vt:lpstr>
      <vt:lpstr>Demo : Preset Security policies </vt:lpstr>
      <vt:lpstr>Microsoft Defender for Office 365</vt:lpstr>
      <vt:lpstr>What is Configuration Analyzer?</vt:lpstr>
      <vt:lpstr>What is Configuration Analyzer?</vt:lpstr>
      <vt:lpstr>What is Configuration Analyzer?</vt:lpstr>
      <vt:lpstr>Configuration Analyzer</vt:lpstr>
      <vt:lpstr>What permissions are required</vt:lpstr>
      <vt:lpstr>Exemple : Policies “imperso”</vt:lpstr>
      <vt:lpstr>Exemple : Policies “imperso”</vt:lpstr>
      <vt:lpstr>Exemple : Policies “imperso”</vt:lpstr>
      <vt:lpstr>Exemple : Policies “imperso”</vt:lpstr>
      <vt:lpstr>Microsoft Defender for Office 365</vt:lpstr>
      <vt:lpstr>Campaign Views in Defender for Office 365</vt:lpstr>
      <vt:lpstr>Explorer : Campains</vt:lpstr>
      <vt:lpstr>Menu Campaigns</vt:lpstr>
      <vt:lpstr>Campaign ( type) Basic</vt:lpstr>
      <vt:lpstr>Campaign ( name) basic</vt:lpstr>
      <vt:lpstr>Campaign ( domain) basic</vt:lpstr>
      <vt:lpstr>Microsoft Defender for Office 365</vt:lpstr>
      <vt:lpstr>Microsoft Defender for Office 365 </vt:lpstr>
      <vt:lpstr>Console historique … </vt:lpstr>
      <vt:lpstr>PowerPoint Presentation</vt:lpstr>
      <vt:lpstr>PowerPoint Presentation</vt:lpstr>
      <vt:lpstr>PowerPoint Presentation</vt:lpstr>
      <vt:lpstr>PowerPoint Presentation</vt:lpstr>
      <vt:lpstr>PowerPoint Presentation</vt:lpstr>
      <vt:lpstr>PowerPoint Presentation</vt:lpstr>
      <vt:lpstr>Defender for O365 = MDO 365</vt:lpstr>
      <vt:lpstr>New regions</vt:lpstr>
      <vt:lpstr>The Attack Simulation Training landing page is now customizable</vt:lpstr>
      <vt:lpstr>Template</vt:lpstr>
      <vt:lpstr>Demo</vt:lpstr>
      <vt:lpstr>Attack Simulator</vt:lpstr>
      <vt:lpstr>Attack Simulator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Microsoft Defender for Office 365</vt:lpstr>
      <vt:lpstr>Thank you</vt:lpstr>
      <vt:lpstr>Migrate from a third-party protection service or device to Microsoft Defender for Office 365 </vt:lpstr>
      <vt:lpstr>Safe link</vt:lpstr>
      <vt:lpstr> EOP  Email Filtering Overview - Inbound</vt:lpstr>
      <vt:lpstr> ATP  mail Filtering Overview - Inbound</vt:lpstr>
      <vt:lpstr>EOP Email Filtering Overview - Internal</vt:lpstr>
      <vt:lpstr> ATP Email Filtering Overview - Internal</vt:lpstr>
      <vt:lpstr>EOP Email Filtering Overview - Outbound</vt:lpstr>
      <vt:lpstr> ATP Email Filtering Overview - Outbound</vt:lpstr>
      <vt:lpstr>COVID 19 ? </vt:lpstr>
      <vt:lpstr>Configure the delivery of third-party phishing simulations to users and unfiltered messages to SecOps mailboxes </vt:lpstr>
      <vt:lpstr>Covid 19 Trainings</vt:lpstr>
      <vt:lpstr>Defender for O365 = MDO 365</vt:lpstr>
      <vt:lpstr>New regions</vt:lpstr>
      <vt:lpstr>The Attack Simulation Training landing page is now customizable</vt:lpstr>
      <vt:lpstr>Create your own custom landing page</vt:lpstr>
      <vt:lpstr>Exciting Updates to Attack Simulation Training </vt:lpstr>
      <vt:lpstr>Measuring Success </vt:lpstr>
      <vt:lpstr>Zero-hour auto purge (ZAP) in Microsoft Defender for Office 365  in AntiSpam and AntiMalware </vt:lpstr>
      <vt:lpstr>Zero-hour auto purge (ZAP) in Microsoft Defender for Office 365  view in Explorer</vt:lpstr>
      <vt:lpstr>Create a Safe links policy</vt:lpstr>
      <vt:lpstr>Safe link for O365 Apps</vt:lpstr>
      <vt:lpstr>Console </vt:lpstr>
      <vt:lpstr>PowerPoint Presentation</vt:lpstr>
      <vt:lpstr>Etape 1 : que chercher </vt:lpstr>
      <vt:lpstr>Etape 2 : les filtres</vt:lpstr>
      <vt:lpstr>Etape 3 : Les actions </vt:lpstr>
      <vt:lpstr>Console </vt:lpstr>
      <vt:lpstr>From Alert menu</vt:lpstr>
      <vt:lpstr>Investiguation Graph</vt:lpstr>
      <vt:lpstr>Actions</vt:lpstr>
      <vt:lpstr>Details de l’investigation </vt:lpstr>
      <vt:lpstr>Details des investigations</vt:lpstr>
      <vt:lpstr>PowerPoint Presentation</vt:lpstr>
      <vt:lpstr>PowerPoint Presentation</vt:lpstr>
      <vt:lpstr>The challenge of securing your environment</vt:lpstr>
      <vt:lpstr>Current threat landscape</vt:lpstr>
      <vt:lpstr>Defender for Office 365 protection stack</vt:lpstr>
      <vt:lpstr>PowerPoint Presentation</vt:lpstr>
      <vt:lpstr>A day in the life of Security Operations teams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Philippe Dudognon</dc:creator>
  <cp:lastModifiedBy>Philippe Dudognon</cp:lastModifiedBy>
  <cp:revision>1</cp:revision>
  <dcterms:created xsi:type="dcterms:W3CDTF">2020-09-28T13:41:06Z</dcterms:created>
  <dcterms:modified xsi:type="dcterms:W3CDTF">2021-12-07T06:43:27Z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0x0101003B030E11BE2BF34CA3412D5502C35459</vt:lpwstr>
  </property>
</Properties>
</file>